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av" ContentType="audio/x-wav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82" r:id="rId1"/>
  </p:sldMasterIdLst>
  <p:sldIdLst>
    <p:sldId id="256" r:id="rId2"/>
    <p:sldId id="257" r:id="rId3"/>
    <p:sldId id="261" r:id="rId4"/>
    <p:sldId id="259" r:id="rId5"/>
    <p:sldId id="260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80" d="100"/>
          <a:sy n="80" d="100"/>
        </p:scale>
        <p:origin x="120" y="6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ko-KR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계열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Sheet1!$A$2:$A$4</c:f>
              <c:strCache>
                <c:ptCount val="3"/>
                <c:pt idx="0">
                  <c:v>항목 1</c:v>
                </c:pt>
                <c:pt idx="1">
                  <c:v>항목 2</c:v>
                </c:pt>
                <c:pt idx="2">
                  <c:v>항목 3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657-4D87-AB84-E660BC0D89D5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계열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Sheet1!$A$2:$A$4</c:f>
              <c:strCache>
                <c:ptCount val="3"/>
                <c:pt idx="0">
                  <c:v>항목 1</c:v>
                </c:pt>
                <c:pt idx="1">
                  <c:v>항목 2</c:v>
                </c:pt>
                <c:pt idx="2">
                  <c:v>항목 3</c:v>
                </c:pt>
              </c:strCache>
            </c:strRef>
          </c:cat>
          <c:val>
            <c:numRef>
              <c:f>Sheet1!$C$2:$C$4</c:f>
              <c:numCache>
                <c:formatCode>General</c:formatCode>
                <c:ptCount val="3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7657-4D87-AB84-E660BC0D89D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411817760"/>
        <c:axId val="411818088"/>
      </c:barChart>
      <c:catAx>
        <c:axId val="41181776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ko-KR"/>
          </a:p>
        </c:txPr>
        <c:crossAx val="411818088"/>
        <c:crosses val="autoZero"/>
        <c:auto val="1"/>
        <c:lblAlgn val="ctr"/>
        <c:lblOffset val="100"/>
        <c:noMultiLvlLbl val="0"/>
      </c:catAx>
      <c:valAx>
        <c:axId val="41181808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ko-KR"/>
          </a:p>
        </c:txPr>
        <c:crossAx val="41181776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ko-KR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ko-KR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12DF5B2-5A76-455D-9D2B-DD3F2B732225}" type="doc">
      <dgm:prSet loTypeId="urn:microsoft.com/office/officeart/2005/8/layout/process1" loCatId="process" qsTypeId="urn:microsoft.com/office/officeart/2005/8/quickstyle/simple3" qsCatId="simple" csTypeId="urn:microsoft.com/office/officeart/2005/8/colors/colorful4" csCatId="colorful"/>
      <dgm:spPr/>
      <dgm:t>
        <a:bodyPr/>
        <a:lstStyle/>
        <a:p>
          <a:pPr latinLnBrk="1"/>
          <a:endParaRPr lang="ko-KR" altLang="en-US"/>
        </a:p>
      </dgm:t>
    </dgm:pt>
    <dgm:pt modelId="{E3C4DAA7-AA01-46B1-A6C0-7423EE8B0BB5}">
      <dgm:prSet/>
      <dgm:spPr/>
      <dgm:t>
        <a:bodyPr/>
        <a:lstStyle/>
        <a:p>
          <a:pPr latinLnBrk="1"/>
          <a:r>
            <a:rPr lang="ko-KR"/>
            <a:t>세라믹 </a:t>
          </a:r>
          <a:r>
            <a:rPr lang="en-US"/>
            <a:t>: </a:t>
          </a:r>
          <a:r>
            <a:rPr lang="ko-KR"/>
            <a:t>흙과 기타재료를 사용 고온에 구운 도기 재질의 타일</a:t>
          </a:r>
        </a:p>
      </dgm:t>
    </dgm:pt>
    <dgm:pt modelId="{5B861567-22AD-46C3-8617-BC339CC242AB}" type="parTrans" cxnId="{92CE183B-0931-4147-AD50-9C275556A1B6}">
      <dgm:prSet/>
      <dgm:spPr/>
      <dgm:t>
        <a:bodyPr/>
        <a:lstStyle/>
        <a:p>
          <a:pPr latinLnBrk="1"/>
          <a:endParaRPr lang="ko-KR" altLang="en-US"/>
        </a:p>
      </dgm:t>
    </dgm:pt>
    <dgm:pt modelId="{720CD341-4CF9-49B0-9C24-042B73996951}" type="sibTrans" cxnId="{92CE183B-0931-4147-AD50-9C275556A1B6}">
      <dgm:prSet/>
      <dgm:spPr/>
      <dgm:t>
        <a:bodyPr/>
        <a:lstStyle/>
        <a:p>
          <a:pPr latinLnBrk="1"/>
          <a:endParaRPr lang="ko-KR" altLang="en-US"/>
        </a:p>
      </dgm:t>
    </dgm:pt>
    <dgm:pt modelId="{A168DAE8-9BA0-4510-9836-FDCB1F7D6B2E}">
      <dgm:prSet/>
      <dgm:spPr/>
      <dgm:t>
        <a:bodyPr/>
        <a:lstStyle/>
        <a:p>
          <a:pPr latinLnBrk="1"/>
          <a:r>
            <a:rPr lang="ko-KR"/>
            <a:t>벽돌 타일 </a:t>
          </a:r>
          <a:r>
            <a:rPr lang="en-US"/>
            <a:t>: </a:t>
          </a:r>
          <a:r>
            <a:rPr lang="ko-KR"/>
            <a:t>벽돌 모양</a:t>
          </a:r>
        </a:p>
      </dgm:t>
    </dgm:pt>
    <dgm:pt modelId="{2DD7EDC5-1FB7-4041-806D-815DADA24756}" type="parTrans" cxnId="{0A61350A-3497-49C7-A099-C10F0FEEB74C}">
      <dgm:prSet/>
      <dgm:spPr/>
      <dgm:t>
        <a:bodyPr/>
        <a:lstStyle/>
        <a:p>
          <a:pPr latinLnBrk="1"/>
          <a:endParaRPr lang="ko-KR" altLang="en-US"/>
        </a:p>
      </dgm:t>
    </dgm:pt>
    <dgm:pt modelId="{3AA04BF8-747E-4954-B840-DE408A465069}" type="sibTrans" cxnId="{0A61350A-3497-49C7-A099-C10F0FEEB74C}">
      <dgm:prSet/>
      <dgm:spPr/>
      <dgm:t>
        <a:bodyPr/>
        <a:lstStyle/>
        <a:p>
          <a:pPr latinLnBrk="1"/>
          <a:endParaRPr lang="ko-KR" altLang="en-US"/>
        </a:p>
      </dgm:t>
    </dgm:pt>
    <dgm:pt modelId="{CE3F0C1C-BA6A-4DF3-8F42-509A536647DD}">
      <dgm:prSet/>
      <dgm:spPr/>
      <dgm:t>
        <a:bodyPr/>
        <a:lstStyle/>
        <a:p>
          <a:pPr latinLnBrk="1"/>
          <a:r>
            <a:rPr lang="ko-KR"/>
            <a:t>데코 타일</a:t>
          </a:r>
        </a:p>
      </dgm:t>
    </dgm:pt>
    <dgm:pt modelId="{27F6AB62-7E3B-4184-94BE-A075069FF14E}" type="parTrans" cxnId="{655D2A5E-0C54-4101-B01D-D8056830D044}">
      <dgm:prSet/>
      <dgm:spPr/>
      <dgm:t>
        <a:bodyPr/>
        <a:lstStyle/>
        <a:p>
          <a:pPr latinLnBrk="1"/>
          <a:endParaRPr lang="ko-KR" altLang="en-US"/>
        </a:p>
      </dgm:t>
    </dgm:pt>
    <dgm:pt modelId="{7DEE410F-16BC-4835-A86F-593360BBD0B0}" type="sibTrans" cxnId="{655D2A5E-0C54-4101-B01D-D8056830D044}">
      <dgm:prSet/>
      <dgm:spPr/>
      <dgm:t>
        <a:bodyPr/>
        <a:lstStyle/>
        <a:p>
          <a:pPr latinLnBrk="1"/>
          <a:endParaRPr lang="ko-KR" altLang="en-US"/>
        </a:p>
      </dgm:t>
    </dgm:pt>
    <dgm:pt modelId="{906887D9-07BB-4DC7-AE34-7EC6F321A459}" type="pres">
      <dgm:prSet presAssocID="{512DF5B2-5A76-455D-9D2B-DD3F2B732225}" presName="Name0" presStyleCnt="0">
        <dgm:presLayoutVars>
          <dgm:dir/>
          <dgm:resizeHandles val="exact"/>
        </dgm:presLayoutVars>
      </dgm:prSet>
      <dgm:spPr/>
    </dgm:pt>
    <dgm:pt modelId="{5EE38EB9-EDDC-4855-B963-D6273974B8B0}" type="pres">
      <dgm:prSet presAssocID="{E3C4DAA7-AA01-46B1-A6C0-7423EE8B0BB5}" presName="node" presStyleLbl="node1" presStyleIdx="0" presStyleCnt="3">
        <dgm:presLayoutVars>
          <dgm:bulletEnabled val="1"/>
        </dgm:presLayoutVars>
      </dgm:prSet>
      <dgm:spPr/>
    </dgm:pt>
    <dgm:pt modelId="{F482B259-4CCD-4A6E-85BF-399B83165020}" type="pres">
      <dgm:prSet presAssocID="{720CD341-4CF9-49B0-9C24-042B73996951}" presName="sibTrans" presStyleLbl="sibTrans2D1" presStyleIdx="0" presStyleCnt="2"/>
      <dgm:spPr/>
    </dgm:pt>
    <dgm:pt modelId="{F4D3D352-1075-4528-AE15-5C622E5EAA84}" type="pres">
      <dgm:prSet presAssocID="{720CD341-4CF9-49B0-9C24-042B73996951}" presName="connectorText" presStyleLbl="sibTrans2D1" presStyleIdx="0" presStyleCnt="2"/>
      <dgm:spPr/>
    </dgm:pt>
    <dgm:pt modelId="{68E99660-A786-4090-961C-E26DD20DBCBB}" type="pres">
      <dgm:prSet presAssocID="{A168DAE8-9BA0-4510-9836-FDCB1F7D6B2E}" presName="node" presStyleLbl="node1" presStyleIdx="1" presStyleCnt="3">
        <dgm:presLayoutVars>
          <dgm:bulletEnabled val="1"/>
        </dgm:presLayoutVars>
      </dgm:prSet>
      <dgm:spPr/>
    </dgm:pt>
    <dgm:pt modelId="{1F8569DD-796A-407D-9B0D-76548917699B}" type="pres">
      <dgm:prSet presAssocID="{3AA04BF8-747E-4954-B840-DE408A465069}" presName="sibTrans" presStyleLbl="sibTrans2D1" presStyleIdx="1" presStyleCnt="2"/>
      <dgm:spPr/>
    </dgm:pt>
    <dgm:pt modelId="{AEC8FAB5-6C02-4E42-925B-D88741FD39B4}" type="pres">
      <dgm:prSet presAssocID="{3AA04BF8-747E-4954-B840-DE408A465069}" presName="connectorText" presStyleLbl="sibTrans2D1" presStyleIdx="1" presStyleCnt="2"/>
      <dgm:spPr/>
    </dgm:pt>
    <dgm:pt modelId="{2D2364F7-AC0E-46F7-9AA2-3FEE771D930D}" type="pres">
      <dgm:prSet presAssocID="{CE3F0C1C-BA6A-4DF3-8F42-509A536647DD}" presName="node" presStyleLbl="node1" presStyleIdx="2" presStyleCnt="3">
        <dgm:presLayoutVars>
          <dgm:bulletEnabled val="1"/>
        </dgm:presLayoutVars>
      </dgm:prSet>
      <dgm:spPr/>
    </dgm:pt>
  </dgm:ptLst>
  <dgm:cxnLst>
    <dgm:cxn modelId="{0A61350A-3497-49C7-A099-C10F0FEEB74C}" srcId="{512DF5B2-5A76-455D-9D2B-DD3F2B732225}" destId="{A168DAE8-9BA0-4510-9836-FDCB1F7D6B2E}" srcOrd="1" destOrd="0" parTransId="{2DD7EDC5-1FB7-4041-806D-815DADA24756}" sibTransId="{3AA04BF8-747E-4954-B840-DE408A465069}"/>
    <dgm:cxn modelId="{92CE183B-0931-4147-AD50-9C275556A1B6}" srcId="{512DF5B2-5A76-455D-9D2B-DD3F2B732225}" destId="{E3C4DAA7-AA01-46B1-A6C0-7423EE8B0BB5}" srcOrd="0" destOrd="0" parTransId="{5B861567-22AD-46C3-8617-BC339CC242AB}" sibTransId="{720CD341-4CF9-49B0-9C24-042B73996951}"/>
    <dgm:cxn modelId="{5A617C3C-2CE9-466B-B79C-8F7F5D3ED874}" type="presOf" srcId="{3AA04BF8-747E-4954-B840-DE408A465069}" destId="{AEC8FAB5-6C02-4E42-925B-D88741FD39B4}" srcOrd="1" destOrd="0" presId="urn:microsoft.com/office/officeart/2005/8/layout/process1"/>
    <dgm:cxn modelId="{8482B83C-C49C-428E-9ED9-0DEF7A79B380}" type="presOf" srcId="{720CD341-4CF9-49B0-9C24-042B73996951}" destId="{F482B259-4CCD-4A6E-85BF-399B83165020}" srcOrd="0" destOrd="0" presId="urn:microsoft.com/office/officeart/2005/8/layout/process1"/>
    <dgm:cxn modelId="{655D2A5E-0C54-4101-B01D-D8056830D044}" srcId="{512DF5B2-5A76-455D-9D2B-DD3F2B732225}" destId="{CE3F0C1C-BA6A-4DF3-8F42-509A536647DD}" srcOrd="2" destOrd="0" parTransId="{27F6AB62-7E3B-4184-94BE-A075069FF14E}" sibTransId="{7DEE410F-16BC-4835-A86F-593360BBD0B0}"/>
    <dgm:cxn modelId="{4CE17B62-F0EA-4FB8-87EF-7FF1B0294186}" type="presOf" srcId="{A168DAE8-9BA0-4510-9836-FDCB1F7D6B2E}" destId="{68E99660-A786-4090-961C-E26DD20DBCBB}" srcOrd="0" destOrd="0" presId="urn:microsoft.com/office/officeart/2005/8/layout/process1"/>
    <dgm:cxn modelId="{16A5364E-4D4E-4B4A-B207-F139F54296BF}" type="presOf" srcId="{E3C4DAA7-AA01-46B1-A6C0-7423EE8B0BB5}" destId="{5EE38EB9-EDDC-4855-B963-D6273974B8B0}" srcOrd="0" destOrd="0" presId="urn:microsoft.com/office/officeart/2005/8/layout/process1"/>
    <dgm:cxn modelId="{60CBE258-7FF5-4FD7-A31A-5D162BDD36E0}" type="presOf" srcId="{720CD341-4CF9-49B0-9C24-042B73996951}" destId="{F4D3D352-1075-4528-AE15-5C622E5EAA84}" srcOrd="1" destOrd="0" presId="urn:microsoft.com/office/officeart/2005/8/layout/process1"/>
    <dgm:cxn modelId="{7FB1FD58-E4CB-484D-BA48-13FE256382EC}" type="presOf" srcId="{512DF5B2-5A76-455D-9D2B-DD3F2B732225}" destId="{906887D9-07BB-4DC7-AE34-7EC6F321A459}" srcOrd="0" destOrd="0" presId="urn:microsoft.com/office/officeart/2005/8/layout/process1"/>
    <dgm:cxn modelId="{A79D87A0-BF7C-4060-8730-47338E15E6A6}" type="presOf" srcId="{3AA04BF8-747E-4954-B840-DE408A465069}" destId="{1F8569DD-796A-407D-9B0D-76548917699B}" srcOrd="0" destOrd="0" presId="urn:microsoft.com/office/officeart/2005/8/layout/process1"/>
    <dgm:cxn modelId="{8F8A74B3-79B8-4556-90D7-CAD70DDAAAB6}" type="presOf" srcId="{CE3F0C1C-BA6A-4DF3-8F42-509A536647DD}" destId="{2D2364F7-AC0E-46F7-9AA2-3FEE771D930D}" srcOrd="0" destOrd="0" presId="urn:microsoft.com/office/officeart/2005/8/layout/process1"/>
    <dgm:cxn modelId="{6105EE26-EF1A-421C-B363-6D745227ED8F}" type="presParOf" srcId="{906887D9-07BB-4DC7-AE34-7EC6F321A459}" destId="{5EE38EB9-EDDC-4855-B963-D6273974B8B0}" srcOrd="0" destOrd="0" presId="urn:microsoft.com/office/officeart/2005/8/layout/process1"/>
    <dgm:cxn modelId="{5107F30C-BFB3-47E1-A10F-52B7FA2A5645}" type="presParOf" srcId="{906887D9-07BB-4DC7-AE34-7EC6F321A459}" destId="{F482B259-4CCD-4A6E-85BF-399B83165020}" srcOrd="1" destOrd="0" presId="urn:microsoft.com/office/officeart/2005/8/layout/process1"/>
    <dgm:cxn modelId="{9C4A7978-6B2A-4949-8C88-4E48D382D636}" type="presParOf" srcId="{F482B259-4CCD-4A6E-85BF-399B83165020}" destId="{F4D3D352-1075-4528-AE15-5C622E5EAA84}" srcOrd="0" destOrd="0" presId="urn:microsoft.com/office/officeart/2005/8/layout/process1"/>
    <dgm:cxn modelId="{7732A737-687B-47DE-BC63-3BC145A04C07}" type="presParOf" srcId="{906887D9-07BB-4DC7-AE34-7EC6F321A459}" destId="{68E99660-A786-4090-961C-E26DD20DBCBB}" srcOrd="2" destOrd="0" presId="urn:microsoft.com/office/officeart/2005/8/layout/process1"/>
    <dgm:cxn modelId="{6142694B-D4EB-4B89-B832-8371C508E87A}" type="presParOf" srcId="{906887D9-07BB-4DC7-AE34-7EC6F321A459}" destId="{1F8569DD-796A-407D-9B0D-76548917699B}" srcOrd="3" destOrd="0" presId="urn:microsoft.com/office/officeart/2005/8/layout/process1"/>
    <dgm:cxn modelId="{6228D03F-E3FD-4581-9298-1A287E54C570}" type="presParOf" srcId="{1F8569DD-796A-407D-9B0D-76548917699B}" destId="{AEC8FAB5-6C02-4E42-925B-D88741FD39B4}" srcOrd="0" destOrd="0" presId="urn:microsoft.com/office/officeart/2005/8/layout/process1"/>
    <dgm:cxn modelId="{B00D01C9-8D28-4B33-86D8-9A763B729367}" type="presParOf" srcId="{906887D9-07BB-4DC7-AE34-7EC6F321A459}" destId="{2D2364F7-AC0E-46F7-9AA2-3FEE771D930D}" srcOrd="4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EE38EB9-EDDC-4855-B963-D6273974B8B0}">
      <dsp:nvSpPr>
        <dsp:cNvPr id="0" name=""/>
        <dsp:cNvSpPr/>
      </dsp:nvSpPr>
      <dsp:spPr>
        <a:xfrm>
          <a:off x="9276" y="986464"/>
          <a:ext cx="2772637" cy="166358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80000"/>
                <a:lumMod val="105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9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sz="2100" kern="1200"/>
            <a:t>세라믹 </a:t>
          </a:r>
          <a:r>
            <a:rPr lang="en-US" sz="2100" kern="1200"/>
            <a:t>: </a:t>
          </a:r>
          <a:r>
            <a:rPr lang="ko-KR" sz="2100" kern="1200"/>
            <a:t>흙과 기타재료를 사용 고온에 구운 도기 재질의 타일</a:t>
          </a:r>
        </a:p>
      </dsp:txBody>
      <dsp:txXfrm>
        <a:off x="58001" y="1035189"/>
        <a:ext cx="2675187" cy="1566132"/>
      </dsp:txXfrm>
    </dsp:sp>
    <dsp:sp modelId="{F482B259-4CCD-4A6E-85BF-399B83165020}">
      <dsp:nvSpPr>
        <dsp:cNvPr id="0" name=""/>
        <dsp:cNvSpPr/>
      </dsp:nvSpPr>
      <dsp:spPr>
        <a:xfrm>
          <a:off x="3059177" y="1474448"/>
          <a:ext cx="587799" cy="687614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80000"/>
                <a:lumMod val="105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90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5565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ko-KR" altLang="en-US" sz="1700" kern="1200"/>
        </a:p>
      </dsp:txBody>
      <dsp:txXfrm>
        <a:off x="3059177" y="1611971"/>
        <a:ext cx="411459" cy="412568"/>
      </dsp:txXfrm>
    </dsp:sp>
    <dsp:sp modelId="{68E99660-A786-4090-961C-E26DD20DBCBB}">
      <dsp:nvSpPr>
        <dsp:cNvPr id="0" name=""/>
        <dsp:cNvSpPr/>
      </dsp:nvSpPr>
      <dsp:spPr>
        <a:xfrm>
          <a:off x="3890968" y="986464"/>
          <a:ext cx="2772637" cy="166358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-10308657"/>
                <a:satOff val="8239"/>
                <a:lumOff val="1372"/>
                <a:alphaOff val="0"/>
                <a:tint val="80000"/>
                <a:lumMod val="105000"/>
              </a:schemeClr>
            </a:gs>
            <a:gs pos="100000">
              <a:schemeClr val="accent4">
                <a:hueOff val="-10308657"/>
                <a:satOff val="8239"/>
                <a:lumOff val="1372"/>
                <a:alphaOff val="0"/>
                <a:tint val="9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sz="2100" kern="1200"/>
            <a:t>벽돌 타일 </a:t>
          </a:r>
          <a:r>
            <a:rPr lang="en-US" sz="2100" kern="1200"/>
            <a:t>: </a:t>
          </a:r>
          <a:r>
            <a:rPr lang="ko-KR" sz="2100" kern="1200"/>
            <a:t>벽돌 모양</a:t>
          </a:r>
        </a:p>
      </dsp:txBody>
      <dsp:txXfrm>
        <a:off x="3939693" y="1035189"/>
        <a:ext cx="2675187" cy="1566132"/>
      </dsp:txXfrm>
    </dsp:sp>
    <dsp:sp modelId="{1F8569DD-796A-407D-9B0D-76548917699B}">
      <dsp:nvSpPr>
        <dsp:cNvPr id="0" name=""/>
        <dsp:cNvSpPr/>
      </dsp:nvSpPr>
      <dsp:spPr>
        <a:xfrm>
          <a:off x="6940869" y="1474448"/>
          <a:ext cx="587799" cy="687614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-20617313"/>
                <a:satOff val="16478"/>
                <a:lumOff val="2745"/>
                <a:alphaOff val="0"/>
                <a:tint val="80000"/>
                <a:lumMod val="105000"/>
              </a:schemeClr>
            </a:gs>
            <a:gs pos="100000">
              <a:schemeClr val="accent4">
                <a:hueOff val="-20617313"/>
                <a:satOff val="16478"/>
                <a:lumOff val="2745"/>
                <a:alphaOff val="0"/>
                <a:tint val="90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5565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ko-KR" altLang="en-US" sz="1700" kern="1200"/>
        </a:p>
      </dsp:txBody>
      <dsp:txXfrm>
        <a:off x="6940869" y="1611971"/>
        <a:ext cx="411459" cy="412568"/>
      </dsp:txXfrm>
    </dsp:sp>
    <dsp:sp modelId="{2D2364F7-AC0E-46F7-9AA2-3FEE771D930D}">
      <dsp:nvSpPr>
        <dsp:cNvPr id="0" name=""/>
        <dsp:cNvSpPr/>
      </dsp:nvSpPr>
      <dsp:spPr>
        <a:xfrm>
          <a:off x="7772660" y="986464"/>
          <a:ext cx="2772637" cy="166358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-20617313"/>
                <a:satOff val="16478"/>
                <a:lumOff val="2745"/>
                <a:alphaOff val="0"/>
                <a:tint val="80000"/>
                <a:lumMod val="105000"/>
              </a:schemeClr>
            </a:gs>
            <a:gs pos="100000">
              <a:schemeClr val="accent4">
                <a:hueOff val="-20617313"/>
                <a:satOff val="16478"/>
                <a:lumOff val="2745"/>
                <a:alphaOff val="0"/>
                <a:tint val="9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sz="2100" kern="1200"/>
            <a:t>데코 타일</a:t>
          </a:r>
        </a:p>
      </dsp:txBody>
      <dsp:txXfrm>
        <a:off x="7821385" y="1035189"/>
        <a:ext cx="2675187" cy="156613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/>
          <p:cNvSpPr/>
          <p:nvPr/>
        </p:nvSpPr>
        <p:spPr bwMode="auto">
          <a:xfrm>
            <a:off x="0" y="-3175"/>
            <a:ext cx="12192000" cy="5203825"/>
          </a:xfrm>
          <a:custGeom>
            <a:avLst/>
            <a:gdLst/>
            <a:ahLst/>
            <a:cxnLst/>
            <a:rect l="0" t="0" r="r" b="b"/>
            <a:pathLst>
              <a:path w="5760" h="3278">
                <a:moveTo>
                  <a:pt x="5760" y="0"/>
                </a:moveTo>
                <a:lnTo>
                  <a:pt x="0" y="0"/>
                </a:lnTo>
                <a:lnTo>
                  <a:pt x="0" y="3090"/>
                </a:lnTo>
                <a:lnTo>
                  <a:pt x="943" y="3090"/>
                </a:lnTo>
                <a:lnTo>
                  <a:pt x="1123" y="3270"/>
                </a:lnTo>
                <a:lnTo>
                  <a:pt x="1123" y="3270"/>
                </a:lnTo>
                <a:lnTo>
                  <a:pt x="1127" y="3272"/>
                </a:lnTo>
                <a:lnTo>
                  <a:pt x="1133" y="3275"/>
                </a:lnTo>
                <a:lnTo>
                  <a:pt x="1139" y="3278"/>
                </a:lnTo>
                <a:lnTo>
                  <a:pt x="1144" y="3278"/>
                </a:lnTo>
                <a:lnTo>
                  <a:pt x="1150" y="3278"/>
                </a:lnTo>
                <a:lnTo>
                  <a:pt x="1155" y="3275"/>
                </a:lnTo>
                <a:lnTo>
                  <a:pt x="1161" y="3272"/>
                </a:lnTo>
                <a:lnTo>
                  <a:pt x="1165" y="3270"/>
                </a:lnTo>
                <a:lnTo>
                  <a:pt x="1345" y="3090"/>
                </a:lnTo>
                <a:lnTo>
                  <a:pt x="5760" y="3090"/>
                </a:lnTo>
                <a:lnTo>
                  <a:pt x="5760" y="0"/>
                </a:lnTo>
                <a:close/>
              </a:path>
            </a:pathLst>
          </a:custGeom>
          <a:ln/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0001" y="1449147"/>
            <a:ext cx="10572000" cy="2971051"/>
          </a:xfrm>
        </p:spPr>
        <p:txBody>
          <a:bodyPr/>
          <a:lstStyle>
            <a:lvl1pPr>
              <a:defRPr sz="54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10001" y="5280847"/>
            <a:ext cx="10572000" cy="434974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9EBBA-996F-894A-B54A-D6246ED52CEA}" type="datetimeFigureOut">
              <a:rPr lang="en-US" smtClean="0"/>
              <a:pPr/>
              <a:t>11/11/2021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62994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캡션 있는 파노라마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4800600"/>
            <a:ext cx="10561418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15" name="Picture Placeholder 14"/>
          <p:cNvSpPr>
            <a:spLocks noGrp="1" noChangeAspect="1"/>
          </p:cNvSpPr>
          <p:nvPr>
            <p:ph type="pic" sz="quarter" idx="13"/>
          </p:nvPr>
        </p:nvSpPr>
        <p:spPr bwMode="auto">
          <a:xfrm>
            <a:off x="0" y="0"/>
            <a:ext cx="12192000" cy="4800600"/>
          </a:xfrm>
          <a:custGeom>
            <a:avLst/>
            <a:gdLst/>
            <a:ahLst/>
            <a:cxnLst/>
            <a:rect l="0" t="0" r="r" b="b"/>
            <a:pathLst>
              <a:path w="5760" h="3289">
                <a:moveTo>
                  <a:pt x="5760" y="0"/>
                </a:moveTo>
                <a:lnTo>
                  <a:pt x="0" y="0"/>
                </a:lnTo>
                <a:lnTo>
                  <a:pt x="0" y="3100"/>
                </a:lnTo>
                <a:lnTo>
                  <a:pt x="943" y="3100"/>
                </a:lnTo>
                <a:lnTo>
                  <a:pt x="1123" y="3281"/>
                </a:lnTo>
                <a:lnTo>
                  <a:pt x="1123" y="3281"/>
                </a:lnTo>
                <a:lnTo>
                  <a:pt x="1127" y="3283"/>
                </a:lnTo>
                <a:lnTo>
                  <a:pt x="1133" y="3286"/>
                </a:lnTo>
                <a:lnTo>
                  <a:pt x="1139" y="3289"/>
                </a:lnTo>
                <a:lnTo>
                  <a:pt x="1144" y="3289"/>
                </a:lnTo>
                <a:lnTo>
                  <a:pt x="1150" y="3289"/>
                </a:lnTo>
                <a:lnTo>
                  <a:pt x="1155" y="3286"/>
                </a:lnTo>
                <a:lnTo>
                  <a:pt x="1161" y="3283"/>
                </a:lnTo>
                <a:lnTo>
                  <a:pt x="1165" y="3281"/>
                </a:lnTo>
                <a:lnTo>
                  <a:pt x="1345" y="3100"/>
                </a:lnTo>
                <a:lnTo>
                  <a:pt x="5760" y="3100"/>
                </a:lnTo>
                <a:lnTo>
                  <a:pt x="5760" y="0"/>
                </a:lnTo>
                <a:close/>
              </a:path>
            </a:pathLst>
          </a:custGeom>
          <a:noFill/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numCol="1" anchor="t" anchorCtr="0" compatLnSpc="1">
            <a:prstTxWarp prst="textNoShape">
              <a:avLst/>
            </a:prstTxWarp>
            <a:normAutofit/>
          </a:bodyPr>
          <a:lstStyle>
            <a:lvl1pPr marL="0" indent="0" algn="ctr">
              <a:buFontTx/>
              <a:buNone/>
              <a:defRPr sz="1600"/>
            </a:lvl1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0000" y="5367338"/>
            <a:ext cx="10561418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79C5D-2A6F-F04D-97DA-BEF2467B64E4}" type="datetimeFigureOut">
              <a:rPr lang="en-US" smtClean="0"/>
              <a:pPr/>
              <a:t>11/11/2021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85663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캡션 있는 인용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6"/>
          <p:cNvSpPr>
            <a:spLocks noChangeAspect="1"/>
          </p:cNvSpPr>
          <p:nvPr/>
        </p:nvSpPr>
        <p:spPr bwMode="auto">
          <a:xfrm>
            <a:off x="631697" y="1081456"/>
            <a:ext cx="6332416" cy="3239188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0985" y="1238502"/>
            <a:ext cx="5893840" cy="2645912"/>
          </a:xfrm>
        </p:spPr>
        <p:txBody>
          <a:bodyPr anchor="b"/>
          <a:lstStyle>
            <a:lvl1pPr algn="l">
              <a:defRPr sz="4200" b="1" cap="none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3190" y="4443680"/>
            <a:ext cx="5891636" cy="713241"/>
          </a:xfrm>
        </p:spPr>
        <p:txBody>
          <a:bodyPr anchor="t">
            <a:no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6"/>
          </p:nvPr>
        </p:nvSpPr>
        <p:spPr>
          <a:xfrm>
            <a:off x="7574642" y="1081456"/>
            <a:ext cx="3810001" cy="4075465"/>
          </a:xfrm>
        </p:spPr>
        <p:txBody>
          <a:bodyPr anchor="t"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FA1846-DA80-1C48-A609-854EA85C59AD}" type="datetimeFigureOut">
              <a:rPr lang="en-US" smtClean="0"/>
              <a:pPr/>
              <a:t>11/11/2021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083394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명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6"/>
          <p:cNvSpPr>
            <a:spLocks noChangeAspect="1"/>
          </p:cNvSpPr>
          <p:nvPr/>
        </p:nvSpPr>
        <p:spPr bwMode="auto">
          <a:xfrm>
            <a:off x="1140884" y="2286585"/>
            <a:ext cx="4895115" cy="2503972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8" name="Title 1"/>
          <p:cNvSpPr>
            <a:spLocks noGrp="1"/>
          </p:cNvSpPr>
          <p:nvPr>
            <p:ph type="title"/>
          </p:nvPr>
        </p:nvSpPr>
        <p:spPr>
          <a:xfrm>
            <a:off x="1357089" y="2435957"/>
            <a:ext cx="4382521" cy="2007789"/>
          </a:xfrm>
        </p:spPr>
        <p:txBody>
          <a:bodyPr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6"/>
          </p:nvPr>
        </p:nvSpPr>
        <p:spPr>
          <a:xfrm>
            <a:off x="6156000" y="2286000"/>
            <a:ext cx="4880300" cy="2295525"/>
          </a:xfrm>
        </p:spPr>
        <p:txBody>
          <a:bodyPr anchor="t"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F54567-0DE4-3F47-BF90-CB84690072F9}" type="datetimeFigureOut">
              <a:rPr lang="en-US" smtClean="0"/>
              <a:pPr/>
              <a:t>11/11/2021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321784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52C72-DE31-F449-A4ED-4C594FD91407}" type="datetimeFigureOut">
              <a:rPr lang="en-US" smtClean="0"/>
              <a:pPr/>
              <a:t>11/11/2021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326818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6"/>
          <p:cNvSpPr>
            <a:spLocks noChangeAspect="1"/>
          </p:cNvSpPr>
          <p:nvPr/>
        </p:nvSpPr>
        <p:spPr bwMode="auto">
          <a:xfrm>
            <a:off x="7669651" y="446089"/>
            <a:ext cx="4522349" cy="5414962"/>
          </a:xfrm>
          <a:custGeom>
            <a:avLst/>
            <a:gdLst/>
            <a:ahLst/>
            <a:cxnLst/>
            <a:rect l="0" t="0" r="r" b="b"/>
            <a:pathLst>
              <a:path w="2879" h="4320">
                <a:moveTo>
                  <a:pt x="183" y="0"/>
                </a:moveTo>
                <a:lnTo>
                  <a:pt x="183" y="1197"/>
                </a:lnTo>
                <a:lnTo>
                  <a:pt x="8" y="1372"/>
                </a:lnTo>
                <a:lnTo>
                  <a:pt x="8" y="1372"/>
                </a:lnTo>
                <a:lnTo>
                  <a:pt x="6" y="1376"/>
                </a:lnTo>
                <a:lnTo>
                  <a:pt x="3" y="1382"/>
                </a:lnTo>
                <a:lnTo>
                  <a:pt x="0" y="1387"/>
                </a:lnTo>
                <a:lnTo>
                  <a:pt x="0" y="1393"/>
                </a:lnTo>
                <a:lnTo>
                  <a:pt x="0" y="1399"/>
                </a:lnTo>
                <a:lnTo>
                  <a:pt x="3" y="1404"/>
                </a:lnTo>
                <a:lnTo>
                  <a:pt x="6" y="1410"/>
                </a:lnTo>
                <a:lnTo>
                  <a:pt x="8" y="1414"/>
                </a:lnTo>
                <a:lnTo>
                  <a:pt x="183" y="1589"/>
                </a:lnTo>
                <a:lnTo>
                  <a:pt x="183" y="4320"/>
                </a:lnTo>
                <a:lnTo>
                  <a:pt x="2879" y="4320"/>
                </a:lnTo>
                <a:lnTo>
                  <a:pt x="2879" y="0"/>
                </a:lnTo>
                <a:lnTo>
                  <a:pt x="183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183540" y="586171"/>
            <a:ext cx="2494791" cy="513479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10001" y="446089"/>
            <a:ext cx="6611540" cy="5414962"/>
          </a:xfrm>
        </p:spPr>
        <p:txBody>
          <a:bodyPr vert="eaVert" anchor="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62726E-379B-B349-9EED-81ED093FA806}" type="datetimeFigureOut">
              <a:rPr lang="en-US" smtClean="0"/>
              <a:pPr/>
              <a:t>11/11/2021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0028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447188"/>
            <a:ext cx="10571998" cy="970450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8712" y="2222287"/>
            <a:ext cx="10554574" cy="3636511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A1323-8D79-1946-B0D7-40001CF92E9D}" type="datetimeFigureOut">
              <a:rPr lang="en-US" smtClean="0"/>
              <a:pPr/>
              <a:t>11/11/2021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31144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7"/>
          <p:cNvSpPr/>
          <p:nvPr/>
        </p:nvSpPr>
        <p:spPr bwMode="auto">
          <a:xfrm>
            <a:off x="0" y="1"/>
            <a:ext cx="12192000" cy="5203825"/>
          </a:xfrm>
          <a:custGeom>
            <a:avLst/>
            <a:gdLst/>
            <a:ahLst/>
            <a:cxnLst/>
            <a:rect l="0" t="0" r="r" b="b"/>
            <a:pathLst>
              <a:path w="5760" h="3278">
                <a:moveTo>
                  <a:pt x="0" y="0"/>
                </a:moveTo>
                <a:lnTo>
                  <a:pt x="5760" y="0"/>
                </a:lnTo>
                <a:lnTo>
                  <a:pt x="5760" y="3090"/>
                </a:lnTo>
                <a:lnTo>
                  <a:pt x="4817" y="3090"/>
                </a:lnTo>
                <a:lnTo>
                  <a:pt x="4637" y="3270"/>
                </a:lnTo>
                <a:lnTo>
                  <a:pt x="4637" y="3270"/>
                </a:lnTo>
                <a:lnTo>
                  <a:pt x="4633" y="3272"/>
                </a:lnTo>
                <a:lnTo>
                  <a:pt x="4627" y="3275"/>
                </a:lnTo>
                <a:lnTo>
                  <a:pt x="4621" y="3278"/>
                </a:lnTo>
                <a:lnTo>
                  <a:pt x="4616" y="3278"/>
                </a:lnTo>
                <a:lnTo>
                  <a:pt x="4610" y="3278"/>
                </a:lnTo>
                <a:lnTo>
                  <a:pt x="4605" y="3275"/>
                </a:lnTo>
                <a:lnTo>
                  <a:pt x="4599" y="3272"/>
                </a:lnTo>
                <a:lnTo>
                  <a:pt x="4595" y="3270"/>
                </a:lnTo>
                <a:lnTo>
                  <a:pt x="4415" y="3090"/>
                </a:lnTo>
                <a:lnTo>
                  <a:pt x="0" y="309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2951396"/>
            <a:ext cx="10561418" cy="1468800"/>
          </a:xfrm>
        </p:spPr>
        <p:txBody>
          <a:bodyPr anchor="b"/>
          <a:lstStyle>
            <a:lvl1pPr algn="r">
              <a:defRPr sz="4800" b="1" cap="none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0000" y="5281201"/>
            <a:ext cx="10561418" cy="433955"/>
          </a:xfrm>
        </p:spPr>
        <p:txBody>
          <a:bodyPr anchor="t">
            <a:no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FA1846-DA80-1C48-A609-854EA85C59AD}" type="datetimeFigureOut">
              <a:rPr lang="en-US" smtClean="0"/>
              <a:pPr/>
              <a:t>11/11/2021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57409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18712" y="2222287"/>
            <a:ext cx="5185873" cy="3638763"/>
          </a:xfrm>
        </p:spPr>
        <p:txBody>
          <a:bodyPr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7415" y="2222287"/>
            <a:ext cx="5194583" cy="3638764"/>
          </a:xfrm>
        </p:spPr>
        <p:txBody>
          <a:bodyPr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302355-E14B-8545-A8F8-0FE83CC9D524}" type="datetimeFigureOut">
              <a:rPr lang="en-US" smtClean="0"/>
              <a:pPr/>
              <a:t>11/11/2021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56269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4728" y="2174875"/>
            <a:ext cx="5189857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4729" y="2751138"/>
            <a:ext cx="5189856" cy="3109913"/>
          </a:xfrm>
        </p:spPr>
        <p:txBody>
          <a:bodyPr anchor="t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7415" y="2174875"/>
            <a:ext cx="5194583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7415" y="2751138"/>
            <a:ext cx="5194583" cy="3109913"/>
          </a:xfrm>
        </p:spPr>
        <p:txBody>
          <a:bodyPr anchor="t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40F58-564D-2B4F-AE67-E407BA4FCF45}" type="datetimeFigureOut">
              <a:rPr lang="en-US" smtClean="0"/>
              <a:pPr/>
              <a:t>11/11/2021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05480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A34C8-038E-2045-AF43-DF7DBB8E0E9E}" type="datetimeFigureOut">
              <a:rPr lang="en-US" smtClean="0"/>
              <a:pPr/>
              <a:t>11/11/2021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96251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18C68F-D26B-8F47-958C-23B49CF8A634}" type="datetimeFigureOut">
              <a:rPr lang="en-US" smtClean="0"/>
              <a:pPr/>
              <a:t>11/11/2021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9037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6"/>
          <p:cNvSpPr>
            <a:spLocks noChangeAspect="1"/>
          </p:cNvSpPr>
          <p:nvPr/>
        </p:nvSpPr>
        <p:spPr bwMode="auto">
          <a:xfrm>
            <a:off x="1073151" y="446087"/>
            <a:ext cx="3547533" cy="1814651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3151" y="446088"/>
            <a:ext cx="3547533" cy="161839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55633" y="446088"/>
            <a:ext cx="6252633" cy="5414963"/>
          </a:xfrm>
        </p:spPr>
        <p:txBody>
          <a:bodyPr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3151" y="2260738"/>
            <a:ext cx="3547533" cy="360031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DF5E60-9974-AC48-9591-99C2BB44B7CF}" type="datetimeFigureOut">
              <a:rPr lang="en-US" smtClean="0"/>
              <a:pPr/>
              <a:t>11/11/2021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41051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4728" y="727522"/>
            <a:ext cx="4852988" cy="1617163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9" name="Picture Placeholder 11"/>
          <p:cNvSpPr>
            <a:spLocks noGrp="1" noChangeAspect="1"/>
          </p:cNvSpPr>
          <p:nvPr>
            <p:ph type="pic" sz="quarter" idx="13"/>
          </p:nvPr>
        </p:nvSpPr>
        <p:spPr bwMode="auto">
          <a:xfrm>
            <a:off x="6098117" y="0"/>
            <a:ext cx="6093883" cy="6858000"/>
          </a:xfrm>
          <a:custGeom>
            <a:avLst/>
            <a:gdLst/>
            <a:ahLst/>
            <a:cxnLst/>
            <a:rect l="0" t="0" r="r" b="b"/>
            <a:pathLst>
              <a:path w="2879" h="4320">
                <a:moveTo>
                  <a:pt x="183" y="0"/>
                </a:moveTo>
                <a:lnTo>
                  <a:pt x="183" y="1197"/>
                </a:lnTo>
                <a:lnTo>
                  <a:pt x="8" y="1372"/>
                </a:lnTo>
                <a:lnTo>
                  <a:pt x="8" y="1372"/>
                </a:lnTo>
                <a:lnTo>
                  <a:pt x="6" y="1376"/>
                </a:lnTo>
                <a:lnTo>
                  <a:pt x="3" y="1382"/>
                </a:lnTo>
                <a:lnTo>
                  <a:pt x="0" y="1387"/>
                </a:lnTo>
                <a:lnTo>
                  <a:pt x="0" y="1393"/>
                </a:lnTo>
                <a:lnTo>
                  <a:pt x="0" y="1399"/>
                </a:lnTo>
                <a:lnTo>
                  <a:pt x="3" y="1404"/>
                </a:lnTo>
                <a:lnTo>
                  <a:pt x="6" y="1410"/>
                </a:lnTo>
                <a:lnTo>
                  <a:pt x="8" y="1414"/>
                </a:lnTo>
                <a:lnTo>
                  <a:pt x="183" y="1589"/>
                </a:lnTo>
                <a:lnTo>
                  <a:pt x="183" y="4320"/>
                </a:lnTo>
                <a:lnTo>
                  <a:pt x="2879" y="4320"/>
                </a:lnTo>
                <a:lnTo>
                  <a:pt x="2879" y="0"/>
                </a:lnTo>
                <a:lnTo>
                  <a:pt x="183" y="0"/>
                </a:lnTo>
                <a:close/>
              </a:path>
            </a:pathLst>
          </a:custGeom>
          <a:noFill/>
          <a:ln w="9525">
            <a:solidFill>
              <a:schemeClr val="tx2"/>
            </a:solidFill>
            <a:round/>
            <a:headEnd/>
            <a:tailEnd/>
          </a:ln>
          <a:effectLst/>
        </p:spPr>
        <p:txBody>
          <a:bodyPr wrap="square" numCol="1" anchor="t" anchorCtr="0" compatLnSpc="1">
            <a:prstTxWarp prst="textNoShape">
              <a:avLst/>
            </a:prstTxWarp>
            <a:normAutofit/>
          </a:bodyPr>
          <a:lstStyle>
            <a:lvl1pPr algn="ctr">
              <a:buFontTx/>
              <a:buNone/>
              <a:defRPr sz="1400"/>
            </a:lvl1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4728" y="2344684"/>
            <a:ext cx="4852988" cy="3516365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885810" y="6041362"/>
            <a:ext cx="976879" cy="365125"/>
          </a:xfrm>
        </p:spPr>
        <p:txBody>
          <a:bodyPr/>
          <a:lstStyle/>
          <a:p>
            <a:fld id="{18C79C5D-2A6F-F04D-97DA-BEF2467B64E4}" type="datetimeFigureOut">
              <a:rPr lang="en-US" smtClean="0"/>
              <a:pPr/>
              <a:t>11/11/2021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90396" y="6041362"/>
            <a:ext cx="3295413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862689" y="5915888"/>
            <a:ext cx="1062155" cy="490599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75019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10000" y="447188"/>
            <a:ext cx="10571998" cy="970450"/>
          </a:xfrm>
          <a:prstGeom prst="rect">
            <a:avLst/>
          </a:prstGeom>
          <a:effectLst>
            <a:outerShdw blurRad="50800" dir="14400000">
              <a:srgbClr val="000000">
                <a:alpha val="60000"/>
              </a:srgbClr>
            </a:outerShdw>
          </a:effectLst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0000" y="2184401"/>
            <a:ext cx="10563285" cy="3674397"/>
          </a:xfrm>
          <a:prstGeom prst="rect">
            <a:avLst/>
          </a:prstGeom>
          <a:effectLst>
            <a:outerShdw blurRad="50800" dir="14400000">
              <a:srgbClr val="000000">
                <a:alpha val="40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1514" y="6041362"/>
            <a:ext cx="864432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334626" y="6041362"/>
            <a:ext cx="1343706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09B482E8-6E0E-1B4F-B1FD-C69DB9E858D9}" type="datetimeFigureOut">
              <a:rPr lang="en-US" smtClean="0"/>
              <a:pPr/>
              <a:t>11/11/2021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78331" y="5915888"/>
            <a:ext cx="1062155" cy="490599"/>
          </a:xfrm>
          <a:prstGeom prst="rect">
            <a:avLst/>
          </a:prstGeom>
        </p:spPr>
        <p:txBody>
          <a:bodyPr vert="horz" lIns="91440" tIns="45720" rIns="91440" bIns="10800" rtlCol="0" anchor="b"/>
          <a:lstStyle>
            <a:lvl1pPr algn="r">
              <a:defRPr sz="20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430283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83" r:id="rId1"/>
    <p:sldLayoutId id="2147483684" r:id="rId2"/>
    <p:sldLayoutId id="2147483685" r:id="rId3"/>
    <p:sldLayoutId id="2147483686" r:id="rId4"/>
    <p:sldLayoutId id="2147483687" r:id="rId5"/>
    <p:sldLayoutId id="2147483688" r:id="rId6"/>
    <p:sldLayoutId id="2147483689" r:id="rId7"/>
    <p:sldLayoutId id="2147483690" r:id="rId8"/>
    <p:sldLayoutId id="2147483691" r:id="rId9"/>
    <p:sldLayoutId id="2147483692" r:id="rId10"/>
    <p:sldLayoutId id="2147483693" r:id="rId11"/>
    <p:sldLayoutId id="2147483694" r:id="rId12"/>
    <p:sldLayoutId id="2147483695" r:id="rId13"/>
    <p:sldLayoutId id="2147483696" r:id="rId14"/>
  </p:sldLayoutIdLst>
  <p:hf sldNum="0" hdr="0" ftr="0" dt="0"/>
  <p:txStyles>
    <p:titleStyle>
      <a:lvl1pPr algn="l" defTabSz="457200" rtl="0" eaLnBrk="1" latinLnBrk="1" hangingPunct="1">
        <a:spcBef>
          <a:spcPct val="0"/>
        </a:spcBef>
        <a:buNone/>
        <a:defRPr sz="4000" b="1" kern="1200">
          <a:solidFill>
            <a:srgbClr val="FEFEFE"/>
          </a:solidFill>
          <a:latin typeface="+mj-lt"/>
          <a:ea typeface="+mj-ea"/>
          <a:cs typeface="+mj-cs"/>
        </a:defRPr>
      </a:lvl1pPr>
      <a:lvl2pPr eaLnBrk="1" latinLnBrk="1" hangingPunct="1">
        <a:defRPr>
          <a:solidFill>
            <a:schemeClr val="tx2"/>
          </a:solidFill>
        </a:defRPr>
      </a:lvl2pPr>
      <a:lvl3pPr eaLnBrk="1" latinLnBrk="1" hangingPunct="1">
        <a:defRPr>
          <a:solidFill>
            <a:schemeClr val="tx2"/>
          </a:solidFill>
        </a:defRPr>
      </a:lvl3pPr>
      <a:lvl4pPr eaLnBrk="1" latinLnBrk="1" hangingPunct="1">
        <a:defRPr>
          <a:solidFill>
            <a:schemeClr val="tx2"/>
          </a:solidFill>
        </a:defRPr>
      </a:lvl4pPr>
      <a:lvl5pPr eaLnBrk="1" latinLnBrk="1" hangingPunct="1">
        <a:defRPr>
          <a:solidFill>
            <a:schemeClr val="tx2"/>
          </a:solidFill>
        </a:defRPr>
      </a:lvl5pPr>
      <a:lvl6pPr eaLnBrk="1" latinLnBrk="1" hangingPunct="1">
        <a:defRPr>
          <a:solidFill>
            <a:schemeClr val="tx2"/>
          </a:solidFill>
        </a:defRPr>
      </a:lvl6pPr>
      <a:lvl7pPr eaLnBrk="1" latinLnBrk="1" hangingPunct="1">
        <a:defRPr>
          <a:solidFill>
            <a:schemeClr val="tx2"/>
          </a:solidFill>
        </a:defRPr>
      </a:lvl7pPr>
      <a:lvl8pPr eaLnBrk="1" latinLnBrk="1" hangingPunct="1">
        <a:defRPr>
          <a:solidFill>
            <a:schemeClr val="tx2"/>
          </a:solidFill>
        </a:defRPr>
      </a:lvl8pPr>
      <a:lvl9pPr eaLnBrk="1" latin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1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1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1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1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1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400000" indent="-228600" algn="l" defTabSz="457200" rtl="0" eaLnBrk="1" latinLnBrk="1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2800000" indent="-228600" algn="l" defTabSz="457200" rtl="0" eaLnBrk="1" latinLnBrk="1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00" indent="-228600" algn="l" defTabSz="457200" rtl="0" eaLnBrk="1" latinLnBrk="1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3600000" indent="-228600" algn="l" defTabSz="457200" rtl="0" eaLnBrk="1" latinLnBrk="1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ko-KR" altLang="en-US" dirty="0"/>
              <a:t>실내건축 디자인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ko-KR" altLang="en-US" dirty="0"/>
              <a:t>컴퓨터아카데미</a:t>
            </a:r>
          </a:p>
        </p:txBody>
      </p:sp>
    </p:spTree>
    <p:extLst>
      <p:ext uri="{BB962C8B-B14F-4D97-AF65-F5344CB8AC3E}">
        <p14:creationId xmlns:p14="http://schemas.microsoft.com/office/powerpoint/2010/main" val="2489069901"/>
      </p:ext>
    </p:extLst>
  </p:cSld>
  <p:clrMapOvr>
    <a:masterClrMapping/>
  </p:clrMapOvr>
  <p:transition spd="med">
    <p:pull/>
    <p:sndAc>
      <p:stSnd>
        <p:snd r:embed="rId2" name="chimes.wav"/>
      </p:stSnd>
    </p:sndAc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실내 디자인에서 사용되는 타일 종류</a:t>
            </a:r>
          </a:p>
        </p:txBody>
      </p:sp>
      <p:graphicFrame>
        <p:nvGraphicFramePr>
          <p:cNvPr id="4" name="내용 개체 틀 3">
            <a:extLst>
              <a:ext uri="{FF2B5EF4-FFF2-40B4-BE49-F238E27FC236}">
                <a16:creationId xmlns:a16="http://schemas.microsoft.com/office/drawing/2014/main" id="{FA412415-7910-4892-9B5A-7B54F8DD1591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66245258"/>
              </p:ext>
            </p:extLst>
          </p:nvPr>
        </p:nvGraphicFramePr>
        <p:xfrm>
          <a:off x="818712" y="2222287"/>
          <a:ext cx="10554574" cy="363651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9980947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43BFABA0-D9E4-40FB-BC11-36962D90BB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마감재 종류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2B608822-4613-4FD0-BB18-95C771B10A1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43535932"/>
      </p:ext>
    </p:extLst>
  </p:cSld>
  <p:clrMapOvr>
    <a:masterClrMapping/>
  </p:clrMapOvr>
  <p:transition spd="med">
    <p:pull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적용된 실내디자인 사례</a:t>
            </a:r>
          </a:p>
        </p:txBody>
      </p:sp>
      <p:pic>
        <p:nvPicPr>
          <p:cNvPr id="4" name="Picture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tretch/>
        </p:blipFill>
        <p:spPr>
          <a:xfrm>
            <a:off x="2363892" y="2773849"/>
            <a:ext cx="6862698" cy="3636963"/>
          </a:xfrm>
          <a:prstGeom prst="roundRect">
            <a:avLst/>
          </a:prstGeom>
          <a:noFill/>
          <a:ln>
            <a:noFill/>
          </a:ln>
          <a:effectLst/>
        </p:spPr>
      </p:pic>
      <p:sp>
        <p:nvSpPr>
          <p:cNvPr id="3" name="사각형: 둥근 모서리 2">
            <a:extLst>
              <a:ext uri="{FF2B5EF4-FFF2-40B4-BE49-F238E27FC236}">
                <a16:creationId xmlns:a16="http://schemas.microsoft.com/office/drawing/2014/main" id="{D801CBEA-434D-4153-93F2-9153E6CB0DF7}"/>
              </a:ext>
            </a:extLst>
          </p:cNvPr>
          <p:cNvSpPr/>
          <p:nvPr/>
        </p:nvSpPr>
        <p:spPr>
          <a:xfrm>
            <a:off x="4697989" y="2521186"/>
            <a:ext cx="2194504" cy="505326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/>
              <a:t>적용 사례</a:t>
            </a:r>
            <a:r>
              <a:rPr lang="en-US" altLang="ko-KR" dirty="0"/>
              <a:t>-1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547457985"/>
      </p:ext>
    </p:extLst>
  </p:cSld>
  <p:clrMapOvr>
    <a:masterClrMapping/>
  </p:clrMapOvr>
  <p:transition spd="med">
    <p:pull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차트</a:t>
            </a:r>
          </a:p>
        </p:txBody>
      </p:sp>
      <p:graphicFrame>
        <p:nvGraphicFramePr>
          <p:cNvPr id="8" name="내용 개체 틀 7">
            <a:extLst>
              <a:ext uri="{FF2B5EF4-FFF2-40B4-BE49-F238E27FC236}">
                <a16:creationId xmlns:a16="http://schemas.microsoft.com/office/drawing/2014/main" id="{D4B42A3D-0A3F-47A9-833B-6C9E24D8599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45096156"/>
              </p:ext>
            </p:extLst>
          </p:nvPr>
        </p:nvGraphicFramePr>
        <p:xfrm>
          <a:off x="819150" y="2222500"/>
          <a:ext cx="10553700" cy="3636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01316683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명언">
  <a:themeElements>
    <a:clrScheme name="명언">
      <a:dk1>
        <a:sysClr val="windowText" lastClr="000000"/>
      </a:dk1>
      <a:lt1>
        <a:sysClr val="window" lastClr="FFFFFF"/>
      </a:lt1>
      <a:dk2>
        <a:srgbClr val="212121"/>
      </a:dk2>
      <a:lt2>
        <a:srgbClr val="636363"/>
      </a:lt2>
      <a:accent1>
        <a:srgbClr val="8664B0"/>
      </a:accent1>
      <a:accent2>
        <a:srgbClr val="D75BCD"/>
      </a:accent2>
      <a:accent3>
        <a:srgbClr val="E54D86"/>
      </a:accent3>
      <a:accent4>
        <a:srgbClr val="DE4547"/>
      </a:accent4>
      <a:accent5>
        <a:srgbClr val="F16E40"/>
      </a:accent5>
      <a:accent6>
        <a:srgbClr val="EB9C5A"/>
      </a:accent6>
      <a:hlink>
        <a:srgbClr val="8F8F8F"/>
      </a:hlink>
      <a:folHlink>
        <a:srgbClr val="A5A5A5"/>
      </a:folHlink>
    </a:clrScheme>
    <a:fontScheme name="명언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명언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lumMod val="105000"/>
              </a:schemeClr>
            </a:gs>
            <a:gs pos="100000">
              <a:schemeClr val="phClr">
                <a:tint val="9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8000"/>
                <a:lumMod val="102000"/>
              </a:schemeClr>
              <a:schemeClr val="phClr">
                <a:shade val="98000"/>
                <a:lumMod val="98000"/>
              </a:schemeClr>
            </a:duotone>
          </a:blip>
          <a:tile tx="0" ty="0" sx="100000" sy="100000" flip="none" algn="tl"/>
        </a:blipFill>
      </a:fillStyleLst>
      <a:lnStyleLst>
        <a:ln w="9525" cap="rnd" cmpd="sng" algn="ctr">
          <a:solidFill>
            <a:schemeClr val="phClr"/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innerShdw blurRad="63500" dist="25400" dir="13500000">
              <a:srgbClr val="000000">
                <a:alpha val="75000"/>
              </a:srgbClr>
            </a:inn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</a:schemeClr>
            </a:gs>
            <a:gs pos="100000">
              <a:schemeClr val="phClr">
                <a:tint val="84000"/>
                <a:shade val="84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90000"/>
                <a:satMod val="120000"/>
                <a:lumMod val="90000"/>
              </a:schemeClr>
            </a:gs>
            <a:gs pos="100000">
              <a:schemeClr val="phClr"/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Quotable" id="{39EC5628-30ED-4578-ACD8-9820EDB8E15A}" vid="{7AF46513-5B0D-4B03-9323-32F3F0BFC9D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TM03457503[[fn=명언]]</Template>
  <TotalTime>22</TotalTime>
  <Words>37</Words>
  <Application>Microsoft Office PowerPoint</Application>
  <PresentationFormat>와이드스크린</PresentationFormat>
  <Paragraphs>11</Paragraphs>
  <Slides>5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2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5</vt:i4>
      </vt:variant>
    </vt:vector>
  </HeadingPairs>
  <TitlesOfParts>
    <vt:vector size="8" baseType="lpstr">
      <vt:lpstr>Century Gothic</vt:lpstr>
      <vt:lpstr>Wingdings 2</vt:lpstr>
      <vt:lpstr>명언</vt:lpstr>
      <vt:lpstr>실내건축 디자인</vt:lpstr>
      <vt:lpstr>실내 디자인에서 사용되는 타일 종류</vt:lpstr>
      <vt:lpstr>마감재 종류</vt:lpstr>
      <vt:lpstr>적용된 실내디자인 사례</vt:lpstr>
      <vt:lpstr>차트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실내건축 디자인</dc:title>
  <dc:creator>tj0</dc:creator>
  <cp:lastModifiedBy>hrdm</cp:lastModifiedBy>
  <cp:revision>4</cp:revision>
  <dcterms:created xsi:type="dcterms:W3CDTF">2021-08-26T10:08:07Z</dcterms:created>
  <dcterms:modified xsi:type="dcterms:W3CDTF">2021-11-11T09:26:32Z</dcterms:modified>
</cp:coreProperties>
</file>