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2C8C85-51F0-491E-9774-3900AFEF0FD7}" styleName="밝은 스타일 2 - 강조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1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7264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7964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9462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4761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10598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659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50457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3290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0026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2065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0848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7566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2123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5864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7949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0394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5B0DC-BC58-44B5-9EDD-FBEB0058D2D2}" type="datetimeFigureOut">
              <a:rPr lang="ko-KR" altLang="en-US" smtClean="0"/>
              <a:t>2021-10-15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9772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1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23700EE-9939-4E44-9C00-F80E70D3B9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02" t="34762" r="31391" b="36667"/>
          <a:stretch/>
        </p:blipFill>
        <p:spPr>
          <a:xfrm>
            <a:off x="7010400" y="2510631"/>
            <a:ext cx="4229100" cy="4000501"/>
          </a:xfrm>
          <a:prstGeom prst="teardrop">
            <a:avLst/>
          </a:prstGeom>
          <a:effectLst>
            <a:softEdge rad="317500"/>
          </a:effec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547E9E21-D78F-4E45-93CD-869753E261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97768"/>
            <a:ext cx="9144000" cy="1312863"/>
          </a:xfrm>
        </p:spPr>
        <p:txBody>
          <a:bodyPr/>
          <a:lstStyle/>
          <a:p>
            <a:r>
              <a:rPr lang="ko-KR" altLang="en-US" dirty="0"/>
              <a:t>솔밭 공원</a:t>
            </a:r>
            <a:r>
              <a:rPr lang="en-US" altLang="ko-KR" dirty="0"/>
              <a:t>(</a:t>
            </a:r>
            <a:r>
              <a:rPr lang="en-US" altLang="ko-KR" dirty="0" err="1"/>
              <a:t>Slobat</a:t>
            </a:r>
            <a:r>
              <a:rPr lang="en-US" altLang="ko-KR" dirty="0"/>
              <a:t> Park)</a:t>
            </a:r>
            <a:endParaRPr lang="ko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5FB272D-836C-4490-A79F-3F4A8910BB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90157" y="4347370"/>
            <a:ext cx="2422071" cy="1655762"/>
          </a:xfrm>
        </p:spPr>
        <p:txBody>
          <a:bodyPr/>
          <a:lstStyle/>
          <a:p>
            <a:pPr algn="r"/>
            <a:r>
              <a:rPr lang="ko-KR" altLang="en-US" dirty="0"/>
              <a:t>강북구 소재</a:t>
            </a:r>
          </a:p>
        </p:txBody>
      </p:sp>
    </p:spTree>
    <p:extLst>
      <p:ext uri="{BB962C8B-B14F-4D97-AF65-F5344CB8AC3E}">
        <p14:creationId xmlns:p14="http://schemas.microsoft.com/office/powerpoint/2010/main" val="1847545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>
            <a:extLst>
              <a:ext uri="{FF2B5EF4-FFF2-40B4-BE49-F238E27FC236}">
                <a16:creationId xmlns:a16="http://schemas.microsoft.com/office/drawing/2014/main" id="{645A942A-FF63-48B8-ABFF-0160E6367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솔밭 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</a:t>
            </a:r>
            <a:r>
              <a:rPr lang="ko-KR" altLang="en-US" dirty="0"/>
              <a:t> 개요</a:t>
            </a:r>
          </a:p>
        </p:txBody>
      </p:sp>
      <p:sp>
        <p:nvSpPr>
          <p:cNvPr id="10" name="내용 개체 틀 9">
            <a:extLst>
              <a:ext uri="{FF2B5EF4-FFF2-40B4-BE49-F238E27FC236}">
                <a16:creationId xmlns:a16="http://schemas.microsoft.com/office/drawing/2014/main" id="{09CAB683-08F4-4E03-8CB7-2E3CC2AB14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9312" y="2082800"/>
            <a:ext cx="8915400" cy="3777622"/>
          </a:xfrm>
        </p:spPr>
        <p:txBody>
          <a:bodyPr/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</a:t>
            </a:r>
            <a:r>
              <a:rPr lang="ko-KR" altLang="en-US" dirty="0"/>
              <a:t>은 서울특별시 강북구 우이동에 있는 공원입니다</a:t>
            </a:r>
            <a:r>
              <a:rPr lang="en-US" altLang="ko-KR" dirty="0"/>
              <a:t>. </a:t>
            </a:r>
          </a:p>
          <a:p>
            <a:r>
              <a:rPr lang="ko-KR" altLang="en-US" dirty="0"/>
              <a:t>자생하는 소나무 숲을 강북구청에서 사들여서 조성하였으며</a:t>
            </a:r>
            <a:r>
              <a:rPr lang="en-US" altLang="ko-KR" dirty="0"/>
              <a:t>. </a:t>
            </a:r>
            <a:r>
              <a:rPr lang="ko-KR" altLang="en-US" dirty="0"/>
              <a:t>서울특별시에서 평지에 있는 소나무 군락지로는 유일한 공원입니다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소재지 </a:t>
            </a:r>
            <a:r>
              <a:rPr lang="en-US" altLang="ko-KR" dirty="0"/>
              <a:t>: </a:t>
            </a:r>
            <a:r>
              <a:rPr lang="ko-KR" altLang="en-US" dirty="0"/>
              <a:t>강북구 </a:t>
            </a:r>
            <a:r>
              <a:rPr lang="ko-KR" altLang="en-US" dirty="0" err="1"/>
              <a:t>삼양로</a:t>
            </a:r>
            <a:r>
              <a:rPr lang="ko-KR" altLang="en-US" dirty="0"/>
              <a:t> </a:t>
            </a:r>
            <a:r>
              <a:rPr lang="en-US" altLang="ko-KR" dirty="0"/>
              <a:t>561 (</a:t>
            </a:r>
            <a:r>
              <a:rPr lang="ko-KR" altLang="en-US" dirty="0"/>
              <a:t>우이동</a:t>
            </a:r>
            <a:r>
              <a:rPr lang="en-US" altLang="ko-KR" dirty="0"/>
              <a:t>)</a:t>
            </a:r>
          </a:p>
          <a:p>
            <a:r>
              <a:rPr lang="ko-KR" altLang="en-US" dirty="0"/>
              <a:t>면적 </a:t>
            </a:r>
            <a:r>
              <a:rPr lang="en-US" altLang="ko-KR" dirty="0"/>
              <a:t>: 34,955㎡(</a:t>
            </a:r>
            <a:r>
              <a:rPr lang="ko-KR" altLang="en-US" dirty="0"/>
              <a:t>약</a:t>
            </a:r>
            <a:r>
              <a:rPr lang="en-US" altLang="ko-KR" dirty="0"/>
              <a:t>10,573</a:t>
            </a:r>
            <a:r>
              <a:rPr lang="ko-KR" altLang="en-US" dirty="0"/>
              <a:t>평</a:t>
            </a:r>
            <a:r>
              <a:rPr lang="en-US" altLang="ko-KR" dirty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74896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E3C864-A62C-43CE-8AF4-60A87CE28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 </a:t>
            </a:r>
            <a:r>
              <a:rPr lang="ko-KR" altLang="en-US" dirty="0"/>
              <a:t>조성 경위</a:t>
            </a:r>
          </a:p>
        </p:txBody>
      </p:sp>
      <p:graphicFrame>
        <p:nvGraphicFramePr>
          <p:cNvPr id="4" name="표 4">
            <a:extLst>
              <a:ext uri="{FF2B5EF4-FFF2-40B4-BE49-F238E27FC236}">
                <a16:creationId xmlns:a16="http://schemas.microsoft.com/office/drawing/2014/main" id="{D4AB4704-9190-417F-98A7-DA9A8DEBF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943405"/>
              </p:ext>
            </p:extLst>
          </p:nvPr>
        </p:nvGraphicFramePr>
        <p:xfrm>
          <a:off x="2398175" y="2171700"/>
          <a:ext cx="8039100" cy="382016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946970">
                  <a:extLst>
                    <a:ext uri="{9D8B030D-6E8A-4147-A177-3AD203B41FA5}">
                      <a16:colId xmlns:a16="http://schemas.microsoft.com/office/drawing/2014/main" val="3989349040"/>
                    </a:ext>
                  </a:extLst>
                </a:gridCol>
                <a:gridCol w="6092130">
                  <a:extLst>
                    <a:ext uri="{9D8B030D-6E8A-4147-A177-3AD203B41FA5}">
                      <a16:colId xmlns:a16="http://schemas.microsoft.com/office/drawing/2014/main" val="3230847058"/>
                    </a:ext>
                  </a:extLst>
                </a:gridCol>
              </a:tblGrid>
              <a:tr h="59208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/>
                        <a:t>년도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/>
                        <a:t>추진내역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5595473"/>
                  </a:ext>
                </a:extLst>
              </a:tr>
              <a:tr h="102195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/>
                        <a:t>1996</a:t>
                      </a:r>
                      <a:r>
                        <a:rPr lang="ko-KR" altLang="en-US"/>
                        <a:t>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/>
                        <a:t>도시계획시설 공원결정</a:t>
                      </a:r>
                      <a:r>
                        <a:rPr lang="en-US" altLang="ko-KR"/>
                        <a:t>(</a:t>
                      </a:r>
                      <a:r>
                        <a:rPr lang="ko-KR" altLang="en-US"/>
                        <a:t>서고</a:t>
                      </a:r>
                      <a:r>
                        <a:rPr lang="en-US" altLang="ko-KR"/>
                        <a:t>1996-289</a:t>
                      </a:r>
                      <a:r>
                        <a:rPr lang="ko-KR" altLang="en-US"/>
                        <a:t>호</a:t>
                      </a:r>
                      <a:r>
                        <a:rPr lang="en-US" altLang="ko-KR"/>
                        <a:t>)</a:t>
                      </a:r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674531"/>
                  </a:ext>
                </a:extLst>
              </a:tr>
              <a:tr h="102195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/>
                        <a:t>1998</a:t>
                      </a:r>
                      <a:r>
                        <a:rPr lang="ko-KR" altLang="en-US"/>
                        <a:t>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/>
                        <a:t>도시계획시설 조성계획 결정</a:t>
                      </a:r>
                      <a:r>
                        <a:rPr lang="en-US" altLang="ko-KR"/>
                        <a:t>(</a:t>
                      </a:r>
                      <a:r>
                        <a:rPr lang="ko-KR" altLang="en-US"/>
                        <a:t>서고</a:t>
                      </a:r>
                      <a:r>
                        <a:rPr lang="en-US" altLang="ko-KR"/>
                        <a:t>1998-241</a:t>
                      </a:r>
                      <a:r>
                        <a:rPr lang="ko-KR" altLang="en-US"/>
                        <a:t>호</a:t>
                      </a:r>
                      <a:r>
                        <a:rPr lang="en-US" altLang="ko-KR"/>
                        <a:t>)</a:t>
                      </a:r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643673"/>
                  </a:ext>
                </a:extLst>
              </a:tr>
              <a:tr h="59208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/>
                        <a:t>2002</a:t>
                      </a:r>
                      <a:r>
                        <a:rPr lang="ko-KR" altLang="en-US"/>
                        <a:t>년 하반기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/>
                        <a:t>공원조성 실시설계 시행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1489613"/>
                  </a:ext>
                </a:extLst>
              </a:tr>
              <a:tr h="59208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/>
                        <a:t>2003</a:t>
                      </a:r>
                      <a:r>
                        <a:rPr lang="ko-KR" altLang="en-US"/>
                        <a:t>년 하반기</a:t>
                      </a:r>
                      <a:r>
                        <a:rPr lang="en-US" altLang="ko-KR"/>
                        <a:t>-1</a:t>
                      </a: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/>
                        <a:t>공원조성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2233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5258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AD8C13-8765-4A34-9360-B1565D01D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 </a:t>
            </a:r>
            <a:r>
              <a:rPr lang="ko-KR" altLang="en-US" dirty="0"/>
              <a:t>주요 시설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370BF33-1318-4D05-8ECC-4C1881510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0812" y="2362200"/>
            <a:ext cx="8915400" cy="3777622"/>
          </a:xfrm>
        </p:spPr>
        <p:txBody>
          <a:bodyPr/>
          <a:lstStyle/>
          <a:p>
            <a:r>
              <a:rPr lang="ko-KR" altLang="en-US" dirty="0"/>
              <a:t>조경시설 </a:t>
            </a:r>
            <a:r>
              <a:rPr lang="en-US" altLang="ko-KR" dirty="0"/>
              <a:t>: </a:t>
            </a:r>
            <a:r>
              <a:rPr lang="ko-KR" altLang="en-US" dirty="0"/>
              <a:t>생태연못</a:t>
            </a:r>
            <a:r>
              <a:rPr lang="en-US" altLang="ko-KR" dirty="0"/>
              <a:t>, </a:t>
            </a:r>
            <a:r>
              <a:rPr lang="ko-KR" altLang="en-US" dirty="0" err="1"/>
              <a:t>그늘시렁</a:t>
            </a:r>
            <a:r>
              <a:rPr lang="en-US" altLang="ko-KR" dirty="0"/>
              <a:t>, </a:t>
            </a:r>
            <a:r>
              <a:rPr lang="ko-KR" altLang="en-US" dirty="0"/>
              <a:t>산책로</a:t>
            </a:r>
            <a:r>
              <a:rPr lang="en-US" altLang="ko-KR" dirty="0"/>
              <a:t>, </a:t>
            </a:r>
            <a:r>
              <a:rPr lang="ko-KR" altLang="en-US" dirty="0"/>
              <a:t>누각</a:t>
            </a:r>
            <a:r>
              <a:rPr lang="en-US" altLang="ko-KR" dirty="0"/>
              <a:t>, </a:t>
            </a:r>
            <a:r>
              <a:rPr lang="ko-KR" altLang="en-US" dirty="0" err="1"/>
              <a:t>데크광장</a:t>
            </a:r>
            <a:r>
              <a:rPr lang="ko-KR" altLang="en-US" dirty="0"/>
              <a:t> 등</a:t>
            </a:r>
          </a:p>
          <a:p>
            <a:r>
              <a:rPr lang="ko-KR" altLang="en-US" dirty="0"/>
              <a:t>운동시설 </a:t>
            </a:r>
            <a:r>
              <a:rPr lang="en-US" altLang="ko-KR" dirty="0"/>
              <a:t>: </a:t>
            </a:r>
            <a:r>
              <a:rPr lang="ko-KR" altLang="en-US" dirty="0"/>
              <a:t>배드민턴장</a:t>
            </a:r>
            <a:r>
              <a:rPr lang="en-US" altLang="ko-KR" dirty="0"/>
              <a:t>, </a:t>
            </a:r>
            <a:r>
              <a:rPr lang="ko-KR" altLang="en-US" dirty="0" err="1"/>
              <a:t>운동기구등</a:t>
            </a:r>
            <a:endParaRPr lang="ko-KR" altLang="en-US" dirty="0"/>
          </a:p>
          <a:p>
            <a:r>
              <a:rPr lang="ko-KR" altLang="en-US" dirty="0"/>
              <a:t>유희시설 </a:t>
            </a:r>
            <a:r>
              <a:rPr lang="en-US" altLang="ko-KR" dirty="0"/>
              <a:t>: </a:t>
            </a:r>
            <a:r>
              <a:rPr lang="ko-KR" altLang="en-US" dirty="0"/>
              <a:t>조합놀이대</a:t>
            </a:r>
            <a:r>
              <a:rPr lang="en-US" altLang="ko-KR" dirty="0"/>
              <a:t>, </a:t>
            </a:r>
            <a:r>
              <a:rPr lang="ko-KR" altLang="en-US" dirty="0" err="1"/>
              <a:t>흔들놀이</a:t>
            </a:r>
            <a:r>
              <a:rPr lang="ko-KR" altLang="en-US" dirty="0"/>
              <a:t> 등</a:t>
            </a:r>
          </a:p>
          <a:p>
            <a:r>
              <a:rPr lang="ko-KR" altLang="en-US" dirty="0"/>
              <a:t>교양시설 </a:t>
            </a:r>
            <a:r>
              <a:rPr lang="en-US" altLang="ko-KR" dirty="0"/>
              <a:t>: </a:t>
            </a:r>
            <a:r>
              <a:rPr lang="ko-KR" altLang="en-US" dirty="0"/>
              <a:t>야외무대</a:t>
            </a:r>
            <a:r>
              <a:rPr lang="en-US" altLang="ko-KR" dirty="0"/>
              <a:t>, </a:t>
            </a:r>
            <a:r>
              <a:rPr lang="ko-KR" altLang="en-US" dirty="0"/>
              <a:t>놀이마당</a:t>
            </a:r>
            <a:r>
              <a:rPr lang="en-US" altLang="ko-KR" dirty="0"/>
              <a:t>, </a:t>
            </a:r>
            <a:r>
              <a:rPr lang="ko-KR" altLang="en-US" dirty="0"/>
              <a:t>조형물</a:t>
            </a:r>
            <a:r>
              <a:rPr lang="en-US" altLang="ko-KR" dirty="0"/>
              <a:t>, </a:t>
            </a:r>
            <a:r>
              <a:rPr lang="ko-KR" altLang="en-US" dirty="0"/>
              <a:t>시비</a:t>
            </a:r>
            <a:r>
              <a:rPr lang="en-US" altLang="ko-KR" dirty="0"/>
              <a:t>, </a:t>
            </a:r>
            <a:r>
              <a:rPr lang="ko-KR" altLang="en-US" dirty="0"/>
              <a:t>장기바둑쉼터 등</a:t>
            </a:r>
          </a:p>
          <a:p>
            <a:r>
              <a:rPr lang="ko-KR" altLang="en-US" dirty="0"/>
              <a:t>편익시설 </a:t>
            </a:r>
            <a:r>
              <a:rPr lang="en-US" altLang="ko-KR" dirty="0"/>
              <a:t>: </a:t>
            </a:r>
            <a:r>
              <a:rPr lang="ko-KR" altLang="en-US" dirty="0"/>
              <a:t>화장실</a:t>
            </a:r>
            <a:r>
              <a:rPr lang="en-US" altLang="ko-KR" dirty="0"/>
              <a:t>, </a:t>
            </a:r>
            <a:r>
              <a:rPr lang="ko-KR" altLang="en-US" dirty="0" err="1"/>
              <a:t>음수대</a:t>
            </a:r>
            <a:r>
              <a:rPr lang="ko-KR" altLang="en-US" dirty="0"/>
              <a:t> 등</a:t>
            </a:r>
          </a:p>
          <a:p>
            <a:r>
              <a:rPr lang="ko-KR" altLang="en-US" dirty="0"/>
              <a:t>관리시설 </a:t>
            </a:r>
            <a:r>
              <a:rPr lang="en-US" altLang="ko-KR" dirty="0"/>
              <a:t>: </a:t>
            </a:r>
            <a:r>
              <a:rPr lang="ko-KR" altLang="en-US" dirty="0"/>
              <a:t>관리사무소</a:t>
            </a:r>
            <a:r>
              <a:rPr lang="en-US" altLang="ko-KR" dirty="0"/>
              <a:t>, </a:t>
            </a:r>
            <a:r>
              <a:rPr lang="ko-KR" altLang="en-US" dirty="0" err="1"/>
              <a:t>공원등</a:t>
            </a:r>
            <a:r>
              <a:rPr lang="en-US" altLang="ko-KR" dirty="0"/>
              <a:t>, </a:t>
            </a:r>
            <a:r>
              <a:rPr lang="ko-KR" altLang="en-US" dirty="0"/>
              <a:t>안내표지판 등</a:t>
            </a:r>
          </a:p>
        </p:txBody>
      </p:sp>
    </p:spTree>
    <p:extLst>
      <p:ext uri="{BB962C8B-B14F-4D97-AF65-F5344CB8AC3E}">
        <p14:creationId xmlns:p14="http://schemas.microsoft.com/office/powerpoint/2010/main" val="3402944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11FF48-4DC1-4B20-8FE8-5AB60021A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0125" y="281210"/>
            <a:ext cx="8911687" cy="1280890"/>
          </a:xfrm>
          <a:prstGeom prst="bevel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솔밭공원</a:t>
            </a:r>
            <a:r>
              <a:rPr lang="en-US" altLang="ko-KR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(</a:t>
            </a:r>
            <a:r>
              <a:rPr lang="en-US" altLang="ko-KR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Solbat</a:t>
            </a:r>
            <a:r>
              <a:rPr lang="en-US" altLang="ko-KR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Park)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전경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E23449E-E0AF-4054-9BF0-18DB72B2CE6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14" y="2001611"/>
            <a:ext cx="504008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1F4A3B6E-0E13-40A1-9C66-26B1C2F51D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984" y="2001611"/>
            <a:ext cx="436001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753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51EF22A-8FEC-47F1-BD73-A02416804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 </a:t>
            </a:r>
            <a:r>
              <a:rPr lang="ko-KR" altLang="en-US" dirty="0"/>
              <a:t>찾아오시는 길</a:t>
            </a:r>
          </a:p>
        </p:txBody>
      </p:sp>
      <p:pic>
        <p:nvPicPr>
          <p:cNvPr id="1028" name="Picture 4" descr="솔밭근린공원 위치도 - 4호선 쌍문역이나, 수유역에서 하차하신후 덕성여자 대학교쪽으로 올라오시면 솔밭공원이 있습니다. 한신대학교 방향에서 오실경우에는 한신대학교에서 국립재활원넘어 계속 올라오시면 덕성여자대학교 옆에 있습니다.">
            <a:extLst>
              <a:ext uri="{FF2B5EF4-FFF2-40B4-BE49-F238E27FC236}">
                <a16:creationId xmlns:a16="http://schemas.microsoft.com/office/drawing/2014/main" id="{2153144F-F7AD-48E6-B217-0392742C81D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1881981"/>
            <a:ext cx="10642600" cy="4610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437468"/>
      </p:ext>
    </p:extLst>
  </p:cSld>
  <p:clrMapOvr>
    <a:masterClrMapping/>
  </p:clrMapOvr>
</p:sld>
</file>

<file path=ppt/theme/theme1.xml><?xml version="1.0" encoding="utf-8"?>
<a:theme xmlns:a="http://schemas.openxmlformats.org/drawingml/2006/main" name="줄기">
  <a:themeElements>
    <a:clrScheme name="줄기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줄기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줄기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</TotalTime>
  <Words>168</Words>
  <Application>Microsoft Office PowerPoint</Application>
  <PresentationFormat>와이드스크린</PresentationFormat>
  <Paragraphs>27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줄기</vt:lpstr>
      <vt:lpstr>솔밭 공원(Slobat Park)</vt:lpstr>
      <vt:lpstr>솔밭 공원(Solbat Park) 개요</vt:lpstr>
      <vt:lpstr>솔밭공원(Solbat Park) 조성 경위</vt:lpstr>
      <vt:lpstr>솔밭공원(Solbat Park) 주요 시설</vt:lpstr>
      <vt:lpstr>솔밭공원(Solbat Park) 전경</vt:lpstr>
      <vt:lpstr>솔밭공원(Solbat Park) 찾아오시는 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솔밭 공원(Slobat Park)</dc:title>
  <dc:creator>khrdm</dc:creator>
  <cp:lastModifiedBy>hrdm</cp:lastModifiedBy>
  <cp:revision>8</cp:revision>
  <dcterms:created xsi:type="dcterms:W3CDTF">2021-07-20T16:03:39Z</dcterms:created>
  <dcterms:modified xsi:type="dcterms:W3CDTF">2021-10-15T01:26:34Z</dcterms:modified>
</cp:coreProperties>
</file>