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7"/>
  </p:notesMasterIdLst>
  <p:handoutMasterIdLst>
    <p:handoutMasterId r:id="rId8"/>
  </p:handoutMasterIdLst>
  <p:sldIdLst>
    <p:sldId id="284" r:id="rId2"/>
    <p:sldId id="293" r:id="rId3"/>
    <p:sldId id="295" r:id="rId4"/>
    <p:sldId id="292" r:id="rId5"/>
    <p:sldId id="29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95E32D4-E223-4C22-9A5C-B927C6DF8860}">
          <p14:sldIdLst>
            <p14:sldId id="284"/>
            <p14:sldId id="293"/>
            <p14:sldId id="295"/>
            <p14:sldId id="292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석중호" initials="석" lastIdx="1" clrIdx="0">
    <p:extLst>
      <p:ext uri="{19B8F6BF-5375-455C-9EA6-DF929625EA0E}">
        <p15:presenceInfo xmlns:p15="http://schemas.microsoft.com/office/powerpoint/2012/main" userId="S::joongho@webzen.com::bff8d4fe-ab9f-4790-8a9c-8aca31c906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CB8"/>
    <a:srgbClr val="FFC1B6"/>
    <a:srgbClr val="17B5A2"/>
    <a:srgbClr val="25E3CC"/>
    <a:srgbClr val="F8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1301" autoAdjust="0"/>
  </p:normalViewPr>
  <p:slideViewPr>
    <p:cSldViewPr snapToGrid="0">
      <p:cViewPr varScale="1">
        <p:scale>
          <a:sx n="81" d="100"/>
          <a:sy n="81" d="100"/>
        </p:scale>
        <p:origin x="12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3.6825435883014623E-2"/>
          <c:y val="0.21756409093772214"/>
          <c:w val="0.90821405136857891"/>
          <c:h val="0.644207961960175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방문자수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65</c:v>
                </c:pt>
                <c:pt idx="2">
                  <c:v>45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323448"/>
        <c:axId val="37632410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매출액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30000</c:v>
                </c:pt>
                <c:pt idx="1">
                  <c:v>25000</c:v>
                </c:pt>
                <c:pt idx="2">
                  <c:v>27000</c:v>
                </c:pt>
                <c:pt idx="3">
                  <c:v>3300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3686952"/>
        <c:axId val="513694168"/>
      </c:lineChart>
      <c:catAx>
        <c:axId val="376323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4104"/>
        <c:crosses val="autoZero"/>
        <c:auto val="1"/>
        <c:lblAlgn val="ctr"/>
        <c:lblOffset val="100"/>
        <c:noMultiLvlLbl val="0"/>
      </c:catAx>
      <c:valAx>
        <c:axId val="376324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3448"/>
        <c:crosses val="autoZero"/>
        <c:crossBetween val="between"/>
      </c:valAx>
      <c:valAx>
        <c:axId val="51369416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13686952"/>
        <c:crosses val="max"/>
        <c:crossBetween val="between"/>
      </c:valAx>
      <c:catAx>
        <c:axId val="513686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36941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359476A3-992A-4F29-BC1B-0F46116D0F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92F3934-805A-458B-86BE-9E6AA0CECF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6D83C-17D0-481C-908C-8491E97243BE}" type="datetimeFigureOut">
              <a:rPr lang="ko-KR" altLang="en-US" smtClean="0"/>
              <a:pPr/>
              <a:t>2021-10-15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CF725B1-ECE0-48FF-BFBF-92AFFA911E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B917E7-4EA5-4A8B-98E5-574AABC6DE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C0C4-B541-4EBC-BCAF-480176352F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195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6D4B-5DEB-48E0-8D0F-B2F7DADDB907}" type="datetimeFigureOut">
              <a:rPr lang="ko-KR" altLang="en-US" smtClean="0"/>
              <a:pPr/>
              <a:t>2021-10-15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B6B8-86D1-412B-8AB0-5FAF2A604A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598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883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1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</p:spTree>
    <p:extLst>
      <p:ext uri="{BB962C8B-B14F-4D97-AF65-F5344CB8AC3E}">
        <p14:creationId xmlns:p14="http://schemas.microsoft.com/office/powerpoint/2010/main" val="29460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129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43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73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56868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28424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573909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52118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419979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434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41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85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678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49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49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819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3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35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3809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4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23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</p:sldLayoutIdLst>
  <p:hf hdr="0" ftr="0" dt="0"/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286288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웹사이트 제작 기획서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4921581" y="5076982"/>
            <a:ext cx="6096000" cy="365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Name:  </a:t>
            </a:r>
            <a:r>
              <a:rPr lang="ko-KR" alt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김 지은</a:t>
            </a:r>
            <a:endParaRPr lang="en-US" altLang="ko-KR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뷰트관련상품</a:t>
            </a:r>
            <a:endParaRPr lang="ko-KR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2162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F69A38-4C40-453E-840E-1A5965F543C4}"/>
              </a:ext>
            </a:extLst>
          </p:cNvPr>
          <p:cNvSpPr txBox="1"/>
          <p:nvPr/>
        </p:nvSpPr>
        <p:spPr>
          <a:xfrm>
            <a:off x="1224345" y="1045851"/>
            <a:ext cx="5325168" cy="3461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웹사이트 기획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목적 및 대상선정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 사용자 조사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3" action="ppaction://hlinksldjump"/>
              </a:rPr>
              <a:t>디자인 전략 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벤치마킹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컨셉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컬러 및 폰트 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화면그리드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네비게이션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789708" y="444599"/>
            <a:ext cx="328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Contents</a:t>
            </a:r>
            <a:endParaRPr lang="ko-KR" altLang="en-US" sz="4800" dirty="0">
              <a:solidFill>
                <a:srgbClr val="FF0000"/>
              </a:solidFill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24" name="직사각형 23"/>
          <p:cNvSpPr/>
          <p:nvPr/>
        </p:nvSpPr>
        <p:spPr>
          <a:xfrm flipH="1">
            <a:off x="965462" y="1258786"/>
            <a:ext cx="162692" cy="3236202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259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42AB9184-40C1-4E7E-87A5-204285C9BBC8}"/>
              </a:ext>
            </a:extLst>
          </p:cNvPr>
          <p:cNvCxnSpPr>
            <a:cxnSpLocks/>
          </p:cNvCxnSpPr>
          <p:nvPr/>
        </p:nvCxnSpPr>
        <p:spPr>
          <a:xfrm>
            <a:off x="0" y="727613"/>
            <a:ext cx="12192000" cy="158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05927" y="781473"/>
            <a:ext cx="3419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n-ea"/>
              </a:rPr>
              <a:t>주 사용자 분석 및 사용자에 따른 웹사이트 방향성 기술</a:t>
            </a:r>
            <a:endParaRPr lang="en-US" altLang="ko-KR" sz="1200" dirty="0">
              <a:latin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0" y="1634334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주 사용자 분석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1" y="3629641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방향성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77899" y="4165226"/>
            <a:ext cx="6069290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저가의 화장품 브랜드</a:t>
            </a:r>
            <a:r>
              <a:rPr lang="en-US" altLang="ko-KR" sz="1400" dirty="0">
                <a:latin typeface="+mn-ea"/>
              </a:rPr>
              <a:t>, 10-30</a:t>
            </a:r>
            <a:r>
              <a:rPr lang="ko-KR" altLang="en-US" sz="1400" dirty="0">
                <a:latin typeface="+mn-ea"/>
              </a:rPr>
              <a:t>대까지의 다양한 폭의 여성 소비자 대상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다양한 연령층도 거부감 없는 디자인을 사용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>
                <a:latin typeface="+mn-ea"/>
              </a:rPr>
              <a:t>메인페이지에</a:t>
            </a:r>
            <a:r>
              <a:rPr lang="ko-KR" altLang="en-US" sz="1400" dirty="0">
                <a:latin typeface="+mn-ea"/>
              </a:rPr>
              <a:t> 대형 배너를 제작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900782" y="1688641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 flipH="1">
            <a:off x="900782" y="3686977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11369" y="2206479"/>
            <a:ext cx="2391508" cy="88802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사용자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565679" y="2206479"/>
            <a:ext cx="2391508" cy="88802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소비자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</p:spTree>
    <p:extLst>
      <p:ext uri="{BB962C8B-B14F-4D97-AF65-F5344CB8AC3E}">
        <p14:creationId xmlns:p14="http://schemas.microsoft.com/office/powerpoint/2010/main" val="158481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28407" y="5076982"/>
            <a:ext cx="6096000" cy="4431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b="1" dirty="0">
                <a:solidFill>
                  <a:srgbClr val="002060"/>
                </a:solidFill>
                <a:latin typeface="+mn-ea"/>
              </a:rPr>
              <a:t>감사합니다</a:t>
            </a:r>
            <a:r>
              <a:rPr lang="en-US" altLang="ko-KR" b="1" dirty="0">
                <a:solidFill>
                  <a:srgbClr val="002060"/>
                </a:solidFill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428791"/>
            <a:ext cx="2137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002060"/>
                </a:solidFill>
                <a:latin typeface="+mn-ea"/>
              </a:rPr>
              <a:t>웹사이트 제작 기획서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="1" dirty="0">
                <a:solidFill>
                  <a:srgbClr val="002060"/>
                </a:solidFill>
                <a:latin typeface="+mj-ea"/>
                <a:ea typeface="+mj-ea"/>
              </a:rPr>
              <a:t>웹사이트 명</a:t>
            </a:r>
          </a:p>
        </p:txBody>
      </p:sp>
    </p:spTree>
    <p:extLst>
      <p:ext uri="{BB962C8B-B14F-4D97-AF65-F5344CB8AC3E}">
        <p14:creationId xmlns:p14="http://schemas.microsoft.com/office/powerpoint/2010/main" val="1112522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430285" y="5361992"/>
            <a:ext cx="6096000" cy="467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9BC6A74-60D7-4FFA-8F5C-20AC09BC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692" y="5820078"/>
            <a:ext cx="8534400" cy="938291"/>
          </a:xfrm>
        </p:spPr>
        <p:txBody>
          <a:bodyPr/>
          <a:lstStyle/>
          <a:p>
            <a:r>
              <a:rPr lang="ko-KR" altLang="en-US" dirty="0" err="1"/>
              <a:t>뷰트</a:t>
            </a:r>
            <a:r>
              <a:rPr lang="ko-KR" altLang="en-US" dirty="0"/>
              <a:t> 사이트 현황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70C1BF50-73A2-475E-AEF2-F3E6216FB1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668108"/>
              </p:ext>
            </p:extLst>
          </p:nvPr>
        </p:nvGraphicFramePr>
        <p:xfrm>
          <a:off x="1034047" y="568776"/>
          <a:ext cx="8534400" cy="4476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3476704"/>
      </p:ext>
    </p:extLst>
  </p:cSld>
  <p:clrMapOvr>
    <a:masterClrMapping/>
  </p:clrMapOvr>
</p:sld>
</file>

<file path=ppt/theme/theme1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패싯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1279</TotalTime>
  <Words>94</Words>
  <Application>Microsoft Office PowerPoint</Application>
  <PresentationFormat>와이드스크린</PresentationFormat>
  <Paragraphs>31</Paragraphs>
  <Slides>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HY그래픽M</vt:lpstr>
      <vt:lpstr>HY헤드라인M</vt:lpstr>
      <vt:lpstr>맑은 고딕</vt:lpstr>
      <vt:lpstr>Aharoni</vt:lpstr>
      <vt:lpstr>Arial</vt:lpstr>
      <vt:lpstr>Trebuchet MS</vt:lpstr>
      <vt:lpstr>Wingdings 3</vt:lpstr>
      <vt:lpstr>패싯</vt:lpstr>
      <vt:lpstr>PowerPoint 프레젠테이션</vt:lpstr>
      <vt:lpstr>PowerPoint 프레젠테이션</vt:lpstr>
      <vt:lpstr>PowerPoint 프레젠테이션</vt:lpstr>
      <vt:lpstr>PowerPoint 프레젠테이션</vt:lpstr>
      <vt:lpstr>뷰트 사이트 현황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ADEN</dc:creator>
  <cp:lastModifiedBy>hrdm</cp:lastModifiedBy>
  <cp:revision>203</cp:revision>
  <dcterms:created xsi:type="dcterms:W3CDTF">2019-08-16T12:57:37Z</dcterms:created>
  <dcterms:modified xsi:type="dcterms:W3CDTF">2021-10-15T00:56:34Z</dcterms:modified>
</cp:coreProperties>
</file>