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26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96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946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761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1059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59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045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29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002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06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84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56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1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586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794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39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gradFill flip="none" rotWithShape="1"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977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Slobat</a:t>
            </a:r>
            <a:r>
              <a:rPr lang="en-US" altLang="ko-KR" dirty="0"/>
              <a:t> Park)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0157" y="4347370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 dir="in"/>
      </p:transition>
    </mc:Choice>
    <mc:Fallback>
      <p:transition spd="slow">
        <p:split orient="vert" dir="in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9312" y="2082800"/>
            <a:ext cx="8915400" cy="3777622"/>
          </a:xfrm>
        </p:spPr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 dir="in"/>
      </p:transition>
    </mc:Choice>
    <mc:Fallback>
      <p:transition spd="slow">
        <p:split orient="vert" dir="in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D4AB4704-9190-417F-98A7-DA9A8DEBF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52991"/>
              </p:ext>
            </p:extLst>
          </p:nvPr>
        </p:nvGraphicFramePr>
        <p:xfrm>
          <a:off x="2398175" y="2171700"/>
          <a:ext cx="8039100" cy="38201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46970">
                  <a:extLst>
                    <a:ext uri="{9D8B030D-6E8A-4147-A177-3AD203B41FA5}">
                      <a16:colId xmlns:a16="http://schemas.microsoft.com/office/drawing/2014/main" val="3989349040"/>
                    </a:ext>
                  </a:extLst>
                </a:gridCol>
                <a:gridCol w="6092130">
                  <a:extLst>
                    <a:ext uri="{9D8B030D-6E8A-4147-A177-3AD203B41FA5}">
                      <a16:colId xmlns:a16="http://schemas.microsoft.com/office/drawing/2014/main" val="3230847058"/>
                    </a:ext>
                  </a:extLst>
                </a:gridCol>
              </a:tblGrid>
              <a:tr h="764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년도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추진내역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5595473"/>
                  </a:ext>
                </a:extLst>
              </a:tr>
              <a:tr h="764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1996</a:t>
                      </a:r>
                      <a:r>
                        <a:rPr lang="ko-KR" altLang="en-US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/>
                        <a:t>도시계획시설 공원결정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서고</a:t>
                      </a:r>
                      <a:r>
                        <a:rPr lang="en-US" altLang="ko-KR"/>
                        <a:t>1996-289</a:t>
                      </a:r>
                      <a:r>
                        <a:rPr lang="ko-KR" altLang="en-US"/>
                        <a:t>호</a:t>
                      </a:r>
                      <a:r>
                        <a:rPr lang="en-US" altLang="ko-KR"/>
                        <a:t>)</a:t>
                      </a:r>
                      <a:endParaRPr lang="ko-KR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1674531"/>
                  </a:ext>
                </a:extLst>
              </a:tr>
              <a:tr h="764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1998</a:t>
                      </a:r>
                      <a:r>
                        <a:rPr lang="ko-KR" altLang="en-US"/>
                        <a:t>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/>
                        <a:t>도시계획시설 조성계획 결정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서고</a:t>
                      </a:r>
                      <a:r>
                        <a:rPr lang="en-US" altLang="ko-KR"/>
                        <a:t>1998-241</a:t>
                      </a:r>
                      <a:r>
                        <a:rPr lang="ko-KR" altLang="en-US"/>
                        <a:t>호</a:t>
                      </a:r>
                      <a:r>
                        <a:rPr lang="en-US" altLang="ko-KR"/>
                        <a:t>)</a:t>
                      </a:r>
                      <a:endParaRPr lang="ko-KR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2643673"/>
                  </a:ext>
                </a:extLst>
              </a:tr>
              <a:tr h="764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2002</a:t>
                      </a:r>
                      <a:r>
                        <a:rPr lang="ko-KR" altLang="en-US"/>
                        <a:t>년 하반기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공원조성 실시설계 시행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1489613"/>
                  </a:ext>
                </a:extLst>
              </a:tr>
              <a:tr h="764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2003</a:t>
                      </a:r>
                      <a:r>
                        <a:rPr lang="ko-KR" altLang="en-US"/>
                        <a:t>년 하반기</a:t>
                      </a:r>
                      <a:r>
                        <a:rPr lang="en-US" altLang="ko-KR"/>
                        <a:t>-1</a:t>
                      </a:r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공원조성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3223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 dir="in"/>
      </p:transition>
    </mc:Choice>
    <mc:Fallback>
      <p:transition spd="slow">
        <p:split orient="vert" dir="in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주요 시설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70BF33-1318-4D05-8ECC-4C1881510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812" y="2362200"/>
            <a:ext cx="8915400" cy="3777622"/>
          </a:xfrm>
        </p:spPr>
        <p:txBody>
          <a:bodyPr/>
          <a:lstStyle/>
          <a:p>
            <a:r>
              <a:rPr lang="ko-KR" altLang="en-US" dirty="0"/>
              <a:t>조경시설 </a:t>
            </a:r>
            <a:r>
              <a:rPr lang="en-US" altLang="ko-KR" dirty="0"/>
              <a:t>: </a:t>
            </a:r>
            <a:r>
              <a:rPr lang="ko-KR" altLang="en-US" dirty="0"/>
              <a:t>생태연못</a:t>
            </a:r>
            <a:r>
              <a:rPr lang="en-US" altLang="ko-KR" dirty="0"/>
              <a:t>, </a:t>
            </a:r>
            <a:r>
              <a:rPr lang="ko-KR" altLang="en-US" dirty="0" err="1"/>
              <a:t>그늘시렁</a:t>
            </a:r>
            <a:r>
              <a:rPr lang="en-US" altLang="ko-KR" dirty="0"/>
              <a:t>, </a:t>
            </a:r>
            <a:r>
              <a:rPr lang="ko-KR" altLang="en-US" dirty="0"/>
              <a:t>산책로</a:t>
            </a:r>
            <a:r>
              <a:rPr lang="en-US" altLang="ko-KR" dirty="0"/>
              <a:t>, </a:t>
            </a:r>
            <a:r>
              <a:rPr lang="ko-KR" altLang="en-US" dirty="0"/>
              <a:t>누각</a:t>
            </a:r>
            <a:r>
              <a:rPr lang="en-US" altLang="ko-KR" dirty="0"/>
              <a:t>, </a:t>
            </a:r>
            <a:r>
              <a:rPr lang="ko-KR" altLang="en-US" dirty="0" err="1"/>
              <a:t>데크광장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운동시설 </a:t>
            </a:r>
            <a:r>
              <a:rPr lang="en-US" altLang="ko-KR" dirty="0"/>
              <a:t>: </a:t>
            </a:r>
            <a:r>
              <a:rPr lang="ko-KR" altLang="en-US" dirty="0"/>
              <a:t>배드민턴장</a:t>
            </a:r>
            <a:r>
              <a:rPr lang="en-US" altLang="ko-KR" dirty="0"/>
              <a:t>, </a:t>
            </a:r>
            <a:r>
              <a:rPr lang="ko-KR" altLang="en-US" dirty="0" err="1"/>
              <a:t>운동기구등</a:t>
            </a:r>
            <a:endParaRPr lang="ko-KR" altLang="en-US" dirty="0"/>
          </a:p>
          <a:p>
            <a:r>
              <a:rPr lang="ko-KR" altLang="en-US" dirty="0"/>
              <a:t>유희시설 </a:t>
            </a:r>
            <a:r>
              <a:rPr lang="en-US" altLang="ko-KR" dirty="0"/>
              <a:t>: </a:t>
            </a:r>
            <a:r>
              <a:rPr lang="ko-KR" altLang="en-US" dirty="0"/>
              <a:t>조합놀이대</a:t>
            </a:r>
            <a:r>
              <a:rPr lang="en-US" altLang="ko-KR" dirty="0"/>
              <a:t>, </a:t>
            </a:r>
            <a:r>
              <a:rPr lang="ko-KR" altLang="en-US" dirty="0" err="1"/>
              <a:t>흔들놀이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교양시설 </a:t>
            </a:r>
            <a:r>
              <a:rPr lang="en-US" altLang="ko-KR" dirty="0"/>
              <a:t>: </a:t>
            </a:r>
            <a:r>
              <a:rPr lang="ko-KR" altLang="en-US" dirty="0"/>
              <a:t>야외무대</a:t>
            </a:r>
            <a:r>
              <a:rPr lang="en-US" altLang="ko-KR" dirty="0"/>
              <a:t>, </a:t>
            </a:r>
            <a:r>
              <a:rPr lang="ko-KR" altLang="en-US" dirty="0"/>
              <a:t>놀이마당</a:t>
            </a:r>
            <a:r>
              <a:rPr lang="en-US" altLang="ko-KR" dirty="0"/>
              <a:t>, </a:t>
            </a:r>
            <a:r>
              <a:rPr lang="ko-KR" altLang="en-US" dirty="0"/>
              <a:t>조형물</a:t>
            </a:r>
            <a:r>
              <a:rPr lang="en-US" altLang="ko-KR" dirty="0"/>
              <a:t>, </a:t>
            </a:r>
            <a:r>
              <a:rPr lang="ko-KR" altLang="en-US" dirty="0"/>
              <a:t>시비</a:t>
            </a:r>
            <a:r>
              <a:rPr lang="en-US" altLang="ko-KR" dirty="0"/>
              <a:t>, </a:t>
            </a:r>
            <a:r>
              <a:rPr lang="ko-KR" altLang="en-US" dirty="0"/>
              <a:t>장기바둑쉼터 등</a:t>
            </a:r>
          </a:p>
          <a:p>
            <a:r>
              <a:rPr lang="ko-KR" altLang="en-US" dirty="0"/>
              <a:t>편익시설 </a:t>
            </a:r>
            <a:r>
              <a:rPr lang="en-US" altLang="ko-KR" dirty="0"/>
              <a:t>: </a:t>
            </a:r>
            <a:r>
              <a:rPr lang="ko-KR" altLang="en-US" dirty="0"/>
              <a:t>화장실</a:t>
            </a:r>
            <a:r>
              <a:rPr lang="en-US" altLang="ko-KR" dirty="0"/>
              <a:t>, </a:t>
            </a:r>
            <a:r>
              <a:rPr lang="ko-KR" altLang="en-US" dirty="0" err="1"/>
              <a:t>음수대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관리시설 </a:t>
            </a:r>
            <a:r>
              <a:rPr lang="en-US" altLang="ko-KR" dirty="0"/>
              <a:t>: </a:t>
            </a:r>
            <a:r>
              <a:rPr lang="ko-KR" altLang="en-US" dirty="0"/>
              <a:t>관리사무소</a:t>
            </a:r>
            <a:r>
              <a:rPr lang="en-US" altLang="ko-KR" dirty="0"/>
              <a:t>, </a:t>
            </a:r>
            <a:r>
              <a:rPr lang="ko-KR" altLang="en-US" dirty="0" err="1"/>
              <a:t>공원등</a:t>
            </a:r>
            <a:r>
              <a:rPr lang="en-US" altLang="ko-KR" dirty="0"/>
              <a:t>, </a:t>
            </a:r>
            <a:r>
              <a:rPr lang="ko-KR" altLang="en-US" dirty="0"/>
              <a:t>안내표지판 등</a:t>
            </a:r>
          </a:p>
        </p:txBody>
      </p:sp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 dir="in"/>
      </p:transition>
    </mc:Choice>
    <mc:Fallback>
      <p:transition spd="slow">
        <p:split orient="vert" dir="in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881981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 dir="in"/>
      </p:transition>
    </mc:Choice>
    <mc:Fallback>
      <p:transition spd="slow">
        <p:split orient="vert" dir="in"/>
      </p:transition>
    </mc:Fallback>
  </mc:AlternateContent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</TotalTime>
  <Words>162</Words>
  <Application>Microsoft Office PowerPoint</Application>
  <PresentationFormat>와이드스크린</PresentationFormat>
  <Paragraphs>26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줄기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찾아오시는 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9</cp:revision>
  <dcterms:created xsi:type="dcterms:W3CDTF">2021-07-20T16:03:39Z</dcterms:created>
  <dcterms:modified xsi:type="dcterms:W3CDTF">2021-11-12T01:12:40Z</dcterms:modified>
  <cp:category>홍보물</cp:category>
</cp:coreProperties>
</file>