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8"/>
  </p:notesMasterIdLst>
  <p:sldIdLst>
    <p:sldId id="256" r:id="rId2"/>
    <p:sldId id="286" r:id="rId3"/>
    <p:sldId id="264" r:id="rId4"/>
    <p:sldId id="272" r:id="rId5"/>
    <p:sldId id="287" r:id="rId6"/>
    <p:sldId id="257" r:id="rId7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6" d="100"/>
          <a:sy n="76" d="100"/>
        </p:scale>
        <p:origin x="114" y="63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352050-A8BF-46CE-82E6-94DC42DF2865}" type="doc">
      <dgm:prSet loTypeId="urn:microsoft.com/office/officeart/2005/8/layout/chevron2" loCatId="list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pPr latinLnBrk="1"/>
          <a:endParaRPr lang="ko-KR" altLang="en-US"/>
        </a:p>
      </dgm:t>
    </dgm:pt>
    <dgm:pt modelId="{B1947FA7-01D7-49F7-BF84-1B482F0A0016}">
      <dgm:prSet phldrT="[텍스트]" custT="1"/>
      <dgm:spPr/>
      <dgm:t>
        <a:bodyPr/>
        <a:lstStyle/>
        <a:p>
          <a:pPr latinLnBrk="1"/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1</a:t>
          </a:r>
          <a:r>
            <a:rPr lang="ko-KR" altLang="en-US" sz="1600" dirty="0">
              <a:latin typeface="휴먼옛체" pitchFamily="18" charset="-127"/>
              <a:ea typeface="휴먼옛체" pitchFamily="18" charset="-127"/>
            </a:rPr>
            <a:t>단계</a:t>
          </a:r>
        </a:p>
      </dgm:t>
    </dgm:pt>
    <dgm:pt modelId="{0C48515C-B4BB-4AB5-8783-727D791130E9}" type="parTrans" cxnId="{0E2FA52D-20C9-464D-8ABD-AEF1BC7264FC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F5CBCEE0-9E70-4D0E-B48F-5325A000A531}" type="sibTrans" cxnId="{0E2FA52D-20C9-464D-8ABD-AEF1BC7264FC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05894AF0-8C65-4ABC-A54B-32C95831EFD3}">
      <dgm:prSet phldrT="[텍스트]" custT="1"/>
      <dgm:spPr/>
      <dgm:t>
        <a:bodyPr/>
        <a:lstStyle/>
        <a:p>
          <a:pPr latinLnBrk="1"/>
          <a:r>
            <a:rPr lang="ko-KR" altLang="en-US" sz="1600" dirty="0">
              <a:latin typeface="휴먼옛체" pitchFamily="18" charset="-127"/>
              <a:ea typeface="휴먼옛체" pitchFamily="18" charset="-127"/>
            </a:rPr>
            <a:t>개강 일자 확정</a:t>
          </a:r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 dirty="0">
              <a:latin typeface="휴먼옛체" pitchFamily="18" charset="-127"/>
              <a:ea typeface="휴먼옛체" pitchFamily="18" charset="-127"/>
            </a:rPr>
            <a:t>전략기획실</a:t>
          </a:r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, </a:t>
          </a:r>
          <a:r>
            <a:rPr lang="ko-KR" altLang="en-US" sz="1600" dirty="0" err="1">
              <a:latin typeface="휴먼옛체" pitchFamily="18" charset="-127"/>
              <a:ea typeface="휴먼옛체" pitchFamily="18" charset="-127"/>
            </a:rPr>
            <a:t>행정실</a:t>
          </a:r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 dirty="0">
            <a:latin typeface="휴먼옛체" pitchFamily="18" charset="-127"/>
            <a:ea typeface="휴먼옛체" pitchFamily="18" charset="-127"/>
          </a:endParaRPr>
        </a:p>
      </dgm:t>
    </dgm:pt>
    <dgm:pt modelId="{25779C0D-F301-4809-869B-0F45E578AFB0}" type="parTrans" cxnId="{5C4294DE-3FDC-4A44-B3C7-01DF33C226CD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C976A2E8-E666-49DD-88C4-9E2D5F145647}" type="sibTrans" cxnId="{5C4294DE-3FDC-4A44-B3C7-01DF33C226CD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01830272-E54F-42CA-91C7-D103D9DA5CE5}">
      <dgm:prSet phldrT="[텍스트]" custT="1"/>
      <dgm:spPr/>
      <dgm:t>
        <a:bodyPr/>
        <a:lstStyle/>
        <a:p>
          <a:pPr latinLnBrk="1"/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2</a:t>
          </a:r>
          <a:r>
            <a:rPr lang="ko-KR" altLang="en-US" sz="1600" dirty="0">
              <a:latin typeface="휴먼옛체" pitchFamily="18" charset="-127"/>
              <a:ea typeface="휴먼옛체" pitchFamily="18" charset="-127"/>
            </a:rPr>
            <a:t>단계</a:t>
          </a:r>
        </a:p>
      </dgm:t>
    </dgm:pt>
    <dgm:pt modelId="{4CC0A820-6695-4FB2-BD1B-C05EA383BF2D}" type="parTrans" cxnId="{1CE6D6E5-AD28-4191-A3B0-B79702C51AE1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CCEB7736-3ADF-4271-8A97-442022C684B0}" type="sibTrans" cxnId="{1CE6D6E5-AD28-4191-A3B0-B79702C51AE1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F816A127-3594-4CF1-8F7A-5993D67493F0}">
      <dgm:prSet phldrT="[텍스트]" custT="1"/>
      <dgm:spPr/>
      <dgm:t>
        <a:bodyPr/>
        <a:lstStyle/>
        <a:p>
          <a:pPr latinLnBrk="1"/>
          <a:r>
            <a:rPr lang="ko-KR" altLang="en-US" sz="1600" dirty="0">
              <a:latin typeface="휴먼옛체" pitchFamily="18" charset="-127"/>
              <a:ea typeface="휴먼옛체" pitchFamily="18" charset="-127"/>
            </a:rPr>
            <a:t>교육 훈련 과정 홍보</a:t>
          </a:r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 dirty="0">
              <a:latin typeface="휴먼옛체" pitchFamily="18" charset="-127"/>
              <a:ea typeface="휴먼옛체" pitchFamily="18" charset="-127"/>
            </a:rPr>
            <a:t>전략기획실</a:t>
          </a:r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 dirty="0">
            <a:latin typeface="휴먼옛체" pitchFamily="18" charset="-127"/>
            <a:ea typeface="휴먼옛체" pitchFamily="18" charset="-127"/>
          </a:endParaRPr>
        </a:p>
      </dgm:t>
    </dgm:pt>
    <dgm:pt modelId="{1F853DB6-023C-4595-9FD4-14AB6FCBC72B}" type="parTrans" cxnId="{8FA12A2D-1174-4B9A-9EEC-C47F8C35A48A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EDE177FE-FC5D-4597-B37B-EDD7ACAA0E5E}" type="sibTrans" cxnId="{8FA12A2D-1174-4B9A-9EEC-C47F8C35A48A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8921E089-7FAE-4543-A5F0-DB539336EB06}">
      <dgm:prSet phldrT="[텍스트]" custT="1"/>
      <dgm:spPr/>
      <dgm:t>
        <a:bodyPr/>
        <a:lstStyle/>
        <a:p>
          <a:pPr latinLnBrk="1"/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3</a:t>
          </a:r>
          <a:r>
            <a:rPr lang="ko-KR" altLang="en-US" sz="1600" dirty="0">
              <a:latin typeface="휴먼옛체" pitchFamily="18" charset="-127"/>
              <a:ea typeface="휴먼옛체" pitchFamily="18" charset="-127"/>
            </a:rPr>
            <a:t>단계</a:t>
          </a:r>
        </a:p>
      </dgm:t>
    </dgm:pt>
    <dgm:pt modelId="{05442AE1-2501-492B-B232-217AD7273348}" type="parTrans" cxnId="{EE040941-5BC1-4853-9995-BC5E8D3274BA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90F96DA9-EF12-42B7-8EDA-E091C6FA3EEE}" type="sibTrans" cxnId="{EE040941-5BC1-4853-9995-BC5E8D3274BA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2836295D-37B0-41EB-8259-61F2C03B2CD6}">
      <dgm:prSet phldrT="[텍스트]" custT="1"/>
      <dgm:spPr/>
      <dgm:t>
        <a:bodyPr/>
        <a:lstStyle/>
        <a:p>
          <a:pPr latinLnBrk="1"/>
          <a:r>
            <a:rPr lang="ko-KR" altLang="en-US" sz="1600" dirty="0">
              <a:latin typeface="휴먼옛체" pitchFamily="18" charset="-127"/>
              <a:ea typeface="휴먼옛체" pitchFamily="18" charset="-127"/>
            </a:rPr>
            <a:t>훈련생 상담 및 등록</a:t>
          </a:r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 dirty="0" err="1">
              <a:latin typeface="휴먼옛체" pitchFamily="18" charset="-127"/>
              <a:ea typeface="휴먼옛체" pitchFamily="18" charset="-127"/>
            </a:rPr>
            <a:t>행정실</a:t>
          </a:r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 dirty="0">
            <a:latin typeface="휴먼옛체" pitchFamily="18" charset="-127"/>
            <a:ea typeface="휴먼옛체" pitchFamily="18" charset="-127"/>
          </a:endParaRPr>
        </a:p>
      </dgm:t>
    </dgm:pt>
    <dgm:pt modelId="{381350B9-AAA4-4CCB-B63A-DFBA9625B9BF}" type="parTrans" cxnId="{0907597E-37C4-4940-9C58-7C52BA9AEDCD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513384C3-9827-41DD-A6EA-B13D9ED9DDAD}" type="sibTrans" cxnId="{0907597E-37C4-4940-9C58-7C52BA9AEDCD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5BCDC186-08B5-44D5-97C0-4A21BE6DCD2F}">
      <dgm:prSet custT="1"/>
      <dgm:spPr/>
      <dgm:t>
        <a:bodyPr/>
        <a:lstStyle/>
        <a:p>
          <a:pPr latinLnBrk="1"/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4</a:t>
          </a:r>
          <a:r>
            <a:rPr lang="ko-KR" altLang="en-US" sz="1600" dirty="0">
              <a:latin typeface="휴먼옛체" pitchFamily="18" charset="-127"/>
              <a:ea typeface="휴먼옛체" pitchFamily="18" charset="-127"/>
            </a:rPr>
            <a:t>단계</a:t>
          </a:r>
        </a:p>
      </dgm:t>
    </dgm:pt>
    <dgm:pt modelId="{12861114-D636-4F66-914F-2E294EAA871D}" type="parTrans" cxnId="{31769EBB-E534-49CA-8387-89B7ABFF388D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C0C9B5CF-1038-41BB-9DC6-3AA22FEF4AA1}" type="sibTrans" cxnId="{31769EBB-E534-49CA-8387-89B7ABFF388D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01E4DE2C-474B-4744-A809-A6CE60ECD47F}">
      <dgm:prSet custT="1"/>
      <dgm:spPr/>
      <dgm:t>
        <a:bodyPr/>
        <a:lstStyle/>
        <a:p>
          <a:pPr latinLnBrk="1"/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5</a:t>
          </a:r>
          <a:r>
            <a:rPr lang="ko-KR" altLang="en-US" sz="1600" dirty="0">
              <a:latin typeface="휴먼옛체" pitchFamily="18" charset="-127"/>
              <a:ea typeface="휴먼옛체" pitchFamily="18" charset="-127"/>
            </a:rPr>
            <a:t>단계</a:t>
          </a:r>
        </a:p>
      </dgm:t>
    </dgm:pt>
    <dgm:pt modelId="{50520F0F-9615-45E3-9C3B-CA604610B520}" type="parTrans" cxnId="{FBC8932C-98F1-4AB3-909D-D715048915A9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214A31A1-1CBB-4ECB-8C36-6501364212B3}" type="sibTrans" cxnId="{FBC8932C-98F1-4AB3-909D-D715048915A9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0EBB7E8C-4D1B-4493-9B1E-78D9B78D57F5}">
      <dgm:prSet custT="1"/>
      <dgm:spPr/>
      <dgm:t>
        <a:bodyPr/>
        <a:lstStyle/>
        <a:p>
          <a:pPr latinLnBrk="1"/>
          <a:r>
            <a:rPr lang="ko-KR" altLang="en-US" sz="1600" dirty="0">
              <a:latin typeface="휴먼옛체" pitchFamily="18" charset="-127"/>
              <a:ea typeface="휴먼옛체" pitchFamily="18" charset="-127"/>
            </a:rPr>
            <a:t>훈련 진행</a:t>
          </a:r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 dirty="0">
              <a:latin typeface="휴먼옛체" pitchFamily="18" charset="-127"/>
              <a:ea typeface="휴먼옛체" pitchFamily="18" charset="-127"/>
            </a:rPr>
            <a:t>교무실</a:t>
          </a:r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, </a:t>
          </a:r>
          <a:r>
            <a:rPr lang="ko-KR" altLang="en-US" sz="1600" dirty="0" err="1">
              <a:latin typeface="휴먼옛체" pitchFamily="18" charset="-127"/>
              <a:ea typeface="휴먼옛체" pitchFamily="18" charset="-127"/>
            </a:rPr>
            <a:t>행정실</a:t>
          </a:r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 dirty="0">
            <a:latin typeface="휴먼옛체" pitchFamily="18" charset="-127"/>
            <a:ea typeface="휴먼옛체" pitchFamily="18" charset="-127"/>
          </a:endParaRPr>
        </a:p>
      </dgm:t>
    </dgm:pt>
    <dgm:pt modelId="{2D2C1913-3806-4D14-8CC7-78DA398BE007}" type="parTrans" cxnId="{E7A6FC60-A05B-4EF2-B81D-215C98141161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C354B0D4-2E98-4DC0-9401-147E3250FF46}" type="sibTrans" cxnId="{E7A6FC60-A05B-4EF2-B81D-215C98141161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DB76B19A-0AF2-4A80-A8FA-7D887F63522B}">
      <dgm:prSet custT="1"/>
      <dgm:spPr/>
      <dgm:t>
        <a:bodyPr/>
        <a:lstStyle/>
        <a:p>
          <a:pPr latinLnBrk="1"/>
          <a:r>
            <a:rPr lang="ko-KR" altLang="en-US" sz="1600" dirty="0">
              <a:latin typeface="휴먼옛체" pitchFamily="18" charset="-127"/>
              <a:ea typeface="휴먼옛체" pitchFamily="18" charset="-127"/>
            </a:rPr>
            <a:t>훈련 종료 후 관리</a:t>
          </a:r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 dirty="0">
              <a:latin typeface="휴먼옛체" pitchFamily="18" charset="-127"/>
              <a:ea typeface="휴먼옛체" pitchFamily="18" charset="-127"/>
            </a:rPr>
            <a:t>전략기획실</a:t>
          </a:r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, </a:t>
          </a:r>
          <a:r>
            <a:rPr lang="ko-KR" altLang="en-US" sz="1600" dirty="0" err="1">
              <a:latin typeface="휴먼옛체" pitchFamily="18" charset="-127"/>
              <a:ea typeface="휴먼옛체" pitchFamily="18" charset="-127"/>
            </a:rPr>
            <a:t>행정실</a:t>
          </a:r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 dirty="0">
            <a:latin typeface="휴먼옛체" pitchFamily="18" charset="-127"/>
            <a:ea typeface="휴먼옛체" pitchFamily="18" charset="-127"/>
          </a:endParaRPr>
        </a:p>
      </dgm:t>
    </dgm:pt>
    <dgm:pt modelId="{3B0B7055-3113-4EA2-8BA5-E02083BDA2EB}" type="parTrans" cxnId="{A9042C1E-EC4F-403A-B673-710D239D5520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589B6423-0CE0-488E-8444-264B5F166678}" type="sibTrans" cxnId="{A9042C1E-EC4F-403A-B673-710D239D5520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11F0B570-3A0D-49D3-8D33-C26F1FAE7B60}" type="pres">
      <dgm:prSet presAssocID="{75352050-A8BF-46CE-82E6-94DC42DF2865}" presName="linearFlow" presStyleCnt="0">
        <dgm:presLayoutVars>
          <dgm:dir/>
          <dgm:animLvl val="lvl"/>
          <dgm:resizeHandles val="exact"/>
        </dgm:presLayoutVars>
      </dgm:prSet>
      <dgm:spPr/>
    </dgm:pt>
    <dgm:pt modelId="{AFA99FD2-1A1F-4F74-90B3-C77D8B688DCE}" type="pres">
      <dgm:prSet presAssocID="{B1947FA7-01D7-49F7-BF84-1B482F0A0016}" presName="composite" presStyleCnt="0"/>
      <dgm:spPr/>
    </dgm:pt>
    <dgm:pt modelId="{28380212-96AB-4D47-95A6-C44F7438E653}" type="pres">
      <dgm:prSet presAssocID="{B1947FA7-01D7-49F7-BF84-1B482F0A0016}" presName="parentText" presStyleLbl="alignNode1" presStyleIdx="0" presStyleCnt="5">
        <dgm:presLayoutVars>
          <dgm:chMax val="1"/>
          <dgm:bulletEnabled val="1"/>
        </dgm:presLayoutVars>
      </dgm:prSet>
      <dgm:spPr/>
    </dgm:pt>
    <dgm:pt modelId="{6958498B-FC13-475E-9712-BB0C41BB04E7}" type="pres">
      <dgm:prSet presAssocID="{B1947FA7-01D7-49F7-BF84-1B482F0A0016}" presName="descendantText" presStyleLbl="alignAcc1" presStyleIdx="0" presStyleCnt="5">
        <dgm:presLayoutVars>
          <dgm:bulletEnabled val="1"/>
        </dgm:presLayoutVars>
      </dgm:prSet>
      <dgm:spPr/>
    </dgm:pt>
    <dgm:pt modelId="{543E2AD4-312A-4853-BDBC-B5614B426FC1}" type="pres">
      <dgm:prSet presAssocID="{F5CBCEE0-9E70-4D0E-B48F-5325A000A531}" presName="sp" presStyleCnt="0"/>
      <dgm:spPr/>
    </dgm:pt>
    <dgm:pt modelId="{ECF90B43-3EF1-4836-B47B-99E76421F6B8}" type="pres">
      <dgm:prSet presAssocID="{01830272-E54F-42CA-91C7-D103D9DA5CE5}" presName="composite" presStyleCnt="0"/>
      <dgm:spPr/>
    </dgm:pt>
    <dgm:pt modelId="{B9CAEF7C-AF8A-46D7-9B8E-C0A44BE90FB4}" type="pres">
      <dgm:prSet presAssocID="{01830272-E54F-42CA-91C7-D103D9DA5CE5}" presName="parentText" presStyleLbl="alignNode1" presStyleIdx="1" presStyleCnt="5">
        <dgm:presLayoutVars>
          <dgm:chMax val="1"/>
          <dgm:bulletEnabled val="1"/>
        </dgm:presLayoutVars>
      </dgm:prSet>
      <dgm:spPr/>
    </dgm:pt>
    <dgm:pt modelId="{897DEF68-9327-408E-85AF-98564056BF24}" type="pres">
      <dgm:prSet presAssocID="{01830272-E54F-42CA-91C7-D103D9DA5CE5}" presName="descendantText" presStyleLbl="alignAcc1" presStyleIdx="1" presStyleCnt="5">
        <dgm:presLayoutVars>
          <dgm:bulletEnabled val="1"/>
        </dgm:presLayoutVars>
      </dgm:prSet>
      <dgm:spPr/>
    </dgm:pt>
    <dgm:pt modelId="{CE47B266-EF73-4BA2-8079-5E722EC85D96}" type="pres">
      <dgm:prSet presAssocID="{CCEB7736-3ADF-4271-8A97-442022C684B0}" presName="sp" presStyleCnt="0"/>
      <dgm:spPr/>
    </dgm:pt>
    <dgm:pt modelId="{B8788153-3738-43A2-B4FE-82E285B199FC}" type="pres">
      <dgm:prSet presAssocID="{8921E089-7FAE-4543-A5F0-DB539336EB06}" presName="composite" presStyleCnt="0"/>
      <dgm:spPr/>
    </dgm:pt>
    <dgm:pt modelId="{B2F82A00-46AC-4BAE-A8E1-77808F661D20}" type="pres">
      <dgm:prSet presAssocID="{8921E089-7FAE-4543-A5F0-DB539336EB06}" presName="parentText" presStyleLbl="alignNode1" presStyleIdx="2" presStyleCnt="5">
        <dgm:presLayoutVars>
          <dgm:chMax val="1"/>
          <dgm:bulletEnabled val="1"/>
        </dgm:presLayoutVars>
      </dgm:prSet>
      <dgm:spPr/>
    </dgm:pt>
    <dgm:pt modelId="{DD394C92-52A0-4D18-BCD1-804654F02790}" type="pres">
      <dgm:prSet presAssocID="{8921E089-7FAE-4543-A5F0-DB539336EB06}" presName="descendantText" presStyleLbl="alignAcc1" presStyleIdx="2" presStyleCnt="5">
        <dgm:presLayoutVars>
          <dgm:bulletEnabled val="1"/>
        </dgm:presLayoutVars>
      </dgm:prSet>
      <dgm:spPr/>
    </dgm:pt>
    <dgm:pt modelId="{CC53A765-13FD-4726-AD6C-4249BAE33B19}" type="pres">
      <dgm:prSet presAssocID="{90F96DA9-EF12-42B7-8EDA-E091C6FA3EEE}" presName="sp" presStyleCnt="0"/>
      <dgm:spPr/>
    </dgm:pt>
    <dgm:pt modelId="{18AB0550-371E-4505-84E4-3B1AEDB88350}" type="pres">
      <dgm:prSet presAssocID="{5BCDC186-08B5-44D5-97C0-4A21BE6DCD2F}" presName="composite" presStyleCnt="0"/>
      <dgm:spPr/>
    </dgm:pt>
    <dgm:pt modelId="{254AB682-4D3C-436C-80E3-748280C86088}" type="pres">
      <dgm:prSet presAssocID="{5BCDC186-08B5-44D5-97C0-4A21BE6DCD2F}" presName="parentText" presStyleLbl="alignNode1" presStyleIdx="3" presStyleCnt="5">
        <dgm:presLayoutVars>
          <dgm:chMax val="1"/>
          <dgm:bulletEnabled val="1"/>
        </dgm:presLayoutVars>
      </dgm:prSet>
      <dgm:spPr/>
    </dgm:pt>
    <dgm:pt modelId="{D410891E-A0A0-49F7-B25A-3C2E0421E580}" type="pres">
      <dgm:prSet presAssocID="{5BCDC186-08B5-44D5-97C0-4A21BE6DCD2F}" presName="descendantText" presStyleLbl="alignAcc1" presStyleIdx="3" presStyleCnt="5">
        <dgm:presLayoutVars>
          <dgm:bulletEnabled val="1"/>
        </dgm:presLayoutVars>
      </dgm:prSet>
      <dgm:spPr/>
    </dgm:pt>
    <dgm:pt modelId="{9BCA6F43-B9B5-4D0A-A92E-E0F1523B1EEF}" type="pres">
      <dgm:prSet presAssocID="{C0C9B5CF-1038-41BB-9DC6-3AA22FEF4AA1}" presName="sp" presStyleCnt="0"/>
      <dgm:spPr/>
    </dgm:pt>
    <dgm:pt modelId="{6583F445-8D3A-4C58-BABF-5A25C1007D74}" type="pres">
      <dgm:prSet presAssocID="{01E4DE2C-474B-4744-A809-A6CE60ECD47F}" presName="composite" presStyleCnt="0"/>
      <dgm:spPr/>
    </dgm:pt>
    <dgm:pt modelId="{2F30D90C-347F-4973-9C07-5FC18C90A5DE}" type="pres">
      <dgm:prSet presAssocID="{01E4DE2C-474B-4744-A809-A6CE60ECD47F}" presName="parentText" presStyleLbl="alignNode1" presStyleIdx="4" presStyleCnt="5">
        <dgm:presLayoutVars>
          <dgm:chMax val="1"/>
          <dgm:bulletEnabled val="1"/>
        </dgm:presLayoutVars>
      </dgm:prSet>
      <dgm:spPr/>
    </dgm:pt>
    <dgm:pt modelId="{119EF302-19BA-4AC5-8040-1E813CE77B7E}" type="pres">
      <dgm:prSet presAssocID="{01E4DE2C-474B-4744-A809-A6CE60ECD47F}" presName="descendantText" presStyleLbl="alignAcc1" presStyleIdx="4" presStyleCnt="5">
        <dgm:presLayoutVars>
          <dgm:bulletEnabled val="1"/>
        </dgm:presLayoutVars>
      </dgm:prSet>
      <dgm:spPr/>
    </dgm:pt>
  </dgm:ptLst>
  <dgm:cxnLst>
    <dgm:cxn modelId="{C58CBA1B-524D-49DE-9B57-7BE92B080F95}" type="presOf" srcId="{75352050-A8BF-46CE-82E6-94DC42DF2865}" destId="{11F0B570-3A0D-49D3-8D33-C26F1FAE7B60}" srcOrd="0" destOrd="0" presId="urn:microsoft.com/office/officeart/2005/8/layout/chevron2"/>
    <dgm:cxn modelId="{A9042C1E-EC4F-403A-B673-710D239D5520}" srcId="{01E4DE2C-474B-4744-A809-A6CE60ECD47F}" destId="{DB76B19A-0AF2-4A80-A8FA-7D887F63522B}" srcOrd="0" destOrd="0" parTransId="{3B0B7055-3113-4EA2-8BA5-E02083BDA2EB}" sibTransId="{589B6423-0CE0-488E-8444-264B5F166678}"/>
    <dgm:cxn modelId="{B752412C-D04C-4B4A-ACA0-59A622E7AD12}" type="presOf" srcId="{DB76B19A-0AF2-4A80-A8FA-7D887F63522B}" destId="{119EF302-19BA-4AC5-8040-1E813CE77B7E}" srcOrd="0" destOrd="0" presId="urn:microsoft.com/office/officeart/2005/8/layout/chevron2"/>
    <dgm:cxn modelId="{FBC8932C-98F1-4AB3-909D-D715048915A9}" srcId="{75352050-A8BF-46CE-82E6-94DC42DF2865}" destId="{01E4DE2C-474B-4744-A809-A6CE60ECD47F}" srcOrd="4" destOrd="0" parTransId="{50520F0F-9615-45E3-9C3B-CA604610B520}" sibTransId="{214A31A1-1CBB-4ECB-8C36-6501364212B3}"/>
    <dgm:cxn modelId="{8FA12A2D-1174-4B9A-9EEC-C47F8C35A48A}" srcId="{01830272-E54F-42CA-91C7-D103D9DA5CE5}" destId="{F816A127-3594-4CF1-8F7A-5993D67493F0}" srcOrd="0" destOrd="0" parTransId="{1F853DB6-023C-4595-9FD4-14AB6FCBC72B}" sibTransId="{EDE177FE-FC5D-4597-B37B-EDD7ACAA0E5E}"/>
    <dgm:cxn modelId="{0E2FA52D-20C9-464D-8ABD-AEF1BC7264FC}" srcId="{75352050-A8BF-46CE-82E6-94DC42DF2865}" destId="{B1947FA7-01D7-49F7-BF84-1B482F0A0016}" srcOrd="0" destOrd="0" parTransId="{0C48515C-B4BB-4AB5-8783-727D791130E9}" sibTransId="{F5CBCEE0-9E70-4D0E-B48F-5325A000A531}"/>
    <dgm:cxn modelId="{4A2E5C3B-2D4C-4E05-BBE6-F3DF40C8978D}" type="presOf" srcId="{B1947FA7-01D7-49F7-BF84-1B482F0A0016}" destId="{28380212-96AB-4D47-95A6-C44F7438E653}" srcOrd="0" destOrd="0" presId="urn:microsoft.com/office/officeart/2005/8/layout/chevron2"/>
    <dgm:cxn modelId="{E7A6FC60-A05B-4EF2-B81D-215C98141161}" srcId="{5BCDC186-08B5-44D5-97C0-4A21BE6DCD2F}" destId="{0EBB7E8C-4D1B-4493-9B1E-78D9B78D57F5}" srcOrd="0" destOrd="0" parTransId="{2D2C1913-3806-4D14-8CC7-78DA398BE007}" sibTransId="{C354B0D4-2E98-4DC0-9401-147E3250FF46}"/>
    <dgm:cxn modelId="{EE040941-5BC1-4853-9995-BC5E8D3274BA}" srcId="{75352050-A8BF-46CE-82E6-94DC42DF2865}" destId="{8921E089-7FAE-4543-A5F0-DB539336EB06}" srcOrd="2" destOrd="0" parTransId="{05442AE1-2501-492B-B232-217AD7273348}" sibTransId="{90F96DA9-EF12-42B7-8EDA-E091C6FA3EEE}"/>
    <dgm:cxn modelId="{104DE347-1761-4C50-AAE5-077DE72FAB0C}" type="presOf" srcId="{01E4DE2C-474B-4744-A809-A6CE60ECD47F}" destId="{2F30D90C-347F-4973-9C07-5FC18C90A5DE}" srcOrd="0" destOrd="0" presId="urn:microsoft.com/office/officeart/2005/8/layout/chevron2"/>
    <dgm:cxn modelId="{91ABA655-52AF-4A52-9DE1-22078B152F26}" type="presOf" srcId="{8921E089-7FAE-4543-A5F0-DB539336EB06}" destId="{B2F82A00-46AC-4BAE-A8E1-77808F661D20}" srcOrd="0" destOrd="0" presId="urn:microsoft.com/office/officeart/2005/8/layout/chevron2"/>
    <dgm:cxn modelId="{5C0B987C-7CFC-4166-8788-F0941F3985AD}" type="presOf" srcId="{F816A127-3594-4CF1-8F7A-5993D67493F0}" destId="{897DEF68-9327-408E-85AF-98564056BF24}" srcOrd="0" destOrd="0" presId="urn:microsoft.com/office/officeart/2005/8/layout/chevron2"/>
    <dgm:cxn modelId="{0907597E-37C4-4940-9C58-7C52BA9AEDCD}" srcId="{8921E089-7FAE-4543-A5F0-DB539336EB06}" destId="{2836295D-37B0-41EB-8259-61F2C03B2CD6}" srcOrd="0" destOrd="0" parTransId="{381350B9-AAA4-4CCB-B63A-DFBA9625B9BF}" sibTransId="{513384C3-9827-41DD-A6EA-B13D9ED9DDAD}"/>
    <dgm:cxn modelId="{4B9F6A9A-D710-479A-ABD1-C33E00608B05}" type="presOf" srcId="{2836295D-37B0-41EB-8259-61F2C03B2CD6}" destId="{DD394C92-52A0-4D18-BCD1-804654F02790}" srcOrd="0" destOrd="0" presId="urn:microsoft.com/office/officeart/2005/8/layout/chevron2"/>
    <dgm:cxn modelId="{59855AB7-FB8F-4FD2-873B-6A3C2DB30F1B}" type="presOf" srcId="{01830272-E54F-42CA-91C7-D103D9DA5CE5}" destId="{B9CAEF7C-AF8A-46D7-9B8E-C0A44BE90FB4}" srcOrd="0" destOrd="0" presId="urn:microsoft.com/office/officeart/2005/8/layout/chevron2"/>
    <dgm:cxn modelId="{31769EBB-E534-49CA-8387-89B7ABFF388D}" srcId="{75352050-A8BF-46CE-82E6-94DC42DF2865}" destId="{5BCDC186-08B5-44D5-97C0-4A21BE6DCD2F}" srcOrd="3" destOrd="0" parTransId="{12861114-D636-4F66-914F-2E294EAA871D}" sibTransId="{C0C9B5CF-1038-41BB-9DC6-3AA22FEF4AA1}"/>
    <dgm:cxn modelId="{B5EE37D1-B97D-4F75-9D2D-245B2692B0AC}" type="presOf" srcId="{05894AF0-8C65-4ABC-A54B-32C95831EFD3}" destId="{6958498B-FC13-475E-9712-BB0C41BB04E7}" srcOrd="0" destOrd="0" presId="urn:microsoft.com/office/officeart/2005/8/layout/chevron2"/>
    <dgm:cxn modelId="{5C4294DE-3FDC-4A44-B3C7-01DF33C226CD}" srcId="{B1947FA7-01D7-49F7-BF84-1B482F0A0016}" destId="{05894AF0-8C65-4ABC-A54B-32C95831EFD3}" srcOrd="0" destOrd="0" parTransId="{25779C0D-F301-4809-869B-0F45E578AFB0}" sibTransId="{C976A2E8-E666-49DD-88C4-9E2D5F145647}"/>
    <dgm:cxn modelId="{1CE6D6E5-AD28-4191-A3B0-B79702C51AE1}" srcId="{75352050-A8BF-46CE-82E6-94DC42DF2865}" destId="{01830272-E54F-42CA-91C7-D103D9DA5CE5}" srcOrd="1" destOrd="0" parTransId="{4CC0A820-6695-4FB2-BD1B-C05EA383BF2D}" sibTransId="{CCEB7736-3ADF-4271-8A97-442022C684B0}"/>
    <dgm:cxn modelId="{C439ADE9-72F2-4DDA-9BA0-AB86D61BB86F}" type="presOf" srcId="{0EBB7E8C-4D1B-4493-9B1E-78D9B78D57F5}" destId="{D410891E-A0A0-49F7-B25A-3C2E0421E580}" srcOrd="0" destOrd="0" presId="urn:microsoft.com/office/officeart/2005/8/layout/chevron2"/>
    <dgm:cxn modelId="{1CB3F0EE-44AC-4888-9B36-2672D0BC0638}" type="presOf" srcId="{5BCDC186-08B5-44D5-97C0-4A21BE6DCD2F}" destId="{254AB682-4D3C-436C-80E3-748280C86088}" srcOrd="0" destOrd="0" presId="urn:microsoft.com/office/officeart/2005/8/layout/chevron2"/>
    <dgm:cxn modelId="{296031D6-4023-4FDB-AD90-5339A5211271}" type="presParOf" srcId="{11F0B570-3A0D-49D3-8D33-C26F1FAE7B60}" destId="{AFA99FD2-1A1F-4F74-90B3-C77D8B688DCE}" srcOrd="0" destOrd="0" presId="urn:microsoft.com/office/officeart/2005/8/layout/chevron2"/>
    <dgm:cxn modelId="{7551174D-DF05-4A65-B39B-3FC228475C6A}" type="presParOf" srcId="{AFA99FD2-1A1F-4F74-90B3-C77D8B688DCE}" destId="{28380212-96AB-4D47-95A6-C44F7438E653}" srcOrd="0" destOrd="0" presId="urn:microsoft.com/office/officeart/2005/8/layout/chevron2"/>
    <dgm:cxn modelId="{8382C690-99A4-48EA-A6DD-91A949205D56}" type="presParOf" srcId="{AFA99FD2-1A1F-4F74-90B3-C77D8B688DCE}" destId="{6958498B-FC13-475E-9712-BB0C41BB04E7}" srcOrd="1" destOrd="0" presId="urn:microsoft.com/office/officeart/2005/8/layout/chevron2"/>
    <dgm:cxn modelId="{D91DE374-4470-45C4-89C7-66208FE468E8}" type="presParOf" srcId="{11F0B570-3A0D-49D3-8D33-C26F1FAE7B60}" destId="{543E2AD4-312A-4853-BDBC-B5614B426FC1}" srcOrd="1" destOrd="0" presId="urn:microsoft.com/office/officeart/2005/8/layout/chevron2"/>
    <dgm:cxn modelId="{029C8E2F-39D4-4C20-906B-5AC05B89DB61}" type="presParOf" srcId="{11F0B570-3A0D-49D3-8D33-C26F1FAE7B60}" destId="{ECF90B43-3EF1-4836-B47B-99E76421F6B8}" srcOrd="2" destOrd="0" presId="urn:microsoft.com/office/officeart/2005/8/layout/chevron2"/>
    <dgm:cxn modelId="{FDD43D67-0930-4282-B5FA-300113D63E25}" type="presParOf" srcId="{ECF90B43-3EF1-4836-B47B-99E76421F6B8}" destId="{B9CAEF7C-AF8A-46D7-9B8E-C0A44BE90FB4}" srcOrd="0" destOrd="0" presId="urn:microsoft.com/office/officeart/2005/8/layout/chevron2"/>
    <dgm:cxn modelId="{7968E449-5426-4F05-8D05-0498CDC65039}" type="presParOf" srcId="{ECF90B43-3EF1-4836-B47B-99E76421F6B8}" destId="{897DEF68-9327-408E-85AF-98564056BF24}" srcOrd="1" destOrd="0" presId="urn:microsoft.com/office/officeart/2005/8/layout/chevron2"/>
    <dgm:cxn modelId="{EF29E8E0-4977-49B9-8AD5-F41611C75E82}" type="presParOf" srcId="{11F0B570-3A0D-49D3-8D33-C26F1FAE7B60}" destId="{CE47B266-EF73-4BA2-8079-5E722EC85D96}" srcOrd="3" destOrd="0" presId="urn:microsoft.com/office/officeart/2005/8/layout/chevron2"/>
    <dgm:cxn modelId="{DF3EDAEA-F3DF-4C8A-9F7C-23BF1983BA0F}" type="presParOf" srcId="{11F0B570-3A0D-49D3-8D33-C26F1FAE7B60}" destId="{B8788153-3738-43A2-B4FE-82E285B199FC}" srcOrd="4" destOrd="0" presId="urn:microsoft.com/office/officeart/2005/8/layout/chevron2"/>
    <dgm:cxn modelId="{2C4B2E3B-4600-4F78-AA06-4C22F307EC3D}" type="presParOf" srcId="{B8788153-3738-43A2-B4FE-82E285B199FC}" destId="{B2F82A00-46AC-4BAE-A8E1-77808F661D20}" srcOrd="0" destOrd="0" presId="urn:microsoft.com/office/officeart/2005/8/layout/chevron2"/>
    <dgm:cxn modelId="{A515F6C3-4E84-4056-AD46-0413E5E15D2D}" type="presParOf" srcId="{B8788153-3738-43A2-B4FE-82E285B199FC}" destId="{DD394C92-52A0-4D18-BCD1-804654F02790}" srcOrd="1" destOrd="0" presId="urn:microsoft.com/office/officeart/2005/8/layout/chevron2"/>
    <dgm:cxn modelId="{6F2DD5D3-EBFF-47F1-99A4-32F6600828EC}" type="presParOf" srcId="{11F0B570-3A0D-49D3-8D33-C26F1FAE7B60}" destId="{CC53A765-13FD-4726-AD6C-4249BAE33B19}" srcOrd="5" destOrd="0" presId="urn:microsoft.com/office/officeart/2005/8/layout/chevron2"/>
    <dgm:cxn modelId="{D40858B0-5FD6-40D9-A52C-E278F69964A5}" type="presParOf" srcId="{11F0B570-3A0D-49D3-8D33-C26F1FAE7B60}" destId="{18AB0550-371E-4505-84E4-3B1AEDB88350}" srcOrd="6" destOrd="0" presId="urn:microsoft.com/office/officeart/2005/8/layout/chevron2"/>
    <dgm:cxn modelId="{F23A94DF-B7B5-49F5-B262-DEEE28B155FE}" type="presParOf" srcId="{18AB0550-371E-4505-84E4-3B1AEDB88350}" destId="{254AB682-4D3C-436C-80E3-748280C86088}" srcOrd="0" destOrd="0" presId="urn:microsoft.com/office/officeart/2005/8/layout/chevron2"/>
    <dgm:cxn modelId="{C7BD142A-2729-46CA-9581-2EBFB8A77797}" type="presParOf" srcId="{18AB0550-371E-4505-84E4-3B1AEDB88350}" destId="{D410891E-A0A0-49F7-B25A-3C2E0421E580}" srcOrd="1" destOrd="0" presId="urn:microsoft.com/office/officeart/2005/8/layout/chevron2"/>
    <dgm:cxn modelId="{3E8A2360-F101-419B-A974-EB9816666E5B}" type="presParOf" srcId="{11F0B570-3A0D-49D3-8D33-C26F1FAE7B60}" destId="{9BCA6F43-B9B5-4D0A-A92E-E0F1523B1EEF}" srcOrd="7" destOrd="0" presId="urn:microsoft.com/office/officeart/2005/8/layout/chevron2"/>
    <dgm:cxn modelId="{EC9BFF8C-9B54-4592-9990-52539BE14A49}" type="presParOf" srcId="{11F0B570-3A0D-49D3-8D33-C26F1FAE7B60}" destId="{6583F445-8D3A-4C58-BABF-5A25C1007D74}" srcOrd="8" destOrd="0" presId="urn:microsoft.com/office/officeart/2005/8/layout/chevron2"/>
    <dgm:cxn modelId="{1DE48A08-20E7-4776-B5EC-3E54C0F6CC37}" type="presParOf" srcId="{6583F445-8D3A-4C58-BABF-5A25C1007D74}" destId="{2F30D90C-347F-4973-9C07-5FC18C90A5DE}" srcOrd="0" destOrd="0" presId="urn:microsoft.com/office/officeart/2005/8/layout/chevron2"/>
    <dgm:cxn modelId="{2681FD11-7200-418F-A6A9-CCD0D96D4732}" type="presParOf" srcId="{6583F445-8D3A-4C58-BABF-5A25C1007D74}" destId="{119EF302-19BA-4AC5-8040-1E813CE77B7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6B3D3B-A31F-466C-BD3D-68028D549606}" type="doc">
      <dgm:prSet loTypeId="urn:microsoft.com/office/officeart/2005/8/layout/hProcess3" loCatId="process" qsTypeId="urn:microsoft.com/office/officeart/2005/8/quickstyle/3d1" qsCatId="3D" csTypeId="urn:microsoft.com/office/officeart/2005/8/colors/accent1_2" csCatId="accent1" phldr="1"/>
      <dgm:spPr/>
    </dgm:pt>
    <dgm:pt modelId="{3BD0938D-B784-4D78-8CCE-B8B401D7969C}">
      <dgm:prSet phldrT="[텍스트]" custT="1"/>
      <dgm:spPr/>
      <dgm:t>
        <a:bodyPr/>
        <a:lstStyle/>
        <a:p>
          <a:pPr latinLnBrk="1"/>
          <a:r>
            <a:rPr lang="ko-KR" altLang="en-US" sz="1600" dirty="0">
              <a:latin typeface="휴먼옛체" pitchFamily="18" charset="-127"/>
              <a:ea typeface="휴먼옛체" pitchFamily="18" charset="-127"/>
            </a:rPr>
            <a:t>원장</a:t>
          </a:r>
        </a:p>
      </dgm:t>
    </dgm:pt>
    <dgm:pt modelId="{A0B3F9DD-E04D-4F6A-9849-B858CE8B053F}" type="parTrans" cxnId="{81874BE5-61E4-41FE-9813-BE19D33B4709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4C7E3D0D-4E86-4CEE-B466-9262C51B4A9F}" type="sibTrans" cxnId="{81874BE5-61E4-41FE-9813-BE19D33B4709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88A7EEB1-D0CF-4217-9C62-1AB1E683D508}" type="pres">
      <dgm:prSet presAssocID="{FC6B3D3B-A31F-466C-BD3D-68028D549606}" presName="Name0" presStyleCnt="0">
        <dgm:presLayoutVars>
          <dgm:dir/>
          <dgm:animLvl val="lvl"/>
          <dgm:resizeHandles val="exact"/>
        </dgm:presLayoutVars>
      </dgm:prSet>
      <dgm:spPr/>
    </dgm:pt>
    <dgm:pt modelId="{D1A5BE58-268B-4565-9BF3-A451C7151E35}" type="pres">
      <dgm:prSet presAssocID="{FC6B3D3B-A31F-466C-BD3D-68028D549606}" presName="dummy" presStyleCnt="0"/>
      <dgm:spPr/>
    </dgm:pt>
    <dgm:pt modelId="{0367BBE3-6151-4024-A1A5-8D1B9B666C86}" type="pres">
      <dgm:prSet presAssocID="{FC6B3D3B-A31F-466C-BD3D-68028D549606}" presName="linH" presStyleCnt="0"/>
      <dgm:spPr/>
    </dgm:pt>
    <dgm:pt modelId="{E3132D18-293F-4675-80B2-0B93573F57B0}" type="pres">
      <dgm:prSet presAssocID="{FC6B3D3B-A31F-466C-BD3D-68028D549606}" presName="padding1" presStyleCnt="0"/>
      <dgm:spPr/>
    </dgm:pt>
    <dgm:pt modelId="{489C53FE-C827-4B5D-AB69-416F9CD26183}" type="pres">
      <dgm:prSet presAssocID="{3BD0938D-B784-4D78-8CCE-B8B401D7969C}" presName="linV" presStyleCnt="0"/>
      <dgm:spPr/>
    </dgm:pt>
    <dgm:pt modelId="{72CD0538-A30B-4931-A590-65B2109E40AE}" type="pres">
      <dgm:prSet presAssocID="{3BD0938D-B784-4D78-8CCE-B8B401D7969C}" presName="spVertical1" presStyleCnt="0"/>
      <dgm:spPr/>
    </dgm:pt>
    <dgm:pt modelId="{ABE99697-87AF-4018-9E01-93BA829A1FE1}" type="pres">
      <dgm:prSet presAssocID="{3BD0938D-B784-4D78-8CCE-B8B401D7969C}" presName="parTx" presStyleLbl="revTx" presStyleIdx="0" presStyleCnt="1" custLinFactNeighborX="-9090" custLinFactNeighborY="2091">
        <dgm:presLayoutVars>
          <dgm:chMax val="0"/>
          <dgm:chPref val="0"/>
          <dgm:bulletEnabled val="1"/>
        </dgm:presLayoutVars>
      </dgm:prSet>
      <dgm:spPr/>
    </dgm:pt>
    <dgm:pt modelId="{D91FA0B8-51C2-47D9-AF46-732A5CE845F3}" type="pres">
      <dgm:prSet presAssocID="{3BD0938D-B784-4D78-8CCE-B8B401D7969C}" presName="spVertical2" presStyleCnt="0"/>
      <dgm:spPr/>
    </dgm:pt>
    <dgm:pt modelId="{598251D2-54C9-415A-A3ED-C0F63CED779A}" type="pres">
      <dgm:prSet presAssocID="{3BD0938D-B784-4D78-8CCE-B8B401D7969C}" presName="spVertical3" presStyleCnt="0"/>
      <dgm:spPr/>
    </dgm:pt>
    <dgm:pt modelId="{80D0DCF0-5895-4E65-91BF-EE26CA6988B0}" type="pres">
      <dgm:prSet presAssocID="{FC6B3D3B-A31F-466C-BD3D-68028D549606}" presName="padding2" presStyleCnt="0"/>
      <dgm:spPr/>
    </dgm:pt>
    <dgm:pt modelId="{38316B6B-E1D5-4ACC-A62D-77FB962011FA}" type="pres">
      <dgm:prSet presAssocID="{FC6B3D3B-A31F-466C-BD3D-68028D549606}" presName="negArrow" presStyleCnt="0"/>
      <dgm:spPr/>
    </dgm:pt>
    <dgm:pt modelId="{3C7146DA-AA8A-4FA4-97C7-D088858296EB}" type="pres">
      <dgm:prSet presAssocID="{FC6B3D3B-A31F-466C-BD3D-68028D549606}" presName="backgroundArrow" presStyleLbl="node1" presStyleIdx="0" presStyleCnt="1"/>
      <dgm:spPr/>
    </dgm:pt>
  </dgm:ptLst>
  <dgm:cxnLst>
    <dgm:cxn modelId="{43BBF8A3-00B7-4D18-86F0-6BD2DE2C996E}" type="presOf" srcId="{3BD0938D-B784-4D78-8CCE-B8B401D7969C}" destId="{ABE99697-87AF-4018-9E01-93BA829A1FE1}" srcOrd="0" destOrd="0" presId="urn:microsoft.com/office/officeart/2005/8/layout/hProcess3"/>
    <dgm:cxn modelId="{EE1972C4-B9A0-4D9F-AA7F-06A1F1AE656D}" type="presOf" srcId="{FC6B3D3B-A31F-466C-BD3D-68028D549606}" destId="{88A7EEB1-D0CF-4217-9C62-1AB1E683D508}" srcOrd="0" destOrd="0" presId="urn:microsoft.com/office/officeart/2005/8/layout/hProcess3"/>
    <dgm:cxn modelId="{81874BE5-61E4-41FE-9813-BE19D33B4709}" srcId="{FC6B3D3B-A31F-466C-BD3D-68028D549606}" destId="{3BD0938D-B784-4D78-8CCE-B8B401D7969C}" srcOrd="0" destOrd="0" parTransId="{A0B3F9DD-E04D-4F6A-9849-B858CE8B053F}" sibTransId="{4C7E3D0D-4E86-4CEE-B466-9262C51B4A9F}"/>
    <dgm:cxn modelId="{A903CB81-05E0-4222-91A9-A1EDC40511C8}" type="presParOf" srcId="{88A7EEB1-D0CF-4217-9C62-1AB1E683D508}" destId="{D1A5BE58-268B-4565-9BF3-A451C7151E35}" srcOrd="0" destOrd="0" presId="urn:microsoft.com/office/officeart/2005/8/layout/hProcess3"/>
    <dgm:cxn modelId="{D07E1AF0-3C73-4F91-851F-837823A22061}" type="presParOf" srcId="{88A7EEB1-D0CF-4217-9C62-1AB1E683D508}" destId="{0367BBE3-6151-4024-A1A5-8D1B9B666C86}" srcOrd="1" destOrd="0" presId="urn:microsoft.com/office/officeart/2005/8/layout/hProcess3"/>
    <dgm:cxn modelId="{0C7EF094-AB34-4ECD-A51A-7FF9494F3D26}" type="presParOf" srcId="{0367BBE3-6151-4024-A1A5-8D1B9B666C86}" destId="{E3132D18-293F-4675-80B2-0B93573F57B0}" srcOrd="0" destOrd="0" presId="urn:microsoft.com/office/officeart/2005/8/layout/hProcess3"/>
    <dgm:cxn modelId="{ADD07776-E737-4FAB-820D-0EE010A624D4}" type="presParOf" srcId="{0367BBE3-6151-4024-A1A5-8D1B9B666C86}" destId="{489C53FE-C827-4B5D-AB69-416F9CD26183}" srcOrd="1" destOrd="0" presId="urn:microsoft.com/office/officeart/2005/8/layout/hProcess3"/>
    <dgm:cxn modelId="{6CA12255-9C4A-41AF-A896-70D168373BCF}" type="presParOf" srcId="{489C53FE-C827-4B5D-AB69-416F9CD26183}" destId="{72CD0538-A30B-4931-A590-65B2109E40AE}" srcOrd="0" destOrd="0" presId="urn:microsoft.com/office/officeart/2005/8/layout/hProcess3"/>
    <dgm:cxn modelId="{739B9886-13CB-46E0-841F-E33C84D3341D}" type="presParOf" srcId="{489C53FE-C827-4B5D-AB69-416F9CD26183}" destId="{ABE99697-87AF-4018-9E01-93BA829A1FE1}" srcOrd="1" destOrd="0" presId="urn:microsoft.com/office/officeart/2005/8/layout/hProcess3"/>
    <dgm:cxn modelId="{63A7B34D-88D5-4A3B-A558-AF1BB4912221}" type="presParOf" srcId="{489C53FE-C827-4B5D-AB69-416F9CD26183}" destId="{D91FA0B8-51C2-47D9-AF46-732A5CE845F3}" srcOrd="2" destOrd="0" presId="urn:microsoft.com/office/officeart/2005/8/layout/hProcess3"/>
    <dgm:cxn modelId="{44A3EC5D-A643-4E0A-B36E-2639E6C3839C}" type="presParOf" srcId="{489C53FE-C827-4B5D-AB69-416F9CD26183}" destId="{598251D2-54C9-415A-A3ED-C0F63CED779A}" srcOrd="3" destOrd="0" presId="urn:microsoft.com/office/officeart/2005/8/layout/hProcess3"/>
    <dgm:cxn modelId="{04E5395F-E1D1-4827-9D26-4B21BDE5CB03}" type="presParOf" srcId="{0367BBE3-6151-4024-A1A5-8D1B9B666C86}" destId="{80D0DCF0-5895-4E65-91BF-EE26CA6988B0}" srcOrd="2" destOrd="0" presId="urn:microsoft.com/office/officeart/2005/8/layout/hProcess3"/>
    <dgm:cxn modelId="{AD16FF05-B830-4F06-8A6A-B2F019EAE359}" type="presParOf" srcId="{0367BBE3-6151-4024-A1A5-8D1B9B666C86}" destId="{38316B6B-E1D5-4ACC-A62D-77FB962011FA}" srcOrd="3" destOrd="0" presId="urn:microsoft.com/office/officeart/2005/8/layout/hProcess3"/>
    <dgm:cxn modelId="{177DB1BC-6B4E-4A7D-BD7C-EBD33A28634A}" type="presParOf" srcId="{0367BBE3-6151-4024-A1A5-8D1B9B666C86}" destId="{3C7146DA-AA8A-4FA4-97C7-D088858296EB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6B3D3B-A31F-466C-BD3D-68028D549606}" type="doc">
      <dgm:prSet loTypeId="urn:microsoft.com/office/officeart/2005/8/layout/hProcess3" loCatId="process" qsTypeId="urn:microsoft.com/office/officeart/2005/8/quickstyle/3d1" qsCatId="3D" csTypeId="urn:microsoft.com/office/officeart/2005/8/colors/accent1_2" csCatId="accent1" phldr="1"/>
      <dgm:spPr/>
    </dgm:pt>
    <dgm:pt modelId="{3BD0938D-B784-4D78-8CCE-B8B401D7969C}">
      <dgm:prSet phldrT="[텍스트]" custT="1"/>
      <dgm:spPr/>
      <dgm:t>
        <a:bodyPr/>
        <a:lstStyle/>
        <a:p>
          <a:pPr latinLnBrk="1"/>
          <a:r>
            <a:rPr lang="ko-KR" altLang="en-US" sz="1600" dirty="0">
              <a:latin typeface="휴먼옛체" pitchFamily="18" charset="-127"/>
              <a:ea typeface="휴먼옛체" pitchFamily="18" charset="-127"/>
            </a:rPr>
            <a:t>본부장</a:t>
          </a:r>
        </a:p>
      </dgm:t>
    </dgm:pt>
    <dgm:pt modelId="{A0B3F9DD-E04D-4F6A-9849-B858CE8B053F}" type="parTrans" cxnId="{81874BE5-61E4-41FE-9813-BE19D33B4709}">
      <dgm:prSet/>
      <dgm:spPr/>
      <dgm:t>
        <a:bodyPr/>
        <a:lstStyle/>
        <a:p>
          <a:pPr latinLnBrk="1"/>
          <a:endParaRPr lang="ko-KR" altLang="en-US"/>
        </a:p>
      </dgm:t>
    </dgm:pt>
    <dgm:pt modelId="{4C7E3D0D-4E86-4CEE-B466-9262C51B4A9F}" type="sibTrans" cxnId="{81874BE5-61E4-41FE-9813-BE19D33B4709}">
      <dgm:prSet/>
      <dgm:spPr/>
      <dgm:t>
        <a:bodyPr/>
        <a:lstStyle/>
        <a:p>
          <a:pPr latinLnBrk="1"/>
          <a:endParaRPr lang="ko-KR" altLang="en-US"/>
        </a:p>
      </dgm:t>
    </dgm:pt>
    <dgm:pt modelId="{88A7EEB1-D0CF-4217-9C62-1AB1E683D508}" type="pres">
      <dgm:prSet presAssocID="{FC6B3D3B-A31F-466C-BD3D-68028D549606}" presName="Name0" presStyleCnt="0">
        <dgm:presLayoutVars>
          <dgm:dir/>
          <dgm:animLvl val="lvl"/>
          <dgm:resizeHandles val="exact"/>
        </dgm:presLayoutVars>
      </dgm:prSet>
      <dgm:spPr/>
    </dgm:pt>
    <dgm:pt modelId="{D1A5BE58-268B-4565-9BF3-A451C7151E35}" type="pres">
      <dgm:prSet presAssocID="{FC6B3D3B-A31F-466C-BD3D-68028D549606}" presName="dummy" presStyleCnt="0"/>
      <dgm:spPr/>
    </dgm:pt>
    <dgm:pt modelId="{0367BBE3-6151-4024-A1A5-8D1B9B666C86}" type="pres">
      <dgm:prSet presAssocID="{FC6B3D3B-A31F-466C-BD3D-68028D549606}" presName="linH" presStyleCnt="0"/>
      <dgm:spPr/>
    </dgm:pt>
    <dgm:pt modelId="{E3132D18-293F-4675-80B2-0B93573F57B0}" type="pres">
      <dgm:prSet presAssocID="{FC6B3D3B-A31F-466C-BD3D-68028D549606}" presName="padding1" presStyleCnt="0"/>
      <dgm:spPr/>
    </dgm:pt>
    <dgm:pt modelId="{489C53FE-C827-4B5D-AB69-416F9CD26183}" type="pres">
      <dgm:prSet presAssocID="{3BD0938D-B784-4D78-8CCE-B8B401D7969C}" presName="linV" presStyleCnt="0"/>
      <dgm:spPr/>
    </dgm:pt>
    <dgm:pt modelId="{72CD0538-A30B-4931-A590-65B2109E40AE}" type="pres">
      <dgm:prSet presAssocID="{3BD0938D-B784-4D78-8CCE-B8B401D7969C}" presName="spVertical1" presStyleCnt="0"/>
      <dgm:spPr/>
    </dgm:pt>
    <dgm:pt modelId="{ABE99697-87AF-4018-9E01-93BA829A1FE1}" type="pres">
      <dgm:prSet presAssocID="{3BD0938D-B784-4D78-8CCE-B8B401D7969C}" presName="parTx" presStyleLbl="revTx" presStyleIdx="0" presStyleCnt="1">
        <dgm:presLayoutVars>
          <dgm:chMax val="0"/>
          <dgm:chPref val="0"/>
          <dgm:bulletEnabled val="1"/>
        </dgm:presLayoutVars>
      </dgm:prSet>
      <dgm:spPr/>
    </dgm:pt>
    <dgm:pt modelId="{D91FA0B8-51C2-47D9-AF46-732A5CE845F3}" type="pres">
      <dgm:prSet presAssocID="{3BD0938D-B784-4D78-8CCE-B8B401D7969C}" presName="spVertical2" presStyleCnt="0"/>
      <dgm:spPr/>
    </dgm:pt>
    <dgm:pt modelId="{598251D2-54C9-415A-A3ED-C0F63CED779A}" type="pres">
      <dgm:prSet presAssocID="{3BD0938D-B784-4D78-8CCE-B8B401D7969C}" presName="spVertical3" presStyleCnt="0"/>
      <dgm:spPr/>
    </dgm:pt>
    <dgm:pt modelId="{80D0DCF0-5895-4E65-91BF-EE26CA6988B0}" type="pres">
      <dgm:prSet presAssocID="{FC6B3D3B-A31F-466C-BD3D-68028D549606}" presName="padding2" presStyleCnt="0"/>
      <dgm:spPr/>
    </dgm:pt>
    <dgm:pt modelId="{38316B6B-E1D5-4ACC-A62D-77FB962011FA}" type="pres">
      <dgm:prSet presAssocID="{FC6B3D3B-A31F-466C-BD3D-68028D549606}" presName="negArrow" presStyleCnt="0"/>
      <dgm:spPr/>
    </dgm:pt>
    <dgm:pt modelId="{3C7146DA-AA8A-4FA4-97C7-D088858296EB}" type="pres">
      <dgm:prSet presAssocID="{FC6B3D3B-A31F-466C-BD3D-68028D549606}" presName="backgroundArrow" presStyleLbl="node1" presStyleIdx="0" presStyleCnt="1"/>
      <dgm:spPr/>
    </dgm:pt>
  </dgm:ptLst>
  <dgm:cxnLst>
    <dgm:cxn modelId="{B4D6BFB2-E525-4DFA-859D-F929FE7880B8}" type="presOf" srcId="{3BD0938D-B784-4D78-8CCE-B8B401D7969C}" destId="{ABE99697-87AF-4018-9E01-93BA829A1FE1}" srcOrd="0" destOrd="0" presId="urn:microsoft.com/office/officeart/2005/8/layout/hProcess3"/>
    <dgm:cxn modelId="{F1BCA7CE-EF43-44C4-842D-FB2B7CD4B514}" type="presOf" srcId="{FC6B3D3B-A31F-466C-BD3D-68028D549606}" destId="{88A7EEB1-D0CF-4217-9C62-1AB1E683D508}" srcOrd="0" destOrd="0" presId="urn:microsoft.com/office/officeart/2005/8/layout/hProcess3"/>
    <dgm:cxn modelId="{81874BE5-61E4-41FE-9813-BE19D33B4709}" srcId="{FC6B3D3B-A31F-466C-BD3D-68028D549606}" destId="{3BD0938D-B784-4D78-8CCE-B8B401D7969C}" srcOrd="0" destOrd="0" parTransId="{A0B3F9DD-E04D-4F6A-9849-B858CE8B053F}" sibTransId="{4C7E3D0D-4E86-4CEE-B466-9262C51B4A9F}"/>
    <dgm:cxn modelId="{C1DDFAB8-9FE1-4D8F-9BD8-88BA5E9FF426}" type="presParOf" srcId="{88A7EEB1-D0CF-4217-9C62-1AB1E683D508}" destId="{D1A5BE58-268B-4565-9BF3-A451C7151E35}" srcOrd="0" destOrd="0" presId="urn:microsoft.com/office/officeart/2005/8/layout/hProcess3"/>
    <dgm:cxn modelId="{2D44888C-B30B-49AE-8705-E957C4B81AFA}" type="presParOf" srcId="{88A7EEB1-D0CF-4217-9C62-1AB1E683D508}" destId="{0367BBE3-6151-4024-A1A5-8D1B9B666C86}" srcOrd="1" destOrd="0" presId="urn:microsoft.com/office/officeart/2005/8/layout/hProcess3"/>
    <dgm:cxn modelId="{01796F90-7FAC-40E0-875B-2482EB44EFF5}" type="presParOf" srcId="{0367BBE3-6151-4024-A1A5-8D1B9B666C86}" destId="{E3132D18-293F-4675-80B2-0B93573F57B0}" srcOrd="0" destOrd="0" presId="urn:microsoft.com/office/officeart/2005/8/layout/hProcess3"/>
    <dgm:cxn modelId="{DE9783B9-6491-429F-ACF8-3042755394AF}" type="presParOf" srcId="{0367BBE3-6151-4024-A1A5-8D1B9B666C86}" destId="{489C53FE-C827-4B5D-AB69-416F9CD26183}" srcOrd="1" destOrd="0" presId="urn:microsoft.com/office/officeart/2005/8/layout/hProcess3"/>
    <dgm:cxn modelId="{53A579F1-F2B6-4D1F-91E6-267D8F06A53C}" type="presParOf" srcId="{489C53FE-C827-4B5D-AB69-416F9CD26183}" destId="{72CD0538-A30B-4931-A590-65B2109E40AE}" srcOrd="0" destOrd="0" presId="urn:microsoft.com/office/officeart/2005/8/layout/hProcess3"/>
    <dgm:cxn modelId="{3C3BCD0F-B9ED-417A-925F-B70B711189E7}" type="presParOf" srcId="{489C53FE-C827-4B5D-AB69-416F9CD26183}" destId="{ABE99697-87AF-4018-9E01-93BA829A1FE1}" srcOrd="1" destOrd="0" presId="urn:microsoft.com/office/officeart/2005/8/layout/hProcess3"/>
    <dgm:cxn modelId="{EDC71144-A3B9-4C43-80DD-4716F68F852A}" type="presParOf" srcId="{489C53FE-C827-4B5D-AB69-416F9CD26183}" destId="{D91FA0B8-51C2-47D9-AF46-732A5CE845F3}" srcOrd="2" destOrd="0" presId="urn:microsoft.com/office/officeart/2005/8/layout/hProcess3"/>
    <dgm:cxn modelId="{B3D59EE9-BD86-4CE7-8CFA-13987601A284}" type="presParOf" srcId="{489C53FE-C827-4B5D-AB69-416F9CD26183}" destId="{598251D2-54C9-415A-A3ED-C0F63CED779A}" srcOrd="3" destOrd="0" presId="urn:microsoft.com/office/officeart/2005/8/layout/hProcess3"/>
    <dgm:cxn modelId="{C3434831-126F-4341-89D8-C088C5763359}" type="presParOf" srcId="{0367BBE3-6151-4024-A1A5-8D1B9B666C86}" destId="{80D0DCF0-5895-4E65-91BF-EE26CA6988B0}" srcOrd="2" destOrd="0" presId="urn:microsoft.com/office/officeart/2005/8/layout/hProcess3"/>
    <dgm:cxn modelId="{0AA74640-3B3A-4D7D-8945-AB44DBB556F8}" type="presParOf" srcId="{0367BBE3-6151-4024-A1A5-8D1B9B666C86}" destId="{38316B6B-E1D5-4ACC-A62D-77FB962011FA}" srcOrd="3" destOrd="0" presId="urn:microsoft.com/office/officeart/2005/8/layout/hProcess3"/>
    <dgm:cxn modelId="{2461392C-A6CD-4181-9470-7E12DE76B007}" type="presParOf" srcId="{0367BBE3-6151-4024-A1A5-8D1B9B666C86}" destId="{3C7146DA-AA8A-4FA4-97C7-D088858296EB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380212-96AB-4D47-95A6-C44F7438E653}">
      <dsp:nvSpPr>
        <dsp:cNvPr id="0" name=""/>
        <dsp:cNvSpPr/>
      </dsp:nvSpPr>
      <dsp:spPr>
        <a:xfrm rot="5400000">
          <a:off x="-150482" y="151667"/>
          <a:ext cx="1003215" cy="702250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1</a:t>
          </a:r>
          <a:r>
            <a:rPr lang="ko-KR" altLang="en-US" sz="1600" kern="1200" dirty="0">
              <a:latin typeface="휴먼옛체" pitchFamily="18" charset="-127"/>
              <a:ea typeface="휴먼옛체" pitchFamily="18" charset="-127"/>
            </a:rPr>
            <a:t>단계</a:t>
          </a:r>
        </a:p>
      </dsp:txBody>
      <dsp:txXfrm rot="-5400000">
        <a:off x="1" y="352309"/>
        <a:ext cx="702250" cy="300965"/>
      </dsp:txXfrm>
    </dsp:sp>
    <dsp:sp modelId="{6958498B-FC13-475E-9712-BB0C41BB04E7}">
      <dsp:nvSpPr>
        <dsp:cNvPr id="0" name=""/>
        <dsp:cNvSpPr/>
      </dsp:nvSpPr>
      <dsp:spPr>
        <a:xfrm rot="5400000">
          <a:off x="2311096" y="-1607660"/>
          <a:ext cx="652090" cy="38697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600" kern="1200" dirty="0">
              <a:latin typeface="휴먼옛체" pitchFamily="18" charset="-127"/>
              <a:ea typeface="휴먼옛체" pitchFamily="18" charset="-127"/>
            </a:rPr>
            <a:t>개강 일자 확정</a:t>
          </a: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 kern="1200" dirty="0">
              <a:latin typeface="휴먼옛체" pitchFamily="18" charset="-127"/>
              <a:ea typeface="휴먼옛체" pitchFamily="18" charset="-127"/>
            </a:rPr>
            <a:t>전략기획실</a:t>
          </a: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, </a:t>
          </a:r>
          <a:r>
            <a:rPr lang="ko-KR" altLang="en-US" sz="1600" kern="1200" dirty="0" err="1">
              <a:latin typeface="휴먼옛체" pitchFamily="18" charset="-127"/>
              <a:ea typeface="휴먼옛체" pitchFamily="18" charset="-127"/>
            </a:rPr>
            <a:t>행정실</a:t>
          </a: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 kern="1200" dirty="0">
            <a:latin typeface="휴먼옛체" pitchFamily="18" charset="-127"/>
            <a:ea typeface="휴먼옛체" pitchFamily="18" charset="-127"/>
          </a:endParaRPr>
        </a:p>
      </dsp:txBody>
      <dsp:txXfrm rot="-5400000">
        <a:off x="702251" y="33017"/>
        <a:ext cx="3837949" cy="588426"/>
      </dsp:txXfrm>
    </dsp:sp>
    <dsp:sp modelId="{B9CAEF7C-AF8A-46D7-9B8E-C0A44BE90FB4}">
      <dsp:nvSpPr>
        <dsp:cNvPr id="0" name=""/>
        <dsp:cNvSpPr/>
      </dsp:nvSpPr>
      <dsp:spPr>
        <a:xfrm rot="5400000">
          <a:off x="-150482" y="1036656"/>
          <a:ext cx="1003215" cy="70225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2</a:t>
          </a:r>
          <a:r>
            <a:rPr lang="ko-KR" altLang="en-US" sz="1600" kern="1200" dirty="0">
              <a:latin typeface="휴먼옛체" pitchFamily="18" charset="-127"/>
              <a:ea typeface="휴먼옛체" pitchFamily="18" charset="-127"/>
            </a:rPr>
            <a:t>단계</a:t>
          </a:r>
        </a:p>
      </dsp:txBody>
      <dsp:txXfrm rot="-5400000">
        <a:off x="1" y="1237298"/>
        <a:ext cx="702250" cy="300965"/>
      </dsp:txXfrm>
    </dsp:sp>
    <dsp:sp modelId="{897DEF68-9327-408E-85AF-98564056BF24}">
      <dsp:nvSpPr>
        <dsp:cNvPr id="0" name=""/>
        <dsp:cNvSpPr/>
      </dsp:nvSpPr>
      <dsp:spPr>
        <a:xfrm rot="5400000">
          <a:off x="2311096" y="-722671"/>
          <a:ext cx="652090" cy="38697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600" kern="1200" dirty="0">
              <a:latin typeface="휴먼옛체" pitchFamily="18" charset="-127"/>
              <a:ea typeface="휴먼옛체" pitchFamily="18" charset="-127"/>
            </a:rPr>
            <a:t>교육 훈련 과정 홍보</a:t>
          </a: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 kern="1200" dirty="0">
              <a:latin typeface="휴먼옛체" pitchFamily="18" charset="-127"/>
              <a:ea typeface="휴먼옛체" pitchFamily="18" charset="-127"/>
            </a:rPr>
            <a:t>전략기획실</a:t>
          </a: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 kern="1200" dirty="0">
            <a:latin typeface="휴먼옛체" pitchFamily="18" charset="-127"/>
            <a:ea typeface="휴먼옛체" pitchFamily="18" charset="-127"/>
          </a:endParaRPr>
        </a:p>
      </dsp:txBody>
      <dsp:txXfrm rot="-5400000">
        <a:off x="702251" y="918006"/>
        <a:ext cx="3837949" cy="588426"/>
      </dsp:txXfrm>
    </dsp:sp>
    <dsp:sp modelId="{B2F82A00-46AC-4BAE-A8E1-77808F661D20}">
      <dsp:nvSpPr>
        <dsp:cNvPr id="0" name=""/>
        <dsp:cNvSpPr/>
      </dsp:nvSpPr>
      <dsp:spPr>
        <a:xfrm rot="5400000">
          <a:off x="-150482" y="1921646"/>
          <a:ext cx="1003215" cy="702250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4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3</a:t>
          </a:r>
          <a:r>
            <a:rPr lang="ko-KR" altLang="en-US" sz="1600" kern="1200" dirty="0">
              <a:latin typeface="휴먼옛체" pitchFamily="18" charset="-127"/>
              <a:ea typeface="휴먼옛체" pitchFamily="18" charset="-127"/>
            </a:rPr>
            <a:t>단계</a:t>
          </a:r>
        </a:p>
      </dsp:txBody>
      <dsp:txXfrm rot="-5400000">
        <a:off x="1" y="2122288"/>
        <a:ext cx="702250" cy="300965"/>
      </dsp:txXfrm>
    </dsp:sp>
    <dsp:sp modelId="{DD394C92-52A0-4D18-BCD1-804654F02790}">
      <dsp:nvSpPr>
        <dsp:cNvPr id="0" name=""/>
        <dsp:cNvSpPr/>
      </dsp:nvSpPr>
      <dsp:spPr>
        <a:xfrm rot="5400000">
          <a:off x="2311096" y="162318"/>
          <a:ext cx="652090" cy="38697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600" kern="1200" dirty="0">
              <a:latin typeface="휴먼옛체" pitchFamily="18" charset="-127"/>
              <a:ea typeface="휴먼옛체" pitchFamily="18" charset="-127"/>
            </a:rPr>
            <a:t>훈련생 상담 및 등록</a:t>
          </a: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 kern="1200" dirty="0" err="1">
              <a:latin typeface="휴먼옛체" pitchFamily="18" charset="-127"/>
              <a:ea typeface="휴먼옛체" pitchFamily="18" charset="-127"/>
            </a:rPr>
            <a:t>행정실</a:t>
          </a: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 kern="1200" dirty="0">
            <a:latin typeface="휴먼옛체" pitchFamily="18" charset="-127"/>
            <a:ea typeface="휴먼옛체" pitchFamily="18" charset="-127"/>
          </a:endParaRPr>
        </a:p>
      </dsp:txBody>
      <dsp:txXfrm rot="-5400000">
        <a:off x="702251" y="1802995"/>
        <a:ext cx="3837949" cy="588426"/>
      </dsp:txXfrm>
    </dsp:sp>
    <dsp:sp modelId="{254AB682-4D3C-436C-80E3-748280C86088}">
      <dsp:nvSpPr>
        <dsp:cNvPr id="0" name=""/>
        <dsp:cNvSpPr/>
      </dsp:nvSpPr>
      <dsp:spPr>
        <a:xfrm rot="5400000">
          <a:off x="-150482" y="2806635"/>
          <a:ext cx="1003215" cy="702250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5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4</a:t>
          </a:r>
          <a:r>
            <a:rPr lang="ko-KR" altLang="en-US" sz="1600" kern="1200" dirty="0">
              <a:latin typeface="휴먼옛체" pitchFamily="18" charset="-127"/>
              <a:ea typeface="휴먼옛체" pitchFamily="18" charset="-127"/>
            </a:rPr>
            <a:t>단계</a:t>
          </a:r>
        </a:p>
      </dsp:txBody>
      <dsp:txXfrm rot="-5400000">
        <a:off x="1" y="3007277"/>
        <a:ext cx="702250" cy="300965"/>
      </dsp:txXfrm>
    </dsp:sp>
    <dsp:sp modelId="{D410891E-A0A0-49F7-B25A-3C2E0421E580}">
      <dsp:nvSpPr>
        <dsp:cNvPr id="0" name=""/>
        <dsp:cNvSpPr/>
      </dsp:nvSpPr>
      <dsp:spPr>
        <a:xfrm rot="5400000">
          <a:off x="2311096" y="1047307"/>
          <a:ext cx="652090" cy="38697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600" kern="1200" dirty="0">
              <a:latin typeface="휴먼옛체" pitchFamily="18" charset="-127"/>
              <a:ea typeface="휴먼옛체" pitchFamily="18" charset="-127"/>
            </a:rPr>
            <a:t>훈련 진행</a:t>
          </a: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 kern="1200" dirty="0">
              <a:latin typeface="휴먼옛체" pitchFamily="18" charset="-127"/>
              <a:ea typeface="휴먼옛체" pitchFamily="18" charset="-127"/>
            </a:rPr>
            <a:t>교무실</a:t>
          </a: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, </a:t>
          </a:r>
          <a:r>
            <a:rPr lang="ko-KR" altLang="en-US" sz="1600" kern="1200" dirty="0" err="1">
              <a:latin typeface="휴먼옛체" pitchFamily="18" charset="-127"/>
              <a:ea typeface="휴먼옛체" pitchFamily="18" charset="-127"/>
            </a:rPr>
            <a:t>행정실</a:t>
          </a: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 kern="1200" dirty="0">
            <a:latin typeface="휴먼옛체" pitchFamily="18" charset="-127"/>
            <a:ea typeface="휴먼옛체" pitchFamily="18" charset="-127"/>
          </a:endParaRPr>
        </a:p>
      </dsp:txBody>
      <dsp:txXfrm rot="-5400000">
        <a:off x="702251" y="2687984"/>
        <a:ext cx="3837949" cy="588426"/>
      </dsp:txXfrm>
    </dsp:sp>
    <dsp:sp modelId="{2F30D90C-347F-4973-9C07-5FC18C90A5DE}">
      <dsp:nvSpPr>
        <dsp:cNvPr id="0" name=""/>
        <dsp:cNvSpPr/>
      </dsp:nvSpPr>
      <dsp:spPr>
        <a:xfrm rot="5400000">
          <a:off x="-150482" y="3691624"/>
          <a:ext cx="1003215" cy="702250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6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5</a:t>
          </a:r>
          <a:r>
            <a:rPr lang="ko-KR" altLang="en-US" sz="1600" kern="1200" dirty="0">
              <a:latin typeface="휴먼옛체" pitchFamily="18" charset="-127"/>
              <a:ea typeface="휴먼옛체" pitchFamily="18" charset="-127"/>
            </a:rPr>
            <a:t>단계</a:t>
          </a:r>
        </a:p>
      </dsp:txBody>
      <dsp:txXfrm rot="-5400000">
        <a:off x="1" y="3892266"/>
        <a:ext cx="702250" cy="300965"/>
      </dsp:txXfrm>
    </dsp:sp>
    <dsp:sp modelId="{119EF302-19BA-4AC5-8040-1E813CE77B7E}">
      <dsp:nvSpPr>
        <dsp:cNvPr id="0" name=""/>
        <dsp:cNvSpPr/>
      </dsp:nvSpPr>
      <dsp:spPr>
        <a:xfrm rot="5400000">
          <a:off x="2311096" y="1932296"/>
          <a:ext cx="652090" cy="38697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600" kern="1200" dirty="0">
              <a:latin typeface="휴먼옛체" pitchFamily="18" charset="-127"/>
              <a:ea typeface="휴먼옛체" pitchFamily="18" charset="-127"/>
            </a:rPr>
            <a:t>훈련 종료 후 관리</a:t>
          </a: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 kern="1200" dirty="0">
              <a:latin typeface="휴먼옛체" pitchFamily="18" charset="-127"/>
              <a:ea typeface="휴먼옛체" pitchFamily="18" charset="-127"/>
            </a:rPr>
            <a:t>전략기획실</a:t>
          </a: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, </a:t>
          </a:r>
          <a:r>
            <a:rPr lang="ko-KR" altLang="en-US" sz="1600" kern="1200" dirty="0" err="1">
              <a:latin typeface="휴먼옛체" pitchFamily="18" charset="-127"/>
              <a:ea typeface="휴먼옛체" pitchFamily="18" charset="-127"/>
            </a:rPr>
            <a:t>행정실</a:t>
          </a: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 kern="1200" dirty="0">
            <a:latin typeface="휴먼옛체" pitchFamily="18" charset="-127"/>
            <a:ea typeface="휴먼옛체" pitchFamily="18" charset="-127"/>
          </a:endParaRPr>
        </a:p>
      </dsp:txBody>
      <dsp:txXfrm rot="-5400000">
        <a:off x="702251" y="3572973"/>
        <a:ext cx="3837949" cy="5884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7146DA-AA8A-4FA4-97C7-D088858296EB}">
      <dsp:nvSpPr>
        <dsp:cNvPr id="0" name=""/>
        <dsp:cNvSpPr/>
      </dsp:nvSpPr>
      <dsp:spPr>
        <a:xfrm>
          <a:off x="0" y="28132"/>
          <a:ext cx="1643074" cy="1944000"/>
        </a:xfrm>
        <a:prstGeom prst="rightArrow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BE99697-87AF-4018-9E01-93BA829A1FE1}">
      <dsp:nvSpPr>
        <dsp:cNvPr id="0" name=""/>
        <dsp:cNvSpPr/>
      </dsp:nvSpPr>
      <dsp:spPr>
        <a:xfrm>
          <a:off x="10164" y="524294"/>
          <a:ext cx="1346229" cy="97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2560" rIns="0" bIns="162560" numCol="1" spcCol="1270" anchor="ctr" anchorCtr="0">
          <a:noAutofit/>
        </a:bodyPr>
        <a:lstStyle/>
        <a:p>
          <a:pPr marL="0" lvl="0" indent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600" kern="1200" dirty="0">
              <a:latin typeface="휴먼옛체" pitchFamily="18" charset="-127"/>
              <a:ea typeface="휴먼옛체" pitchFamily="18" charset="-127"/>
            </a:rPr>
            <a:t>원장</a:t>
          </a:r>
        </a:p>
      </dsp:txBody>
      <dsp:txXfrm>
        <a:off x="10164" y="524294"/>
        <a:ext cx="1346229" cy="972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7146DA-AA8A-4FA4-97C7-D088858296EB}">
      <dsp:nvSpPr>
        <dsp:cNvPr id="0" name=""/>
        <dsp:cNvSpPr/>
      </dsp:nvSpPr>
      <dsp:spPr>
        <a:xfrm>
          <a:off x="0" y="28132"/>
          <a:ext cx="2357453" cy="1944000"/>
        </a:xfrm>
        <a:prstGeom prst="rightArrow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BE99697-87AF-4018-9E01-93BA829A1FE1}">
      <dsp:nvSpPr>
        <dsp:cNvPr id="0" name=""/>
        <dsp:cNvSpPr/>
      </dsp:nvSpPr>
      <dsp:spPr>
        <a:xfrm>
          <a:off x="190161" y="514132"/>
          <a:ext cx="1931546" cy="97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2560" rIns="0" bIns="162560" numCol="1" spcCol="1270" anchor="ctr" anchorCtr="0">
          <a:noAutofit/>
        </a:bodyPr>
        <a:lstStyle/>
        <a:p>
          <a:pPr marL="0" lvl="0" indent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600" kern="1200" dirty="0">
              <a:latin typeface="휴먼옛체" pitchFamily="18" charset="-127"/>
              <a:ea typeface="휴먼옛체" pitchFamily="18" charset="-127"/>
            </a:rPr>
            <a:t>본부장</a:t>
          </a:r>
        </a:p>
      </dsp:txBody>
      <dsp:txXfrm>
        <a:off x="190161" y="514132"/>
        <a:ext cx="1931546" cy="972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D59F3-7AD6-466D-AD0E-9501EA3C4FD1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247B9-BEEC-473B-A9ED-C38514CF37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1091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6013" y="802300"/>
            <a:ext cx="608672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6013" y="3531206"/>
            <a:ext cx="608672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FE6F1-FAE4-4290-8824-A590308C4783}" type="datetime1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6012" y="329309"/>
            <a:ext cx="3343483" cy="309201"/>
          </a:xfrm>
        </p:spPr>
        <p:txBody>
          <a:bodyPr/>
          <a:lstStyle/>
          <a:p>
            <a:r>
              <a:rPr lang="ko-KR" altLang="en-US"/>
              <a:t>한국</a:t>
            </a:r>
            <a:r>
              <a:rPr lang="nl-NL" altLang="ko-KR"/>
              <a:t>HRDM</a:t>
            </a:r>
            <a:r>
              <a:rPr lang="ko-KR" altLang="en-US"/>
              <a:t>개발원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54262" y="798973"/>
            <a:ext cx="868839" cy="503578"/>
          </a:xfrm>
        </p:spPr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596013" y="3528542"/>
            <a:ext cx="608672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4773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563782" y="1847088"/>
            <a:ext cx="711895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B80DB-BEB5-4DBF-9C87-2C1C20A47405}" type="datetime1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한국</a:t>
            </a:r>
            <a:r>
              <a:rPr lang="nl-NL" altLang="ko-KR"/>
              <a:t>HRDM</a:t>
            </a:r>
            <a:r>
              <a:rPr lang="ko-KR" altLang="en-US"/>
              <a:t>개발원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8794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94531" y="798975"/>
            <a:ext cx="1194946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3782" y="798975"/>
            <a:ext cx="5742853" cy="465988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295D4-CEF7-478A-B2A4-635919A16BDE}" type="datetime1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한국</a:t>
            </a:r>
            <a:r>
              <a:rPr lang="nl-NL" altLang="ko-KR"/>
              <a:t>HRDM</a:t>
            </a:r>
            <a:r>
              <a:rPr lang="ko-KR" altLang="en-US"/>
              <a:t>개발원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7494530" y="798975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40924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C66FA53-8425-4DB9-B0D6-386242B9F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04B52F4-F2E2-4EA4-8D59-538AC3E551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26D94EA-A086-4D2C-976B-3D2FDB1FC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35E38-3306-436B-B41C-B3BAD869AA9D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8AC1B07-F68E-4B67-9A0C-C89CC17EC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77054D7-76DD-42BF-BC8B-C781C2BC8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CC8CF-EE58-4518-BC49-CBBBF88AED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6106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E01A8-3C20-4973-827E-E1CEFEA96AE8}" type="datetime1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한국</a:t>
            </a:r>
            <a:r>
              <a:rPr lang="nl-NL" altLang="ko-KR"/>
              <a:t>HRDM</a:t>
            </a:r>
            <a:r>
              <a:rPr lang="ko-KR" altLang="en-US"/>
              <a:t>개발원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563782" y="1847088"/>
            <a:ext cx="711895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9133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782" y="1756130"/>
            <a:ext cx="6085086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783" y="3806197"/>
            <a:ext cx="608508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156F2-0D3A-4E94-A782-90191E98844D}" type="datetime1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한국</a:t>
            </a:r>
            <a:r>
              <a:rPr lang="nl-NL" altLang="ko-KR"/>
              <a:t>HRDM</a:t>
            </a:r>
            <a:r>
              <a:rPr lang="ko-KR" altLang="en-US"/>
              <a:t>개발원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563782" y="3804985"/>
            <a:ext cx="608508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532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782" y="804891"/>
            <a:ext cx="7118955" cy="105930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63781" y="2013936"/>
            <a:ext cx="3386360" cy="343756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96614" y="2013937"/>
            <a:ext cx="3386123" cy="3437559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A9883-1ADD-43CD-A6FC-3BA5CCEE2D32}" type="datetime1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한국</a:t>
            </a:r>
            <a:r>
              <a:rPr lang="nl-NL" altLang="ko-KR"/>
              <a:t>HRDM</a:t>
            </a:r>
            <a:r>
              <a:rPr lang="ko-KR" altLang="en-US"/>
              <a:t>개발원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563782" y="1847088"/>
            <a:ext cx="711895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0937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563782" y="1847088"/>
            <a:ext cx="711895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782" y="804165"/>
            <a:ext cx="7118956" cy="10563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782" y="2019551"/>
            <a:ext cx="3386247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3782" y="2824271"/>
            <a:ext cx="3386247" cy="264445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6614" y="2023005"/>
            <a:ext cx="3386123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96614" y="2821491"/>
            <a:ext cx="3386123" cy="263737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8CAAA-250E-4DBE-92E2-EE9249982563}" type="datetime1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한국</a:t>
            </a:r>
            <a:r>
              <a:rPr lang="nl-NL" altLang="ko-KR"/>
              <a:t>HRDM</a:t>
            </a:r>
            <a:r>
              <a:rPr lang="ko-KR" altLang="en-US"/>
              <a:t>개발원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6280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563782" y="1847088"/>
            <a:ext cx="711895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7CBEB-06D4-449C-A7DD-DB2AF184A070}" type="datetime1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한국</a:t>
            </a:r>
            <a:r>
              <a:rPr lang="nl-NL" altLang="ko-KR"/>
              <a:t>HRDM</a:t>
            </a:r>
            <a:r>
              <a:rPr lang="ko-KR" altLang="en-US"/>
              <a:t>개발원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5799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B41F7-6ECD-44B7-8E4B-9E633774A083}" type="datetime1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한국</a:t>
            </a:r>
            <a:r>
              <a:rPr lang="nl-NL" altLang="ko-KR"/>
              <a:t>HRDM</a:t>
            </a:r>
            <a:r>
              <a:rPr lang="ko-KR" altLang="en-US"/>
              <a:t>개발원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4530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8962" y="798973"/>
            <a:ext cx="2628113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5544" y="798974"/>
            <a:ext cx="4147193" cy="4658826"/>
          </a:xfrm>
        </p:spPr>
        <p:txBody>
          <a:bodyPr anchor="ctr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58963" y="3205493"/>
            <a:ext cx="2629650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F630C-9BBF-44AA-B53C-BF68B53A116C}" type="datetime1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한국</a:t>
            </a:r>
            <a:r>
              <a:rPr lang="nl-NL" altLang="ko-KR"/>
              <a:t>HRDM</a:t>
            </a:r>
            <a:r>
              <a:rPr lang="ko-KR" altLang="en-US"/>
              <a:t>개발원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561894" y="3205491"/>
            <a:ext cx="262521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5987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5412876" y="482172"/>
            <a:ext cx="3804003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4494" y="1129513"/>
            <a:ext cx="3515346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10139" y="1122544"/>
            <a:ext cx="242124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3783" y="3145992"/>
            <a:ext cx="3510310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56386" y="5469858"/>
            <a:ext cx="3523455" cy="320123"/>
          </a:xfrm>
        </p:spPr>
        <p:txBody>
          <a:bodyPr/>
          <a:lstStyle>
            <a:lvl1pPr algn="l">
              <a:defRPr/>
            </a:lvl1pPr>
          </a:lstStyle>
          <a:p>
            <a:fld id="{C2AF8097-521C-4A55-BE8D-A5AF0165C095}" type="datetime1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57325" y="318642"/>
            <a:ext cx="3522516" cy="320931"/>
          </a:xfrm>
        </p:spPr>
        <p:txBody>
          <a:bodyPr/>
          <a:lstStyle/>
          <a:p>
            <a:r>
              <a:rPr lang="ko-KR" altLang="en-US"/>
              <a:t>한국</a:t>
            </a:r>
            <a:r>
              <a:rPr lang="nl-NL" altLang="ko-KR"/>
              <a:t>HRDM</a:t>
            </a:r>
            <a:r>
              <a:rPr lang="ko-KR" altLang="en-US"/>
              <a:t>개발원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561388" y="3143605"/>
            <a:ext cx="351218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6579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906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095254"/>
            <a:ext cx="9906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906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3782" y="804521"/>
            <a:ext cx="711895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782" y="2015734"/>
            <a:ext cx="711895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17087" y="330370"/>
            <a:ext cx="2565650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802F2-D0A2-43FA-A253-E942C8622A3B}" type="datetime1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14826" y="5696173"/>
            <a:ext cx="4370171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한국</a:t>
            </a:r>
            <a:r>
              <a:rPr lang="nl-NL" altLang="ko-KR"/>
              <a:t>HRDM</a:t>
            </a:r>
            <a:r>
              <a:rPr lang="ko-KR" altLang="en-US"/>
              <a:t>개발원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8369" y="798973"/>
            <a:ext cx="862058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7480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sldNum="0" hdr="0" dt="0"/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1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60390" y="980660"/>
            <a:ext cx="9217279" cy="1210911"/>
          </a:xfrm>
        </p:spPr>
        <p:txBody>
          <a:bodyPr>
            <a:prstTxWarp prst="textPlain">
              <a:avLst/>
            </a:prstTxWarp>
            <a:normAutofit/>
          </a:bodyPr>
          <a:lstStyle/>
          <a:p>
            <a:pPr algn="ctr"/>
            <a:r>
              <a:rPr lang="ko-KR" altLang="en-US" sz="4000" dirty="0">
                <a:latin typeface="휴먼둥근헤드라인" pitchFamily="18" charset="-127"/>
                <a:ea typeface="휴먼둥근헤드라인" pitchFamily="18" charset="-127"/>
                <a:sym typeface="Wingdings 2"/>
              </a:rPr>
              <a:t></a:t>
            </a:r>
            <a:r>
              <a:rPr lang="ko-KR" altLang="en-US" sz="4000" dirty="0" err="1">
                <a:latin typeface="휴먼둥근헤드라인" pitchFamily="18" charset="-127"/>
                <a:ea typeface="휴먼둥근헤드라인" pitchFamily="18" charset="-127"/>
              </a:rPr>
              <a:t>내일배움카드</a:t>
            </a:r>
            <a:r>
              <a:rPr lang="ko-KR" altLang="en-US" sz="4000" dirty="0">
                <a:latin typeface="휴먼둥근헤드라인" pitchFamily="18" charset="-127"/>
                <a:ea typeface="휴먼둥근헤드라인" pitchFamily="18" charset="-127"/>
              </a:rPr>
              <a:t> 훈련 운영 </a:t>
            </a:r>
            <a:r>
              <a:rPr lang="ko-KR" altLang="en-US" sz="4000" dirty="0" err="1">
                <a:latin typeface="휴먼둥근헤드라인" pitchFamily="18" charset="-127"/>
                <a:ea typeface="휴먼둥근헤드라인" pitchFamily="18" charset="-127"/>
              </a:rPr>
              <a:t>메뉴얼</a:t>
            </a:r>
            <a:r>
              <a:rPr lang="ko-KR" altLang="en-US" sz="4000" dirty="0">
                <a:latin typeface="휴먼둥근헤드라인" pitchFamily="18" charset="-127"/>
                <a:ea typeface="휴먼둥근헤드라인" pitchFamily="18" charset="-127"/>
                <a:sym typeface="Wingdings 2"/>
              </a:rPr>
              <a:t> </a:t>
            </a:r>
            <a:endParaRPr lang="ko-KR" altLang="en-US" sz="4000" dirty="0">
              <a:latin typeface="휴먼둥근헤드라인" pitchFamily="18" charset="-127"/>
              <a:ea typeface="휴먼둥근헤드라인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effectLst>
            <a:outerShdw blurRad="50800" dist="38100" dir="2700000" algn="tl" rotWithShape="0">
              <a:srgbClr val="002060">
                <a:alpha val="80000"/>
              </a:srgbClr>
            </a:outerShdw>
          </a:effectLst>
        </p:spPr>
        <p:txBody>
          <a:bodyPr>
            <a:prstTxWarp prst="textPlain">
              <a:avLst/>
            </a:prstTxWarp>
            <a:normAutofit/>
          </a:bodyPr>
          <a:lstStyle/>
          <a:p>
            <a:pPr algn="r"/>
            <a:r>
              <a:rPr lang="en-US" altLang="ko-KR" sz="2800" b="1" dirty="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2800" b="1" dirty="0">
                <a:latin typeface="휴먼모음T" pitchFamily="18" charset="-127"/>
                <a:ea typeface="휴먼모음T" pitchFamily="18" charset="-127"/>
              </a:rPr>
              <a:t>주</a:t>
            </a:r>
            <a:r>
              <a:rPr lang="en-US" altLang="ko-KR" sz="2800" b="1" dirty="0"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sz="2800" b="1" dirty="0">
                <a:latin typeface="휴먼모음T" pitchFamily="18" charset="-127"/>
                <a:ea typeface="휴먼모음T" pitchFamily="18" charset="-127"/>
              </a:rPr>
              <a:t>한국</a:t>
            </a:r>
            <a:r>
              <a:rPr lang="en-US" altLang="ko-KR" sz="2800" b="1" dirty="0">
                <a:latin typeface="휴먼모음T" pitchFamily="18" charset="-127"/>
                <a:ea typeface="휴먼모음T" pitchFamily="18" charset="-127"/>
              </a:rPr>
              <a:t>HRDM</a:t>
            </a:r>
            <a:r>
              <a:rPr lang="ko-KR" altLang="en-US" sz="2800" b="1" dirty="0">
                <a:latin typeface="휴먼모음T" pitchFamily="18" charset="-127"/>
                <a:ea typeface="휴먼모음T" pitchFamily="18" charset="-127"/>
              </a:rPr>
              <a:t>개발원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1023910" y="428604"/>
            <a:ext cx="7715304" cy="71438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ko-KR" sz="5400" cap="none" spc="5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(</a:t>
            </a:r>
            <a:r>
              <a:rPr lang="ko-KR" altLang="en-US" sz="5400" cap="none" spc="5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주</a:t>
            </a:r>
            <a:r>
              <a:rPr lang="en-US" altLang="ko-KR" sz="5400" cap="none" spc="5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)</a:t>
            </a:r>
            <a:r>
              <a:rPr lang="ko-KR" altLang="en-US" sz="5400" cap="none" spc="5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한국</a:t>
            </a:r>
            <a:r>
              <a:rPr lang="en-US" altLang="ko-KR" sz="5400" cap="none" spc="5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HRDM</a:t>
            </a:r>
            <a:r>
              <a:rPr lang="ko-KR" altLang="en-US" sz="5400" cap="none" spc="5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개발원</a:t>
            </a:r>
            <a:endParaRPr lang="en-US" altLang="ko-KR" sz="5400" cap="none" spc="50">
              <a:ln w="11430">
                <a:solidFill>
                  <a:schemeClr val="tx1"/>
                </a:solidFill>
              </a:ln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휴먼둥근헤드라인" pitchFamily="18" charset="-127"/>
              <a:ea typeface="휴먼둥근헤드라인" pitchFamily="18" charset="-127"/>
            </a:endParaRPr>
          </a:p>
        </p:txBody>
      </p:sp>
      <p:cxnSp>
        <p:nvCxnSpPr>
          <p:cNvPr id="5" name="직선 연결선 4"/>
          <p:cNvCxnSpPr/>
          <p:nvPr/>
        </p:nvCxnSpPr>
        <p:spPr>
          <a:xfrm>
            <a:off x="0" y="1296338"/>
            <a:ext cx="9906000" cy="158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타원 8">
            <a:extLst>
              <a:ext uri="{FF2B5EF4-FFF2-40B4-BE49-F238E27FC236}">
                <a16:creationId xmlns:a16="http://schemas.microsoft.com/office/drawing/2014/main" id="{A080E753-28C5-44D4-A28D-8CC903251F9F}"/>
              </a:ext>
            </a:extLst>
          </p:cNvPr>
          <p:cNvSpPr/>
          <p:nvPr/>
        </p:nvSpPr>
        <p:spPr>
          <a:xfrm>
            <a:off x="2720690" y="3573020"/>
            <a:ext cx="3024420" cy="302442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>
                <a:latin typeface="HY태백B" panose="02030600000101010101" pitchFamily="18" charset="-127"/>
                <a:ea typeface="HY태백B" panose="02030600000101010101" pitchFamily="18" charset="-127"/>
              </a:rPr>
              <a:t>새로운 생각</a:t>
            </a:r>
          </a:p>
        </p:txBody>
      </p:sp>
      <p:sp>
        <p:nvSpPr>
          <p:cNvPr id="2" name="타원 1">
            <a:extLst>
              <a:ext uri="{FF2B5EF4-FFF2-40B4-BE49-F238E27FC236}">
                <a16:creationId xmlns:a16="http://schemas.microsoft.com/office/drawing/2014/main" id="{27948AC9-5CC9-4588-AF77-0F0BD2ABDFA0}"/>
              </a:ext>
            </a:extLst>
          </p:cNvPr>
          <p:cNvSpPr/>
          <p:nvPr/>
        </p:nvSpPr>
        <p:spPr>
          <a:xfrm>
            <a:off x="1496520" y="1700760"/>
            <a:ext cx="3024420" cy="3024420"/>
          </a:xfrm>
          <a:prstGeom prst="ellipse">
            <a:avLst/>
          </a:prstGeom>
          <a:gradFill flip="none" rotWithShape="1">
            <a:gsLst>
              <a:gs pos="0">
                <a:schemeClr val="accent5">
                  <a:tint val="75000"/>
                  <a:shade val="85000"/>
                  <a:satMod val="230000"/>
                </a:schemeClr>
              </a:gs>
              <a:gs pos="25000">
                <a:schemeClr val="accent5">
                  <a:tint val="90000"/>
                  <a:shade val="70000"/>
                  <a:satMod val="220000"/>
                </a:schemeClr>
              </a:gs>
              <a:gs pos="50000">
                <a:schemeClr val="accent5">
                  <a:tint val="90000"/>
                  <a:shade val="58000"/>
                  <a:satMod val="225000"/>
                </a:schemeClr>
              </a:gs>
              <a:gs pos="65000">
                <a:schemeClr val="accent5">
                  <a:tint val="90000"/>
                  <a:shade val="58000"/>
                  <a:satMod val="225000"/>
                </a:schemeClr>
              </a:gs>
              <a:gs pos="80000">
                <a:schemeClr val="accent5">
                  <a:tint val="90000"/>
                  <a:shade val="69000"/>
                  <a:satMod val="220000"/>
                </a:schemeClr>
              </a:gs>
              <a:gs pos="100000">
                <a:schemeClr val="accent5">
                  <a:tint val="77000"/>
                  <a:shade val="80000"/>
                  <a:satMod val="230000"/>
                </a:schemeClr>
              </a:gs>
            </a:gsLst>
            <a:lin ang="18900000" scaled="1"/>
            <a:tileRect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>
                <a:latin typeface="HY태백B" panose="02030600000101010101" pitchFamily="18" charset="-127"/>
                <a:ea typeface="HY태백B" panose="02030600000101010101" pitchFamily="18" charset="-127"/>
              </a:rPr>
              <a:t>뜨거운열정</a:t>
            </a:r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4208593B-78C6-49E5-8729-9DBA4B972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한국</a:t>
            </a:r>
            <a:r>
              <a:rPr lang="nl-NL" altLang="ko-KR"/>
              <a:t>HRDM</a:t>
            </a:r>
            <a:r>
              <a:rPr lang="ko-KR" altLang="en-US"/>
              <a:t>개발원</a:t>
            </a:r>
          </a:p>
        </p:txBody>
      </p:sp>
      <p:sp>
        <p:nvSpPr>
          <p:cNvPr id="6" name="타원 5">
            <a:extLst>
              <a:ext uri="{FF2B5EF4-FFF2-40B4-BE49-F238E27FC236}">
                <a16:creationId xmlns:a16="http://schemas.microsoft.com/office/drawing/2014/main" id="{E1BC14F9-0270-4E73-9727-610053A804EB}"/>
              </a:ext>
            </a:extLst>
          </p:cNvPr>
          <p:cNvSpPr/>
          <p:nvPr/>
        </p:nvSpPr>
        <p:spPr>
          <a:xfrm>
            <a:off x="4160890" y="1844780"/>
            <a:ext cx="3024420" cy="3024420"/>
          </a:xfrm>
          <a:prstGeom prst="ellipse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>
                <a:latin typeface="HY태백B" panose="02030600000101010101" pitchFamily="18" charset="-127"/>
                <a:ea typeface="HY태백B" panose="02030600000101010101" pitchFamily="18" charset="-127"/>
              </a:rPr>
              <a:t>확고한 신념</a:t>
            </a:r>
          </a:p>
        </p:txBody>
      </p:sp>
    </p:spTree>
    <p:extLst>
      <p:ext uri="{BB962C8B-B14F-4D97-AF65-F5344CB8AC3E}">
        <p14:creationId xmlns:p14="http://schemas.microsoft.com/office/powerpoint/2010/main" val="1800832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2787650" y="804863"/>
            <a:ext cx="7118350" cy="1049337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훈련과정 </a:t>
            </a:r>
            <a:r>
              <a:rPr lang="ko-KR" altLang="en-US" dirty="0">
                <a:latin typeface="휴먼모음T" pitchFamily="18" charset="-127"/>
                <a:ea typeface="휴먼모음T" pitchFamily="18" charset="-127"/>
              </a:rPr>
              <a:t>운영 업무 처리 흐름도</a:t>
            </a:r>
            <a:r>
              <a:rPr lang="ko-KR" altLang="en-US" dirty="0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 dirty="0">
              <a:latin typeface="휴먼모음T" pitchFamily="18" charset="-127"/>
              <a:ea typeface="휴먼모음T" pitchFamily="18" charset="-127"/>
            </a:endParaRPr>
          </a:p>
        </p:txBody>
      </p:sp>
      <p:graphicFrame>
        <p:nvGraphicFramePr>
          <p:cNvPr id="5" name="다이어그램 4"/>
          <p:cNvGraphicFramePr/>
          <p:nvPr/>
        </p:nvGraphicFramePr>
        <p:xfrm>
          <a:off x="166654" y="1714488"/>
          <a:ext cx="4572032" cy="4545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다이어그램 5"/>
          <p:cNvGraphicFramePr/>
          <p:nvPr/>
        </p:nvGraphicFramePr>
        <p:xfrm>
          <a:off x="5095876" y="2806060"/>
          <a:ext cx="1643074" cy="20002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다이어그램 6"/>
          <p:cNvGraphicFramePr/>
          <p:nvPr/>
        </p:nvGraphicFramePr>
        <p:xfrm>
          <a:off x="7096140" y="2806060"/>
          <a:ext cx="2357454" cy="20002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2E60B8BC-F378-4E2B-820F-EEAF85578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한국</a:t>
            </a:r>
            <a:r>
              <a:rPr lang="nl-NL" altLang="ko-KR"/>
              <a:t>HRDM</a:t>
            </a:r>
            <a:r>
              <a:rPr lang="ko-KR" altLang="en-US"/>
              <a:t>개발원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0" y="415925"/>
            <a:ext cx="9410700" cy="838200"/>
          </a:xfrm>
        </p:spPr>
        <p:txBody>
          <a:bodyPr/>
          <a:lstStyle/>
          <a:p>
            <a:r>
              <a:rPr lang="ko-KR" altLang="en-US" dirty="0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r>
              <a:rPr lang="ko-KR" altLang="en-US" dirty="0">
                <a:latin typeface="휴먼모음T" pitchFamily="18" charset="-127"/>
                <a:ea typeface="휴먼모음T" pitchFamily="18" charset="-127"/>
              </a:rPr>
              <a:t>개강 준비</a:t>
            </a:r>
            <a:r>
              <a:rPr lang="ko-KR" altLang="en-US" dirty="0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2714620"/>
            <a:ext cx="2952736" cy="32861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</a:pP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교육훈련 개강 일정 확정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2.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교육훈련에 필요한 시설 점검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시설 점검 일지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2.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불량 장비 확인 후 정비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3.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훈련용 </a:t>
            </a: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PC :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이전 </a:t>
            </a:r>
            <a:r>
              <a:rPr lang="ko-KR" altLang="en-US" sz="1400" dirty="0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회차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훈련생에 대한 정보 삭제 및 초기화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4. </a:t>
            </a:r>
            <a:r>
              <a:rPr lang="ko-KR" altLang="en-US" sz="1400" dirty="0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본봉기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기름 확인 및 기본 장비 작동 여부 파악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5.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훈련에 필요한 장비 목록 확인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3.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교육 홍보 일정 수립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ko-KR" altLang="en-US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1691628"/>
            <a:ext cx="2952736" cy="1000132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전략기획실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3524240" y="2714620"/>
            <a:ext cx="2952736" cy="32861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</a:pP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교육훈련 개요 </a:t>
            </a: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HRD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전산 입력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2. HRD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점검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3.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상담에 필요한 자료 확인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1.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입학상담서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2.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교육훈련 지원서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3.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훈련생 상담 자료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4.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훈련생 유의 사항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5.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개인정보 동의서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4.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훈련 진행에 필요한 서류 준비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ko-KR" altLang="en-US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524240" y="1691628"/>
            <a:ext cx="2952736" cy="1000132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HRD</a:t>
            </a:r>
            <a:r>
              <a:rPr lang="ko-KR" altLang="en-US" sz="2400" dirty="0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행정실</a:t>
            </a:r>
            <a:endParaRPr lang="ko-KR" altLang="en-US" sz="2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953264" y="2714620"/>
            <a:ext cx="2952736" cy="32861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</a:pP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1. 	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교육 훈련 개강에 필요한 세부 시간표 및 일정 작성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2. 	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훈련생에 지급할 교육 관련 유인물 확인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3. 	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훈련생에 지급할 교재</a:t>
            </a: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부자재에 대한 재고 수량 확인 및 추가 주문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  <a:buAutoNum type="arabicPeriod" startAt="4"/>
            </a:pP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담당 훈련 교사 확인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  <a:buAutoNum type="arabicPeriod" startAt="4"/>
            </a:pP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  <a:buAutoNum type="arabicPeriod" startAt="4"/>
            </a:pP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ko-KR" altLang="en-US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6953264" y="1691628"/>
            <a:ext cx="2952736" cy="1000132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교무실</a:t>
            </a:r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9480EEA-1582-422F-AA05-A43F2F7BA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한국</a:t>
            </a:r>
            <a:r>
              <a:rPr lang="nl-NL" altLang="ko-KR"/>
              <a:t>HRDM</a:t>
            </a:r>
            <a:r>
              <a:rPr lang="ko-KR" altLang="en-US"/>
              <a:t>개발원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2FFE05C-DFD6-4167-B55A-CCEEA0D72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교육 지원 훈련생 구비서류 목록</a:t>
            </a:r>
            <a:endParaRPr lang="ko-KR" altLang="en-US" b="0" i="0" u="none" strike="noStrike" kern="100" baseline="0">
              <a:latin typeface="Times New Roman" panose="02020603050405020304" pitchFamily="18" charset="0"/>
              <a:ea typeface="맑은 고딕" panose="020B0503020000020004" pitchFamily="50" charset="-127"/>
            </a:endParaRP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6070405-EF4C-4235-AE7D-CE0D6E1D5B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1.</a:t>
            </a:r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내일배움카드</a:t>
            </a:r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본인신분증</a:t>
            </a:r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사진 </a:t>
            </a:r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매</a:t>
            </a:r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사진은 </a:t>
            </a:r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JPG</a:t>
            </a:r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파일로 등록 후 본인에게 반환</a:t>
            </a:r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en-US" altLang="ko-KR" b="0" i="0" u="none" strike="noStrike" kern="100" baseline="0">
                <a:latin typeface="Times New Roman" panose="02020603050405020304" pitchFamily="18" charset="0"/>
                <a:ea typeface="맑은 고딕" panose="020B0503020000020004" pitchFamily="50" charset="-127"/>
              </a:rPr>
              <a:t>.</a:t>
            </a:r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교육지원서</a:t>
            </a:r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입학상담</a:t>
            </a:r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개인정보동의서</a:t>
            </a:r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훈련생 유의사항</a:t>
            </a:r>
            <a:endParaRPr lang="ko-KR" altLang="en-US" b="0" i="0" u="none" strike="noStrike" kern="100" baseline="0">
              <a:latin typeface="Times New Roman" panose="02020603050405020304" pitchFamily="18" charset="0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38732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2C9088A-F596-451B-81F8-C186C3281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교육 지원 훈련생 상담 유의사항</a:t>
            </a:r>
            <a:endParaRPr lang="ko-KR" altLang="en-US" b="0" i="0" u="none" strike="noStrike" kern="100" baseline="0">
              <a:latin typeface="Times New Roman" panose="02020603050405020304" pitchFamily="18" charset="0"/>
              <a:ea typeface="맑은 고딕" panose="020B0503020000020004" pitchFamily="50" charset="-127"/>
            </a:endParaRP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ABA5536-351D-4B19-BDF1-0981D904FE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1.</a:t>
            </a:r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등록을 희망하는 훈련과정에 포함된 교육 내용 및 교육 훈련 목적을 정확히 상담</a:t>
            </a:r>
          </a:p>
          <a:p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2.</a:t>
            </a:r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등록을 희망하는 훈련과정에서 취득 가능한 자격증</a:t>
            </a:r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훈련내용</a:t>
            </a:r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실습과제물등에 관한 정보를 정확히 상담</a:t>
            </a:r>
            <a:endParaRPr lang="ko-KR" altLang="en-US" b="0" i="0" u="none" strike="noStrike" kern="100" baseline="0">
              <a:latin typeface="Times New Roman" panose="02020603050405020304" pitchFamily="18" charset="0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74678548"/>
      </p:ext>
    </p:extLst>
  </p:cSld>
  <p:clrMapOvr>
    <a:masterClrMapping/>
  </p:clrMapOvr>
</p:sld>
</file>

<file path=ppt/theme/theme1.xml><?xml version="1.0" encoding="utf-8"?>
<a:theme xmlns:a="http://schemas.openxmlformats.org/drawingml/2006/main" name="갤러리">
  <a:themeElements>
    <a:clrScheme name="갤러리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갤러리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갤러리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갤러리</Template>
  <TotalTime>789</TotalTime>
  <Words>322</Words>
  <Application>Microsoft Office PowerPoint</Application>
  <PresentationFormat>A4 용지(210x297mm)</PresentationFormat>
  <Paragraphs>67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HY태백B</vt:lpstr>
      <vt:lpstr>맑은 고딕</vt:lpstr>
      <vt:lpstr>휴먼둥근헤드라인</vt:lpstr>
      <vt:lpstr>휴먼모음T</vt:lpstr>
      <vt:lpstr>휴먼옛체</vt:lpstr>
      <vt:lpstr>Arial</vt:lpstr>
      <vt:lpstr>Gill Sans MT</vt:lpstr>
      <vt:lpstr>Times New Roman</vt:lpstr>
      <vt:lpstr>갤러리</vt:lpstr>
      <vt:lpstr>내일배움카드 훈련 운영 메뉴얼 </vt:lpstr>
      <vt:lpstr>PowerPoint 프레젠테이션</vt:lpstr>
      <vt:lpstr>훈련과정 운영 업무 처리 흐름도</vt:lpstr>
      <vt:lpstr>개강 준비</vt:lpstr>
      <vt:lpstr>교육 지원 훈련생 구비서류 목록</vt:lpstr>
      <vt:lpstr>교육 지원 훈련생 상담 유의사항</vt:lpstr>
    </vt:vector>
  </TitlesOfParts>
  <Company>한국HRDM개발원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내일배움카드 훈련 운영 메뉴얼 </dc:title>
  <dc:creator>khrdm</dc:creator>
  <cp:lastModifiedBy>hrdm</cp:lastModifiedBy>
  <cp:revision>92</cp:revision>
  <dcterms:created xsi:type="dcterms:W3CDTF">2014-01-08T06:05:38Z</dcterms:created>
  <dcterms:modified xsi:type="dcterms:W3CDTF">2021-11-11T09:34:38Z</dcterms:modified>
</cp:coreProperties>
</file>