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7" r:id="rId4"/>
    <p:sldId id="259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8A18EC77-1BB5-42CC-8D80-A630643018E7}">
          <p14:sldIdLst>
            <p14:sldId id="256"/>
            <p14:sldId id="258"/>
            <p14:sldId id="257"/>
          </p14:sldIdLst>
        </p14:section>
        <p14:section name="코스안내" id="{7E649BE1-E4D1-429A-BA43-11479DAF06F4}">
          <p14:sldIdLst>
            <p14:sldId id="259"/>
            <p14:sldId id="262"/>
          </p14:sldIdLst>
        </p14:section>
        <p14:section name="차트" id="{C1B09228-7717-461A-AC2B-4C41E78C8A6C}">
          <p14:sldIdLst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FE2CBD0-25E5-4669-8C04-1FE022FE0A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7412CBF-FD04-49F2-9268-A74D270F61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BC4B4-CF90-471E-8F3A-A5E3C63FDF5E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75D4FFE-080B-4043-A82D-5924F72F35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5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BD4DD-C3A6-4562-A840-45324CB6E2D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9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DCA14-A71F-4734-8B11-00952C7F4BC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D173D-1D98-4A08-8ECD-CB9035685E9E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슬라이드 이미지 개체 틀 8">
            <a:extLst>
              <a:ext uri="{FF2B5EF4-FFF2-40B4-BE49-F238E27FC236}">
                <a16:creationId xmlns:a16="http://schemas.microsoft.com/office/drawing/2014/main" id="{4AA0CD6F-3C7C-4F68-BF29-F6DF2EB1C5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16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BD173D-1D98-4A08-8ECD-CB9035685E9E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796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483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332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0318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903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8568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060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854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520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표 개체 틀 5">
            <a:extLst>
              <a:ext uri="{FF2B5EF4-FFF2-40B4-BE49-F238E27FC236}">
                <a16:creationId xmlns:a16="http://schemas.microsoft.com/office/drawing/2014/main" id="{3AF3C49B-A283-4EC8-9B4D-78F05E36689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49288" y="444500"/>
            <a:ext cx="10564812" cy="5499100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31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0892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00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76AAD-A3CC-4883-9E67-BA65F6E622A3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67E4-D941-4B5F-8FED-36E633BF6CF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174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북한산 국립공원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/>
              <a:t>국립공원공단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210" y="4064000"/>
            <a:ext cx="3805190" cy="205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3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북한산 소개</a:t>
            </a:r>
            <a:endParaRPr lang="en-US" altLang="ko-KR"/>
          </a:p>
          <a:p>
            <a:r>
              <a:rPr lang="ko-KR" altLang="en-US"/>
              <a:t>코스별난이도</a:t>
            </a:r>
            <a:endParaRPr lang="en-US" altLang="ko-KR"/>
          </a:p>
          <a:p>
            <a:r>
              <a:rPr lang="ko-KR" altLang="en-US" err="1"/>
              <a:t>교통편안내</a:t>
            </a:r>
            <a:endParaRPr lang="en-US" altLang="ko-KR"/>
          </a:p>
          <a:p>
            <a:r>
              <a:rPr lang="ko-KR" altLang="en-US" err="1"/>
              <a:t>공원안내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34" y="1190172"/>
            <a:ext cx="6318552" cy="473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1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orient="vert"/>
          </p:nvPr>
        </p:nvSpPr>
        <p:spPr/>
        <p:txBody>
          <a:bodyPr>
            <a:normAutofit/>
          </a:bodyPr>
          <a:lstStyle/>
          <a:p>
            <a:r>
              <a:rPr lang="ko-KR" altLang="en-US" sz="6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견명조" panose="02030600000101010101" pitchFamily="18" charset="-127"/>
                <a:ea typeface="HY견명조" panose="02030600000101010101" pitchFamily="18" charset="-127"/>
              </a:rPr>
              <a:t>북한산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/>
          </a:bodyPr>
          <a:lstStyle/>
          <a:p>
            <a:pPr fontAlgn="base">
              <a:lnSpc>
                <a:spcPct val="200000"/>
              </a:lnSpc>
            </a:pP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세계적으로 드문 도심 속의 </a:t>
            </a:r>
            <a:r>
              <a:rPr lang="ko-KR" altLang="en-US" sz="2000" err="1">
                <a:latin typeface="HY견명조" panose="02030600000101010101" pitchFamily="18" charset="-127"/>
                <a:ea typeface="HY견명조" panose="02030600000101010101" pitchFamily="18" charset="-127"/>
              </a:rPr>
              <a:t>자연공원인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 북한산국립공원은 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1983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년 우리나라 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15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번째 국립공원으로 지정되었다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면적은 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76.922㎢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로 </a:t>
            </a:r>
            <a:r>
              <a:rPr lang="ko-KR" altLang="en-US" sz="2000" err="1">
                <a:latin typeface="HY견명조" panose="02030600000101010101" pitchFamily="18" charset="-127"/>
                <a:ea typeface="HY견명조" panose="02030600000101010101" pitchFamily="18" charset="-127"/>
              </a:rPr>
              <a:t>우이령을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 경계로 하여 북쪽으로는 도봉산 지역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남쪽으로는 북한산 지역으로 나뉜다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북한산국립공원은 화강암 지반이 침식되고 오랜 세월 </a:t>
            </a:r>
            <a:r>
              <a:rPr lang="ko-KR" altLang="en-US" sz="2000" err="1">
                <a:latin typeface="HY견명조" panose="02030600000101010101" pitchFamily="18" charset="-127"/>
                <a:ea typeface="HY견명조" panose="02030600000101010101" pitchFamily="18" charset="-127"/>
              </a:rPr>
              <a:t>풍화되면서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 곳곳에 깎아지른 바위봉우리와 그 사이로 흘러내리는 아름다운 계곡들을 이루고 있다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.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또한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, 2,000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년의 역사가 담긴 북한산성을 비롯한 수많은 역사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문화유적과 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100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여 개의 사찰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, </a:t>
            </a:r>
            <a:r>
              <a:rPr lang="ko-KR" altLang="en-US" sz="2000">
                <a:latin typeface="HY견명조" panose="02030600000101010101" pitchFamily="18" charset="-127"/>
                <a:ea typeface="HY견명조" panose="02030600000101010101" pitchFamily="18" charset="-127"/>
              </a:rPr>
              <a:t>암자가 위치하여 다양한 볼거리를 제공함과 동시에 역사 문화 학습의 장이 되고 있다</a:t>
            </a:r>
            <a:r>
              <a:rPr lang="en-US" altLang="ko-KR" sz="2000">
                <a:latin typeface="HY견명조" panose="02030600000101010101" pitchFamily="18" charset="-127"/>
                <a:ea typeface="HY견명조" panose="02030600000101010101" pitchFamily="18" charset="-127"/>
              </a:rPr>
              <a:t>.</a:t>
            </a:r>
          </a:p>
          <a:p>
            <a:pPr>
              <a:lnSpc>
                <a:spcPct val="200000"/>
              </a:lnSpc>
            </a:pPr>
            <a:endParaRPr lang="ko-KR" altLang="en-US" sz="200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247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코스안내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l="23125" t="39445" r="35278" b="20926"/>
          <a:stretch/>
        </p:blipFill>
        <p:spPr>
          <a:xfrm>
            <a:off x="408236" y="1538074"/>
            <a:ext cx="5124659" cy="486294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2B6904C-4685-4FCB-A884-7645CF6518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33" t="24568" r="34921" b="37196"/>
          <a:stretch/>
        </p:blipFill>
        <p:spPr>
          <a:xfrm>
            <a:off x="6385302" y="1538074"/>
            <a:ext cx="5398462" cy="486294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14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교통편 안내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22823" t="33913" r="35224" b="16694"/>
          <a:stretch/>
        </p:blipFill>
        <p:spPr>
          <a:xfrm>
            <a:off x="1248227" y="1378856"/>
            <a:ext cx="9376230" cy="509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944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한국 산 높이</a:t>
            </a:r>
          </a:p>
        </p:txBody>
      </p:sp>
      <p:graphicFrame>
        <p:nvGraphicFramePr>
          <p:cNvPr id="3" name="내용 개체 틀 2">
            <a:extLst>
              <a:ext uri="{FF2B5EF4-FFF2-40B4-BE49-F238E27FC236}">
                <a16:creationId xmlns:a16="http://schemas.microsoft.com/office/drawing/2014/main" id="{B2762D5F-477E-42A3-B325-8A52635A5B12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3713611"/>
              </p:ext>
            </p:extLst>
          </p:nvPr>
        </p:nvGraphicFramePr>
        <p:xfrm>
          <a:off x="3068638" y="1825625"/>
          <a:ext cx="6053137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Worksheet" r:id="rId3" imgW="9725008" imgH="6991251" progId="Excel.Sheet.12">
                  <p:embed/>
                </p:oleObj>
              </mc:Choice>
              <mc:Fallback>
                <p:oleObj name="Worksheet" r:id="rId3" imgW="9725008" imgH="699125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8638" y="1825625"/>
                        <a:ext cx="6053137" cy="435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467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D75D5B-153C-4DDF-AEE6-7C0320BE3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동영상 삽입</a:t>
            </a:r>
          </a:p>
        </p:txBody>
      </p:sp>
      <p:pic>
        <p:nvPicPr>
          <p:cNvPr id="4" name="샘플동영상">
            <a:hlinkClick r:id="" action="ppaction://media"/>
            <a:extLst>
              <a:ext uri="{FF2B5EF4-FFF2-40B4-BE49-F238E27FC236}">
                <a16:creationId xmlns:a16="http://schemas.microsoft.com/office/drawing/2014/main" id="{3AD32FAC-4160-4F9C-B926-4E13EB3A8CB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02178" y="2135592"/>
            <a:ext cx="5487166" cy="3086531"/>
          </a:xfrm>
        </p:spPr>
      </p:pic>
    </p:spTree>
    <p:extLst>
      <p:ext uri="{BB962C8B-B14F-4D97-AF65-F5344CB8AC3E}">
        <p14:creationId xmlns:p14="http://schemas.microsoft.com/office/powerpoint/2010/main" val="413442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97</Words>
  <Application>Microsoft Office PowerPoint</Application>
  <PresentationFormat>와이드스크린</PresentationFormat>
  <Paragraphs>14</Paragraphs>
  <Slides>7</Slides>
  <Notes>1</Notes>
  <HiddenSlides>0</HiddenSlides>
  <MMClips>1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HY견명조</vt:lpstr>
      <vt:lpstr>맑은 고딕</vt:lpstr>
      <vt:lpstr>Arial</vt:lpstr>
      <vt:lpstr>Office 테마</vt:lpstr>
      <vt:lpstr>Microsoft Excel 워크시트</vt:lpstr>
      <vt:lpstr>북한산 국립공원</vt:lpstr>
      <vt:lpstr>목차</vt:lpstr>
      <vt:lpstr>북한산</vt:lpstr>
      <vt:lpstr>코스안내</vt:lpstr>
      <vt:lpstr>교통편 안내</vt:lpstr>
      <vt:lpstr>한국 산 높이</vt:lpstr>
      <vt:lpstr>동영상 삽입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북한산 국립공원</dc:title>
  <dc:creator>user</dc:creator>
  <cp:lastModifiedBy>hrdm</cp:lastModifiedBy>
  <cp:revision>14</cp:revision>
  <dcterms:created xsi:type="dcterms:W3CDTF">2021-06-07T07:33:33Z</dcterms:created>
  <dcterms:modified xsi:type="dcterms:W3CDTF">2021-11-11T09:21:34Z</dcterms:modified>
</cp:coreProperties>
</file>