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256" r:id="rId2"/>
    <p:sldId id="258" r:id="rId3"/>
    <p:sldId id="257" r:id="rId4"/>
    <p:sldId id="259" r:id="rId5"/>
    <p:sldId id="262" r:id="rId6"/>
    <p:sldId id="27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66" y="10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205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9A208C-7EA5-4A6F-8CF8-D6E3C5D40280}" type="doc">
      <dgm:prSet loTypeId="urn:microsoft.com/office/officeart/2005/8/layout/hProcess3" loCatId="process" qsTypeId="urn:microsoft.com/office/officeart/2005/8/quickstyle/3d9" qsCatId="3D" csTypeId="urn:microsoft.com/office/officeart/2005/8/colors/accent2_2" csCatId="accent2"/>
      <dgm:spPr/>
      <dgm:t>
        <a:bodyPr/>
        <a:lstStyle/>
        <a:p>
          <a:pPr latinLnBrk="1"/>
          <a:endParaRPr lang="ko-KR" altLang="en-US"/>
        </a:p>
      </dgm:t>
    </dgm:pt>
    <dgm:pt modelId="{657CDE74-2834-44D4-A508-E030D7BE75DD}">
      <dgm:prSet/>
      <dgm:spPr/>
      <dgm:t>
        <a:bodyPr/>
        <a:lstStyle/>
        <a:p>
          <a:pPr latinLnBrk="1"/>
          <a:r>
            <a:rPr lang="ko-KR" baseline="0"/>
            <a:t>북한산 소개</a:t>
          </a:r>
          <a:endParaRPr lang="ko-KR"/>
        </a:p>
      </dgm:t>
    </dgm:pt>
    <dgm:pt modelId="{F10F9BF9-FF04-43D7-B299-B8E9739405B7}" type="parTrans" cxnId="{731CA60E-186C-46AB-97D1-7621376A5DB4}">
      <dgm:prSet/>
      <dgm:spPr/>
      <dgm:t>
        <a:bodyPr/>
        <a:lstStyle/>
        <a:p>
          <a:pPr latinLnBrk="1"/>
          <a:endParaRPr lang="ko-KR" altLang="en-US"/>
        </a:p>
      </dgm:t>
    </dgm:pt>
    <dgm:pt modelId="{2826D8D1-8715-4EDF-849C-FFBE14BFDBB5}" type="sibTrans" cxnId="{731CA60E-186C-46AB-97D1-7621376A5DB4}">
      <dgm:prSet/>
      <dgm:spPr/>
      <dgm:t>
        <a:bodyPr/>
        <a:lstStyle/>
        <a:p>
          <a:pPr latinLnBrk="1"/>
          <a:endParaRPr lang="ko-KR" altLang="en-US"/>
        </a:p>
      </dgm:t>
    </dgm:pt>
    <dgm:pt modelId="{E4C213C8-D4B1-4D7D-B2AB-D0C945AD5CB6}">
      <dgm:prSet/>
      <dgm:spPr/>
      <dgm:t>
        <a:bodyPr/>
        <a:lstStyle/>
        <a:p>
          <a:pPr latinLnBrk="1"/>
          <a:r>
            <a:rPr lang="ko-KR" baseline="0"/>
            <a:t>코스별난이도</a:t>
          </a:r>
          <a:endParaRPr lang="ko-KR"/>
        </a:p>
      </dgm:t>
    </dgm:pt>
    <dgm:pt modelId="{693AC486-D2B9-4250-AD15-5274E09AD30E}" type="parTrans" cxnId="{5A0A449D-92A4-43D2-B8AC-AACBBD09BB1F}">
      <dgm:prSet/>
      <dgm:spPr/>
      <dgm:t>
        <a:bodyPr/>
        <a:lstStyle/>
        <a:p>
          <a:pPr latinLnBrk="1"/>
          <a:endParaRPr lang="ko-KR" altLang="en-US"/>
        </a:p>
      </dgm:t>
    </dgm:pt>
    <dgm:pt modelId="{FCE96239-DCDD-42D9-B7B0-0D27454708BC}" type="sibTrans" cxnId="{5A0A449D-92A4-43D2-B8AC-AACBBD09BB1F}">
      <dgm:prSet/>
      <dgm:spPr/>
      <dgm:t>
        <a:bodyPr/>
        <a:lstStyle/>
        <a:p>
          <a:pPr latinLnBrk="1"/>
          <a:endParaRPr lang="ko-KR" altLang="en-US"/>
        </a:p>
      </dgm:t>
    </dgm:pt>
    <dgm:pt modelId="{8F157397-CD08-4A41-BF57-A1AD731F18B6}">
      <dgm:prSet/>
      <dgm:spPr/>
      <dgm:t>
        <a:bodyPr/>
        <a:lstStyle/>
        <a:p>
          <a:pPr latinLnBrk="1"/>
          <a:r>
            <a:rPr lang="ko-KR" baseline="0"/>
            <a:t>교통편안내</a:t>
          </a:r>
          <a:endParaRPr lang="ko-KR"/>
        </a:p>
      </dgm:t>
    </dgm:pt>
    <dgm:pt modelId="{68F1E623-9B82-4759-A3B8-753AF54206BD}" type="parTrans" cxnId="{99ADDE3A-3BE9-4719-BEF0-F36DEE3276C5}">
      <dgm:prSet/>
      <dgm:spPr/>
      <dgm:t>
        <a:bodyPr/>
        <a:lstStyle/>
        <a:p>
          <a:pPr latinLnBrk="1"/>
          <a:endParaRPr lang="ko-KR" altLang="en-US"/>
        </a:p>
      </dgm:t>
    </dgm:pt>
    <dgm:pt modelId="{49473725-7B18-4B54-9716-1D3D43E9F1B1}" type="sibTrans" cxnId="{99ADDE3A-3BE9-4719-BEF0-F36DEE3276C5}">
      <dgm:prSet/>
      <dgm:spPr/>
      <dgm:t>
        <a:bodyPr/>
        <a:lstStyle/>
        <a:p>
          <a:pPr latinLnBrk="1"/>
          <a:endParaRPr lang="ko-KR" altLang="en-US"/>
        </a:p>
      </dgm:t>
    </dgm:pt>
    <dgm:pt modelId="{4440B7F1-C9B5-40B3-B9C3-B06EBD157819}">
      <dgm:prSet/>
      <dgm:spPr/>
      <dgm:t>
        <a:bodyPr/>
        <a:lstStyle/>
        <a:p>
          <a:pPr latinLnBrk="1"/>
          <a:r>
            <a:rPr lang="ko-KR" baseline="0"/>
            <a:t>공원안내</a:t>
          </a:r>
          <a:endParaRPr lang="ko-KR"/>
        </a:p>
      </dgm:t>
    </dgm:pt>
    <dgm:pt modelId="{4259B54D-A24D-427D-A368-423F63182F18}" type="parTrans" cxnId="{A105D6E6-3AE0-4E8A-A2AF-1454DD347A04}">
      <dgm:prSet/>
      <dgm:spPr/>
      <dgm:t>
        <a:bodyPr/>
        <a:lstStyle/>
        <a:p>
          <a:pPr latinLnBrk="1"/>
          <a:endParaRPr lang="ko-KR" altLang="en-US"/>
        </a:p>
      </dgm:t>
    </dgm:pt>
    <dgm:pt modelId="{14887DBD-B2F6-4092-AEE9-E358EF285484}" type="sibTrans" cxnId="{A105D6E6-3AE0-4E8A-A2AF-1454DD347A04}">
      <dgm:prSet/>
      <dgm:spPr/>
      <dgm:t>
        <a:bodyPr/>
        <a:lstStyle/>
        <a:p>
          <a:pPr latinLnBrk="1"/>
          <a:endParaRPr lang="ko-KR" altLang="en-US"/>
        </a:p>
      </dgm:t>
    </dgm:pt>
    <dgm:pt modelId="{A51CD1EE-D0D3-453F-BD5C-0890E5F82113}" type="pres">
      <dgm:prSet presAssocID="{E49A208C-7EA5-4A6F-8CF8-D6E3C5D40280}" presName="Name0" presStyleCnt="0">
        <dgm:presLayoutVars>
          <dgm:dir/>
          <dgm:animLvl val="lvl"/>
          <dgm:resizeHandles val="exact"/>
        </dgm:presLayoutVars>
      </dgm:prSet>
      <dgm:spPr/>
    </dgm:pt>
    <dgm:pt modelId="{7B951E52-049E-4922-8948-020A82FDEB94}" type="pres">
      <dgm:prSet presAssocID="{E49A208C-7EA5-4A6F-8CF8-D6E3C5D40280}" presName="dummy" presStyleCnt="0"/>
      <dgm:spPr/>
    </dgm:pt>
    <dgm:pt modelId="{4DDDDC98-C108-4A18-A8C9-FF2F8DAC9BDD}" type="pres">
      <dgm:prSet presAssocID="{E49A208C-7EA5-4A6F-8CF8-D6E3C5D40280}" presName="linH" presStyleCnt="0"/>
      <dgm:spPr/>
    </dgm:pt>
    <dgm:pt modelId="{AFA95CBE-BD2F-48EC-BBFE-69E70D622474}" type="pres">
      <dgm:prSet presAssocID="{E49A208C-7EA5-4A6F-8CF8-D6E3C5D40280}" presName="padding1" presStyleCnt="0"/>
      <dgm:spPr/>
    </dgm:pt>
    <dgm:pt modelId="{3830B5B3-035D-4774-AD3C-D0E8069A42AA}" type="pres">
      <dgm:prSet presAssocID="{657CDE74-2834-44D4-A508-E030D7BE75DD}" presName="linV" presStyleCnt="0"/>
      <dgm:spPr/>
    </dgm:pt>
    <dgm:pt modelId="{BD5C7FE1-180B-48AF-A97C-C79294F70816}" type="pres">
      <dgm:prSet presAssocID="{657CDE74-2834-44D4-A508-E030D7BE75DD}" presName="spVertical1" presStyleCnt="0"/>
      <dgm:spPr/>
    </dgm:pt>
    <dgm:pt modelId="{55D5EDFD-F75D-493E-8039-7BF8CB8221E7}" type="pres">
      <dgm:prSet presAssocID="{657CDE74-2834-44D4-A508-E030D7BE75DD}" presName="parTx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BB0FE464-C28E-4C79-B4D5-3FE2B1B51D9B}" type="pres">
      <dgm:prSet presAssocID="{657CDE74-2834-44D4-A508-E030D7BE75DD}" presName="spVertical2" presStyleCnt="0"/>
      <dgm:spPr/>
    </dgm:pt>
    <dgm:pt modelId="{5657EE05-45CC-449D-8B20-C652DEF28B11}" type="pres">
      <dgm:prSet presAssocID="{657CDE74-2834-44D4-A508-E030D7BE75DD}" presName="spVertical3" presStyleCnt="0"/>
      <dgm:spPr/>
    </dgm:pt>
    <dgm:pt modelId="{B08743A5-96B3-4F33-9914-DF582E53CD8B}" type="pres">
      <dgm:prSet presAssocID="{2826D8D1-8715-4EDF-849C-FFBE14BFDBB5}" presName="space" presStyleCnt="0"/>
      <dgm:spPr/>
    </dgm:pt>
    <dgm:pt modelId="{E3CB16EB-7511-410E-B984-BAE24D7A208E}" type="pres">
      <dgm:prSet presAssocID="{E4C213C8-D4B1-4D7D-B2AB-D0C945AD5CB6}" presName="linV" presStyleCnt="0"/>
      <dgm:spPr/>
    </dgm:pt>
    <dgm:pt modelId="{CC925A14-D660-4E44-8906-E5001B6F51DB}" type="pres">
      <dgm:prSet presAssocID="{E4C213C8-D4B1-4D7D-B2AB-D0C945AD5CB6}" presName="spVertical1" presStyleCnt="0"/>
      <dgm:spPr/>
    </dgm:pt>
    <dgm:pt modelId="{EAC7DEF3-1A4E-486A-A5CD-1F005DCEECA1}" type="pres">
      <dgm:prSet presAssocID="{E4C213C8-D4B1-4D7D-B2AB-D0C945AD5CB6}" presName="parTx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2AE17DDD-890D-4302-9921-86D588DB424D}" type="pres">
      <dgm:prSet presAssocID="{E4C213C8-D4B1-4D7D-B2AB-D0C945AD5CB6}" presName="spVertical2" presStyleCnt="0"/>
      <dgm:spPr/>
    </dgm:pt>
    <dgm:pt modelId="{A9BA59FC-88D7-42CA-A38C-6C6FD4A6A956}" type="pres">
      <dgm:prSet presAssocID="{E4C213C8-D4B1-4D7D-B2AB-D0C945AD5CB6}" presName="spVertical3" presStyleCnt="0"/>
      <dgm:spPr/>
    </dgm:pt>
    <dgm:pt modelId="{4A5828B8-E7C1-4E1A-8A7E-57F651104FA9}" type="pres">
      <dgm:prSet presAssocID="{FCE96239-DCDD-42D9-B7B0-0D27454708BC}" presName="space" presStyleCnt="0"/>
      <dgm:spPr/>
    </dgm:pt>
    <dgm:pt modelId="{A67647CF-B362-4C6D-80FE-3658F4E3061A}" type="pres">
      <dgm:prSet presAssocID="{8F157397-CD08-4A41-BF57-A1AD731F18B6}" presName="linV" presStyleCnt="0"/>
      <dgm:spPr/>
    </dgm:pt>
    <dgm:pt modelId="{951AA2FF-7530-42C1-A61E-D8CBEF91920F}" type="pres">
      <dgm:prSet presAssocID="{8F157397-CD08-4A41-BF57-A1AD731F18B6}" presName="spVertical1" presStyleCnt="0"/>
      <dgm:spPr/>
    </dgm:pt>
    <dgm:pt modelId="{FEAC58A4-F882-4F3E-9A24-4098149D58E0}" type="pres">
      <dgm:prSet presAssocID="{8F157397-CD08-4A41-BF57-A1AD731F18B6}" presName="parTx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84A4E11C-F37E-4C7B-A002-16A9B122601B}" type="pres">
      <dgm:prSet presAssocID="{8F157397-CD08-4A41-BF57-A1AD731F18B6}" presName="spVertical2" presStyleCnt="0"/>
      <dgm:spPr/>
    </dgm:pt>
    <dgm:pt modelId="{3DDD4013-F618-47B6-A22C-680C720EADB1}" type="pres">
      <dgm:prSet presAssocID="{8F157397-CD08-4A41-BF57-A1AD731F18B6}" presName="spVertical3" presStyleCnt="0"/>
      <dgm:spPr/>
    </dgm:pt>
    <dgm:pt modelId="{B59AF13A-BA5E-401E-9744-5C9AC8B807A9}" type="pres">
      <dgm:prSet presAssocID="{49473725-7B18-4B54-9716-1D3D43E9F1B1}" presName="space" presStyleCnt="0"/>
      <dgm:spPr/>
    </dgm:pt>
    <dgm:pt modelId="{766CBAEA-DC56-44FD-BC86-ABCD70B3D9F9}" type="pres">
      <dgm:prSet presAssocID="{4440B7F1-C9B5-40B3-B9C3-B06EBD157819}" presName="linV" presStyleCnt="0"/>
      <dgm:spPr/>
    </dgm:pt>
    <dgm:pt modelId="{109B1298-584A-4350-8480-3549023AED43}" type="pres">
      <dgm:prSet presAssocID="{4440B7F1-C9B5-40B3-B9C3-B06EBD157819}" presName="spVertical1" presStyleCnt="0"/>
      <dgm:spPr/>
    </dgm:pt>
    <dgm:pt modelId="{B41E3694-707A-4B1E-8B31-1BA9BF0674B7}" type="pres">
      <dgm:prSet presAssocID="{4440B7F1-C9B5-40B3-B9C3-B06EBD157819}" presName="parTx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CD86B943-17C1-4954-9CA0-9C9B373612CB}" type="pres">
      <dgm:prSet presAssocID="{4440B7F1-C9B5-40B3-B9C3-B06EBD157819}" presName="spVertical2" presStyleCnt="0"/>
      <dgm:spPr/>
    </dgm:pt>
    <dgm:pt modelId="{F7CCF199-254D-483A-9FE0-D6542A03ADD7}" type="pres">
      <dgm:prSet presAssocID="{4440B7F1-C9B5-40B3-B9C3-B06EBD157819}" presName="spVertical3" presStyleCnt="0"/>
      <dgm:spPr/>
    </dgm:pt>
    <dgm:pt modelId="{FF91207D-38D7-4079-9653-B989BAF7543A}" type="pres">
      <dgm:prSet presAssocID="{E49A208C-7EA5-4A6F-8CF8-D6E3C5D40280}" presName="padding2" presStyleCnt="0"/>
      <dgm:spPr/>
    </dgm:pt>
    <dgm:pt modelId="{0C0BDA0E-E5D7-4CEF-8817-8426AC9D3E2A}" type="pres">
      <dgm:prSet presAssocID="{E49A208C-7EA5-4A6F-8CF8-D6E3C5D40280}" presName="negArrow" presStyleCnt="0"/>
      <dgm:spPr/>
    </dgm:pt>
    <dgm:pt modelId="{1895A5A2-2018-4D0A-81D1-AE5BE2741EC8}" type="pres">
      <dgm:prSet presAssocID="{E49A208C-7EA5-4A6F-8CF8-D6E3C5D40280}" presName="backgroundArrow" presStyleLbl="node1" presStyleIdx="0" presStyleCnt="1"/>
      <dgm:spPr/>
    </dgm:pt>
  </dgm:ptLst>
  <dgm:cxnLst>
    <dgm:cxn modelId="{731CA60E-186C-46AB-97D1-7621376A5DB4}" srcId="{E49A208C-7EA5-4A6F-8CF8-D6E3C5D40280}" destId="{657CDE74-2834-44D4-A508-E030D7BE75DD}" srcOrd="0" destOrd="0" parTransId="{F10F9BF9-FF04-43D7-B299-B8E9739405B7}" sibTransId="{2826D8D1-8715-4EDF-849C-FFBE14BFDBB5}"/>
    <dgm:cxn modelId="{C880DD36-BDD0-48B1-9995-A60BBEBA6785}" type="presOf" srcId="{8F157397-CD08-4A41-BF57-A1AD731F18B6}" destId="{FEAC58A4-F882-4F3E-9A24-4098149D58E0}" srcOrd="0" destOrd="0" presId="urn:microsoft.com/office/officeart/2005/8/layout/hProcess3"/>
    <dgm:cxn modelId="{99ADDE3A-3BE9-4719-BEF0-F36DEE3276C5}" srcId="{E49A208C-7EA5-4A6F-8CF8-D6E3C5D40280}" destId="{8F157397-CD08-4A41-BF57-A1AD731F18B6}" srcOrd="2" destOrd="0" parTransId="{68F1E623-9B82-4759-A3B8-753AF54206BD}" sibTransId="{49473725-7B18-4B54-9716-1D3D43E9F1B1}"/>
    <dgm:cxn modelId="{4ABA5779-C781-450E-BA2A-CA9489D9FAE0}" type="presOf" srcId="{4440B7F1-C9B5-40B3-B9C3-B06EBD157819}" destId="{B41E3694-707A-4B1E-8B31-1BA9BF0674B7}" srcOrd="0" destOrd="0" presId="urn:microsoft.com/office/officeart/2005/8/layout/hProcess3"/>
    <dgm:cxn modelId="{AD805790-51D9-440D-AE04-FC94E9B210F3}" type="presOf" srcId="{657CDE74-2834-44D4-A508-E030D7BE75DD}" destId="{55D5EDFD-F75D-493E-8039-7BF8CB8221E7}" srcOrd="0" destOrd="0" presId="urn:microsoft.com/office/officeart/2005/8/layout/hProcess3"/>
    <dgm:cxn modelId="{5A0A449D-92A4-43D2-B8AC-AACBBD09BB1F}" srcId="{E49A208C-7EA5-4A6F-8CF8-D6E3C5D40280}" destId="{E4C213C8-D4B1-4D7D-B2AB-D0C945AD5CB6}" srcOrd="1" destOrd="0" parTransId="{693AC486-D2B9-4250-AD15-5274E09AD30E}" sibTransId="{FCE96239-DCDD-42D9-B7B0-0D27454708BC}"/>
    <dgm:cxn modelId="{284B96A2-9F26-4E19-8ADE-C4E487EB0DB4}" type="presOf" srcId="{E49A208C-7EA5-4A6F-8CF8-D6E3C5D40280}" destId="{A51CD1EE-D0D3-453F-BD5C-0890E5F82113}" srcOrd="0" destOrd="0" presId="urn:microsoft.com/office/officeart/2005/8/layout/hProcess3"/>
    <dgm:cxn modelId="{882775CC-B0EF-4F96-9E26-353D8A9C503A}" type="presOf" srcId="{E4C213C8-D4B1-4D7D-B2AB-D0C945AD5CB6}" destId="{EAC7DEF3-1A4E-486A-A5CD-1F005DCEECA1}" srcOrd="0" destOrd="0" presId="urn:microsoft.com/office/officeart/2005/8/layout/hProcess3"/>
    <dgm:cxn modelId="{A105D6E6-3AE0-4E8A-A2AF-1454DD347A04}" srcId="{E49A208C-7EA5-4A6F-8CF8-D6E3C5D40280}" destId="{4440B7F1-C9B5-40B3-B9C3-B06EBD157819}" srcOrd="3" destOrd="0" parTransId="{4259B54D-A24D-427D-A368-423F63182F18}" sibTransId="{14887DBD-B2F6-4092-AEE9-E358EF285484}"/>
    <dgm:cxn modelId="{9A65B52B-FDA6-47F8-BC93-655050A08B4C}" type="presParOf" srcId="{A51CD1EE-D0D3-453F-BD5C-0890E5F82113}" destId="{7B951E52-049E-4922-8948-020A82FDEB94}" srcOrd="0" destOrd="0" presId="urn:microsoft.com/office/officeart/2005/8/layout/hProcess3"/>
    <dgm:cxn modelId="{CC348C52-FE9B-4909-A10C-47D2FE245130}" type="presParOf" srcId="{A51CD1EE-D0D3-453F-BD5C-0890E5F82113}" destId="{4DDDDC98-C108-4A18-A8C9-FF2F8DAC9BDD}" srcOrd="1" destOrd="0" presId="urn:microsoft.com/office/officeart/2005/8/layout/hProcess3"/>
    <dgm:cxn modelId="{7723E1B7-2229-4C5B-9BDE-1084EFA870EC}" type="presParOf" srcId="{4DDDDC98-C108-4A18-A8C9-FF2F8DAC9BDD}" destId="{AFA95CBE-BD2F-48EC-BBFE-69E70D622474}" srcOrd="0" destOrd="0" presId="urn:microsoft.com/office/officeart/2005/8/layout/hProcess3"/>
    <dgm:cxn modelId="{2A9A8149-C195-4669-9D7F-D498687E0341}" type="presParOf" srcId="{4DDDDC98-C108-4A18-A8C9-FF2F8DAC9BDD}" destId="{3830B5B3-035D-4774-AD3C-D0E8069A42AA}" srcOrd="1" destOrd="0" presId="urn:microsoft.com/office/officeart/2005/8/layout/hProcess3"/>
    <dgm:cxn modelId="{16CA1979-3C5C-42E9-87C2-80EC9785578B}" type="presParOf" srcId="{3830B5B3-035D-4774-AD3C-D0E8069A42AA}" destId="{BD5C7FE1-180B-48AF-A97C-C79294F70816}" srcOrd="0" destOrd="0" presId="urn:microsoft.com/office/officeart/2005/8/layout/hProcess3"/>
    <dgm:cxn modelId="{F5E30CEA-B65B-4CD3-85FD-33921AF0CC85}" type="presParOf" srcId="{3830B5B3-035D-4774-AD3C-D0E8069A42AA}" destId="{55D5EDFD-F75D-493E-8039-7BF8CB8221E7}" srcOrd="1" destOrd="0" presId="urn:microsoft.com/office/officeart/2005/8/layout/hProcess3"/>
    <dgm:cxn modelId="{5C8279A9-3F65-4D17-B63C-F4726DA5CFA3}" type="presParOf" srcId="{3830B5B3-035D-4774-AD3C-D0E8069A42AA}" destId="{BB0FE464-C28E-4C79-B4D5-3FE2B1B51D9B}" srcOrd="2" destOrd="0" presId="urn:microsoft.com/office/officeart/2005/8/layout/hProcess3"/>
    <dgm:cxn modelId="{94F5C947-C87F-4838-9819-588AA327D9AA}" type="presParOf" srcId="{3830B5B3-035D-4774-AD3C-D0E8069A42AA}" destId="{5657EE05-45CC-449D-8B20-C652DEF28B11}" srcOrd="3" destOrd="0" presId="urn:microsoft.com/office/officeart/2005/8/layout/hProcess3"/>
    <dgm:cxn modelId="{DB4DA212-7FDC-4864-927B-31D37E5D092E}" type="presParOf" srcId="{4DDDDC98-C108-4A18-A8C9-FF2F8DAC9BDD}" destId="{B08743A5-96B3-4F33-9914-DF582E53CD8B}" srcOrd="2" destOrd="0" presId="urn:microsoft.com/office/officeart/2005/8/layout/hProcess3"/>
    <dgm:cxn modelId="{443FC89E-1BB9-4CC2-BF28-041D0BF2EA9B}" type="presParOf" srcId="{4DDDDC98-C108-4A18-A8C9-FF2F8DAC9BDD}" destId="{E3CB16EB-7511-410E-B984-BAE24D7A208E}" srcOrd="3" destOrd="0" presId="urn:microsoft.com/office/officeart/2005/8/layout/hProcess3"/>
    <dgm:cxn modelId="{88F177D5-08B8-4432-B775-4E473B796357}" type="presParOf" srcId="{E3CB16EB-7511-410E-B984-BAE24D7A208E}" destId="{CC925A14-D660-4E44-8906-E5001B6F51DB}" srcOrd="0" destOrd="0" presId="urn:microsoft.com/office/officeart/2005/8/layout/hProcess3"/>
    <dgm:cxn modelId="{B5379920-991B-4521-8870-E3E053856258}" type="presParOf" srcId="{E3CB16EB-7511-410E-B984-BAE24D7A208E}" destId="{EAC7DEF3-1A4E-486A-A5CD-1F005DCEECA1}" srcOrd="1" destOrd="0" presId="urn:microsoft.com/office/officeart/2005/8/layout/hProcess3"/>
    <dgm:cxn modelId="{6900262D-2268-42EC-8003-3C1DC9C907F5}" type="presParOf" srcId="{E3CB16EB-7511-410E-B984-BAE24D7A208E}" destId="{2AE17DDD-890D-4302-9921-86D588DB424D}" srcOrd="2" destOrd="0" presId="urn:microsoft.com/office/officeart/2005/8/layout/hProcess3"/>
    <dgm:cxn modelId="{D5BE5C9B-4B5C-4401-9DD4-E4772EE11C65}" type="presParOf" srcId="{E3CB16EB-7511-410E-B984-BAE24D7A208E}" destId="{A9BA59FC-88D7-42CA-A38C-6C6FD4A6A956}" srcOrd="3" destOrd="0" presId="urn:microsoft.com/office/officeart/2005/8/layout/hProcess3"/>
    <dgm:cxn modelId="{458B67FA-ECC2-400D-9991-84AEDAA8FA36}" type="presParOf" srcId="{4DDDDC98-C108-4A18-A8C9-FF2F8DAC9BDD}" destId="{4A5828B8-E7C1-4E1A-8A7E-57F651104FA9}" srcOrd="4" destOrd="0" presId="urn:microsoft.com/office/officeart/2005/8/layout/hProcess3"/>
    <dgm:cxn modelId="{96BCBF0C-C2AA-435C-B4A4-770650380040}" type="presParOf" srcId="{4DDDDC98-C108-4A18-A8C9-FF2F8DAC9BDD}" destId="{A67647CF-B362-4C6D-80FE-3658F4E3061A}" srcOrd="5" destOrd="0" presId="urn:microsoft.com/office/officeart/2005/8/layout/hProcess3"/>
    <dgm:cxn modelId="{DCAE6E14-FA7C-4B4B-8EE1-6D583E7469AE}" type="presParOf" srcId="{A67647CF-B362-4C6D-80FE-3658F4E3061A}" destId="{951AA2FF-7530-42C1-A61E-D8CBEF91920F}" srcOrd="0" destOrd="0" presId="urn:microsoft.com/office/officeart/2005/8/layout/hProcess3"/>
    <dgm:cxn modelId="{5D6704BB-3A06-49D0-BFA8-2FECC790A55F}" type="presParOf" srcId="{A67647CF-B362-4C6D-80FE-3658F4E3061A}" destId="{FEAC58A4-F882-4F3E-9A24-4098149D58E0}" srcOrd="1" destOrd="0" presId="urn:microsoft.com/office/officeart/2005/8/layout/hProcess3"/>
    <dgm:cxn modelId="{5A5A7F39-0B1D-4B95-AC4D-B943773E4615}" type="presParOf" srcId="{A67647CF-B362-4C6D-80FE-3658F4E3061A}" destId="{84A4E11C-F37E-4C7B-A002-16A9B122601B}" srcOrd="2" destOrd="0" presId="urn:microsoft.com/office/officeart/2005/8/layout/hProcess3"/>
    <dgm:cxn modelId="{F3190179-328E-4C39-B8A1-A00F30950C4C}" type="presParOf" srcId="{A67647CF-B362-4C6D-80FE-3658F4E3061A}" destId="{3DDD4013-F618-47B6-A22C-680C720EADB1}" srcOrd="3" destOrd="0" presId="urn:microsoft.com/office/officeart/2005/8/layout/hProcess3"/>
    <dgm:cxn modelId="{47F7087D-3E39-47B5-B2A0-60822B6F7D41}" type="presParOf" srcId="{4DDDDC98-C108-4A18-A8C9-FF2F8DAC9BDD}" destId="{B59AF13A-BA5E-401E-9744-5C9AC8B807A9}" srcOrd="6" destOrd="0" presId="urn:microsoft.com/office/officeart/2005/8/layout/hProcess3"/>
    <dgm:cxn modelId="{38477B61-CD5C-4388-AE3E-DD23330E1482}" type="presParOf" srcId="{4DDDDC98-C108-4A18-A8C9-FF2F8DAC9BDD}" destId="{766CBAEA-DC56-44FD-BC86-ABCD70B3D9F9}" srcOrd="7" destOrd="0" presId="urn:microsoft.com/office/officeart/2005/8/layout/hProcess3"/>
    <dgm:cxn modelId="{B15C893E-C983-4818-A4CA-DBAC01F7588F}" type="presParOf" srcId="{766CBAEA-DC56-44FD-BC86-ABCD70B3D9F9}" destId="{109B1298-584A-4350-8480-3549023AED43}" srcOrd="0" destOrd="0" presId="urn:microsoft.com/office/officeart/2005/8/layout/hProcess3"/>
    <dgm:cxn modelId="{C756CE47-416B-413C-ACFA-3BDC5A1BAA2A}" type="presParOf" srcId="{766CBAEA-DC56-44FD-BC86-ABCD70B3D9F9}" destId="{B41E3694-707A-4B1E-8B31-1BA9BF0674B7}" srcOrd="1" destOrd="0" presId="urn:microsoft.com/office/officeart/2005/8/layout/hProcess3"/>
    <dgm:cxn modelId="{0592FB7E-7980-4EBD-A26B-68BB620DD7DF}" type="presParOf" srcId="{766CBAEA-DC56-44FD-BC86-ABCD70B3D9F9}" destId="{CD86B943-17C1-4954-9CA0-9C9B373612CB}" srcOrd="2" destOrd="0" presId="urn:microsoft.com/office/officeart/2005/8/layout/hProcess3"/>
    <dgm:cxn modelId="{6DA7E2DC-522A-49D3-A371-7975236FFFF3}" type="presParOf" srcId="{766CBAEA-DC56-44FD-BC86-ABCD70B3D9F9}" destId="{F7CCF199-254D-483A-9FE0-D6542A03ADD7}" srcOrd="3" destOrd="0" presId="urn:microsoft.com/office/officeart/2005/8/layout/hProcess3"/>
    <dgm:cxn modelId="{C2F5AE60-0BB8-4B67-AF2D-64D4FE1D63C2}" type="presParOf" srcId="{4DDDDC98-C108-4A18-A8C9-FF2F8DAC9BDD}" destId="{FF91207D-38D7-4079-9653-B989BAF7543A}" srcOrd="8" destOrd="0" presId="urn:microsoft.com/office/officeart/2005/8/layout/hProcess3"/>
    <dgm:cxn modelId="{78A6DCB3-DA3D-453E-AECB-B8AED9D7A7F5}" type="presParOf" srcId="{4DDDDC98-C108-4A18-A8C9-FF2F8DAC9BDD}" destId="{0C0BDA0E-E5D7-4CEF-8817-8426AC9D3E2A}" srcOrd="9" destOrd="0" presId="urn:microsoft.com/office/officeart/2005/8/layout/hProcess3"/>
    <dgm:cxn modelId="{FD9396C6-BD55-4B9C-8555-C22A97001F78}" type="presParOf" srcId="{4DDDDC98-C108-4A18-A8C9-FF2F8DAC9BDD}" destId="{1895A5A2-2018-4D0A-81D1-AE5BE2741EC8}" srcOrd="10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95A5A2-2018-4D0A-81D1-AE5BE2741EC8}">
      <dsp:nvSpPr>
        <dsp:cNvPr id="0" name=""/>
        <dsp:cNvSpPr/>
      </dsp:nvSpPr>
      <dsp:spPr>
        <a:xfrm>
          <a:off x="0" y="100766"/>
          <a:ext cx="8979568" cy="1834978"/>
        </a:xfrm>
        <a:prstGeom prst="right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accent2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41E3694-707A-4B1E-8B31-1BA9BF0674B7}">
      <dsp:nvSpPr>
        <dsp:cNvPr id="0" name=""/>
        <dsp:cNvSpPr/>
      </dsp:nvSpPr>
      <dsp:spPr>
        <a:xfrm>
          <a:off x="6786771" y="559511"/>
          <a:ext cx="1683669" cy="9174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3520" rIns="0" bIns="223520" numCol="1" spcCol="1270" anchor="ctr" anchorCtr="0">
          <a:noAutofit/>
          <a:sp3d extrusionH="28000" prstMaterial="matte"/>
        </a:bodyPr>
        <a:lstStyle/>
        <a:p>
          <a:pPr marL="0" lvl="0" indent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200" kern="1200" baseline="0"/>
            <a:t>공원안내</a:t>
          </a:r>
          <a:endParaRPr lang="ko-KR" sz="2200" kern="1200"/>
        </a:p>
      </dsp:txBody>
      <dsp:txXfrm>
        <a:off x="6786771" y="559511"/>
        <a:ext cx="1683669" cy="917489"/>
      </dsp:txXfrm>
    </dsp:sp>
    <dsp:sp modelId="{FEAC58A4-F882-4F3E-9A24-4098149D58E0}">
      <dsp:nvSpPr>
        <dsp:cNvPr id="0" name=""/>
        <dsp:cNvSpPr/>
      </dsp:nvSpPr>
      <dsp:spPr>
        <a:xfrm>
          <a:off x="4766368" y="559511"/>
          <a:ext cx="1683669" cy="9174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3520" rIns="0" bIns="223520" numCol="1" spcCol="1270" anchor="ctr" anchorCtr="0">
          <a:noAutofit/>
          <a:sp3d extrusionH="28000" prstMaterial="matte"/>
        </a:bodyPr>
        <a:lstStyle/>
        <a:p>
          <a:pPr marL="0" lvl="0" indent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200" kern="1200" baseline="0"/>
            <a:t>교통편안내</a:t>
          </a:r>
          <a:endParaRPr lang="ko-KR" sz="2200" kern="1200"/>
        </a:p>
      </dsp:txBody>
      <dsp:txXfrm>
        <a:off x="4766368" y="559511"/>
        <a:ext cx="1683669" cy="917489"/>
      </dsp:txXfrm>
    </dsp:sp>
    <dsp:sp modelId="{EAC7DEF3-1A4E-486A-A5CD-1F005DCEECA1}">
      <dsp:nvSpPr>
        <dsp:cNvPr id="0" name=""/>
        <dsp:cNvSpPr/>
      </dsp:nvSpPr>
      <dsp:spPr>
        <a:xfrm>
          <a:off x="2745965" y="559511"/>
          <a:ext cx="1683669" cy="9174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3520" rIns="0" bIns="223520" numCol="1" spcCol="1270" anchor="ctr" anchorCtr="0">
          <a:noAutofit/>
          <a:sp3d extrusionH="28000" prstMaterial="matte"/>
        </a:bodyPr>
        <a:lstStyle/>
        <a:p>
          <a:pPr marL="0" lvl="0" indent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200" kern="1200" baseline="0"/>
            <a:t>코스별난이도</a:t>
          </a:r>
          <a:endParaRPr lang="ko-KR" sz="2200" kern="1200"/>
        </a:p>
      </dsp:txBody>
      <dsp:txXfrm>
        <a:off x="2745965" y="559511"/>
        <a:ext cx="1683669" cy="917489"/>
      </dsp:txXfrm>
    </dsp:sp>
    <dsp:sp modelId="{55D5EDFD-F75D-493E-8039-7BF8CB8221E7}">
      <dsp:nvSpPr>
        <dsp:cNvPr id="0" name=""/>
        <dsp:cNvSpPr/>
      </dsp:nvSpPr>
      <dsp:spPr>
        <a:xfrm>
          <a:off x="725562" y="559511"/>
          <a:ext cx="1683669" cy="9174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3520" rIns="0" bIns="223520" numCol="1" spcCol="1270" anchor="ctr" anchorCtr="0">
          <a:noAutofit/>
          <a:sp3d extrusionH="28000" prstMaterial="matte"/>
        </a:bodyPr>
        <a:lstStyle/>
        <a:p>
          <a:pPr marL="0" lvl="0" indent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200" kern="1200" baseline="0"/>
            <a:t>북한산 소개</a:t>
          </a:r>
          <a:endParaRPr lang="ko-KR" sz="2200" kern="1200"/>
        </a:p>
      </dsp:txBody>
      <dsp:txXfrm>
        <a:off x="725562" y="559511"/>
        <a:ext cx="1683669" cy="9174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BFE2CBD0-25E5-4669-8C04-1FE022FE0A9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7412CBF-FD04-49F2-9268-A74D270F619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5010" y="0"/>
            <a:ext cx="2971800" cy="459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EBC4B4-CF90-471E-8F3A-A5E3C63FDF5E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75D4FFE-080B-4043-A82D-5924F72F35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5010" y="8684685"/>
            <a:ext cx="2971800" cy="459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BD4DD-C3A6-4562-A840-45324CB6E2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492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5DCA14-A71F-4734-8B11-00952C7F4BC3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D173D-1D98-4A08-8ECD-CB9035685E9E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슬라이드 이미지 개체 틀 8">
            <a:extLst>
              <a:ext uri="{FF2B5EF4-FFF2-40B4-BE49-F238E27FC236}">
                <a16:creationId xmlns:a16="http://schemas.microsoft.com/office/drawing/2014/main" id="{4AA0CD6F-3C7C-4F68-BF29-F6DF2EB1C5D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816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BD173D-1D98-4A08-8ECD-CB9035685E9E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796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gray">
          <a:xfrm>
            <a:off x="-1" y="1335025"/>
            <a:ext cx="12196537" cy="4084204"/>
          </a:xfrm>
          <a:custGeom>
            <a:avLst/>
            <a:gdLst>
              <a:gd name="connsiteX0" fmla="*/ 0 w 9153144"/>
              <a:gd name="connsiteY0" fmla="*/ 265176 h 3200400"/>
              <a:gd name="connsiteX1" fmla="*/ 2651760 w 9153144"/>
              <a:gd name="connsiteY1" fmla="*/ 0 h 3200400"/>
              <a:gd name="connsiteX2" fmla="*/ 6986016 w 9153144"/>
              <a:gd name="connsiteY2" fmla="*/ 758952 h 3200400"/>
              <a:gd name="connsiteX3" fmla="*/ 9153144 w 9153144"/>
              <a:gd name="connsiteY3" fmla="*/ 237744 h 3200400"/>
              <a:gd name="connsiteX4" fmla="*/ 9144000 w 9153144"/>
              <a:gd name="connsiteY4" fmla="*/ 2816352 h 3200400"/>
              <a:gd name="connsiteX5" fmla="*/ 6986016 w 9153144"/>
              <a:gd name="connsiteY5" fmla="*/ 3200400 h 3200400"/>
              <a:gd name="connsiteX6" fmla="*/ 3081528 w 9153144"/>
              <a:gd name="connsiteY6" fmla="*/ 2441448 h 3200400"/>
              <a:gd name="connsiteX7" fmla="*/ 9144 w 9153144"/>
              <a:gd name="connsiteY7" fmla="*/ 3090672 h 3200400"/>
              <a:gd name="connsiteX8" fmla="*/ 0 w 9153144"/>
              <a:gd name="connsiteY8" fmla="*/ 265176 h 3200400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560064"/>
              <a:gd name="connsiteX1" fmla="*/ 2651760 w 9153144"/>
              <a:gd name="connsiteY1" fmla="*/ 249936 h 3560064"/>
              <a:gd name="connsiteX2" fmla="*/ 6986016 w 9153144"/>
              <a:gd name="connsiteY2" fmla="*/ 1008888 h 3560064"/>
              <a:gd name="connsiteX3" fmla="*/ 9153144 w 9153144"/>
              <a:gd name="connsiteY3" fmla="*/ 487680 h 3560064"/>
              <a:gd name="connsiteX4" fmla="*/ 9144000 w 9153144"/>
              <a:gd name="connsiteY4" fmla="*/ 3066288 h 3560064"/>
              <a:gd name="connsiteX5" fmla="*/ 6986016 w 9153144"/>
              <a:gd name="connsiteY5" fmla="*/ 3450336 h 3560064"/>
              <a:gd name="connsiteX6" fmla="*/ 3081528 w 9153144"/>
              <a:gd name="connsiteY6" fmla="*/ 2691384 h 3560064"/>
              <a:gd name="connsiteX7" fmla="*/ 9144 w 9153144"/>
              <a:gd name="connsiteY7" fmla="*/ 3340608 h 3560064"/>
              <a:gd name="connsiteX8" fmla="*/ 0 w 9153144"/>
              <a:gd name="connsiteY8" fmla="*/ 515112 h 3560064"/>
              <a:gd name="connsiteX0" fmla="*/ 0 w 9153144"/>
              <a:gd name="connsiteY0" fmla="*/ 515112 h 3703320"/>
              <a:gd name="connsiteX1" fmla="*/ 2651760 w 9153144"/>
              <a:gd name="connsiteY1" fmla="*/ 249936 h 3703320"/>
              <a:gd name="connsiteX2" fmla="*/ 6986016 w 9153144"/>
              <a:gd name="connsiteY2" fmla="*/ 1008888 h 3703320"/>
              <a:gd name="connsiteX3" fmla="*/ 9153144 w 9153144"/>
              <a:gd name="connsiteY3" fmla="*/ 487680 h 3703320"/>
              <a:gd name="connsiteX4" fmla="*/ 9144000 w 9153144"/>
              <a:gd name="connsiteY4" fmla="*/ 3066288 h 3703320"/>
              <a:gd name="connsiteX5" fmla="*/ 6986016 w 9153144"/>
              <a:gd name="connsiteY5" fmla="*/ 3450336 h 3703320"/>
              <a:gd name="connsiteX6" fmla="*/ 3081528 w 9153144"/>
              <a:gd name="connsiteY6" fmla="*/ 2691384 h 3703320"/>
              <a:gd name="connsiteX7" fmla="*/ 9144 w 9153144"/>
              <a:gd name="connsiteY7" fmla="*/ 3340608 h 3703320"/>
              <a:gd name="connsiteX8" fmla="*/ 0 w 9153144"/>
              <a:gd name="connsiteY8" fmla="*/ 515112 h 3703320"/>
              <a:gd name="connsiteX0" fmla="*/ 0 w 9153144"/>
              <a:gd name="connsiteY0" fmla="*/ 370332 h 3558540"/>
              <a:gd name="connsiteX1" fmla="*/ 2651760 w 9153144"/>
              <a:gd name="connsiteY1" fmla="*/ 105156 h 3558540"/>
              <a:gd name="connsiteX2" fmla="*/ 6986016 w 9153144"/>
              <a:gd name="connsiteY2" fmla="*/ 864108 h 3558540"/>
              <a:gd name="connsiteX3" fmla="*/ 9153144 w 9153144"/>
              <a:gd name="connsiteY3" fmla="*/ 342900 h 3558540"/>
              <a:gd name="connsiteX4" fmla="*/ 9144000 w 9153144"/>
              <a:gd name="connsiteY4" fmla="*/ 2921508 h 3558540"/>
              <a:gd name="connsiteX5" fmla="*/ 6986016 w 9153144"/>
              <a:gd name="connsiteY5" fmla="*/ 3305556 h 3558540"/>
              <a:gd name="connsiteX6" fmla="*/ 3081528 w 9153144"/>
              <a:gd name="connsiteY6" fmla="*/ 2546604 h 3558540"/>
              <a:gd name="connsiteX7" fmla="*/ 9144 w 9153144"/>
              <a:gd name="connsiteY7" fmla="*/ 3195828 h 3558540"/>
              <a:gd name="connsiteX8" fmla="*/ 0 w 9153144"/>
              <a:gd name="connsiteY8" fmla="*/ 370332 h 3558540"/>
              <a:gd name="connsiteX0" fmla="*/ 0 w 9153144"/>
              <a:gd name="connsiteY0" fmla="*/ 347472 h 3535680"/>
              <a:gd name="connsiteX1" fmla="*/ 2651760 w 9153144"/>
              <a:gd name="connsiteY1" fmla="*/ 82296 h 3535680"/>
              <a:gd name="connsiteX2" fmla="*/ 6986016 w 9153144"/>
              <a:gd name="connsiteY2" fmla="*/ 841248 h 3535680"/>
              <a:gd name="connsiteX3" fmla="*/ 9153144 w 9153144"/>
              <a:gd name="connsiteY3" fmla="*/ 320040 h 3535680"/>
              <a:gd name="connsiteX4" fmla="*/ 9144000 w 9153144"/>
              <a:gd name="connsiteY4" fmla="*/ 2898648 h 3535680"/>
              <a:gd name="connsiteX5" fmla="*/ 6986016 w 9153144"/>
              <a:gd name="connsiteY5" fmla="*/ 3282696 h 3535680"/>
              <a:gd name="connsiteX6" fmla="*/ 3081528 w 9153144"/>
              <a:gd name="connsiteY6" fmla="*/ 2523744 h 3535680"/>
              <a:gd name="connsiteX7" fmla="*/ 9144 w 9153144"/>
              <a:gd name="connsiteY7" fmla="*/ 3172968 h 3535680"/>
              <a:gd name="connsiteX8" fmla="*/ 0 w 9153144"/>
              <a:gd name="connsiteY8" fmla="*/ 347472 h 3535680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6064"/>
              <a:gd name="connsiteX1" fmla="*/ 2651760 w 9153144"/>
              <a:gd name="connsiteY1" fmla="*/ 45720 h 3306064"/>
              <a:gd name="connsiteX2" fmla="*/ 6986016 w 9153144"/>
              <a:gd name="connsiteY2" fmla="*/ 804672 h 3306064"/>
              <a:gd name="connsiteX3" fmla="*/ 9153144 w 9153144"/>
              <a:gd name="connsiteY3" fmla="*/ 283464 h 3306064"/>
              <a:gd name="connsiteX4" fmla="*/ 9144000 w 9153144"/>
              <a:gd name="connsiteY4" fmla="*/ 2862072 h 3306064"/>
              <a:gd name="connsiteX5" fmla="*/ 6986016 w 9153144"/>
              <a:gd name="connsiteY5" fmla="*/ 3246120 h 3306064"/>
              <a:gd name="connsiteX6" fmla="*/ 3169920 w 9153144"/>
              <a:gd name="connsiteY6" fmla="*/ 2502408 h 3306064"/>
              <a:gd name="connsiteX7" fmla="*/ 9144 w 9153144"/>
              <a:gd name="connsiteY7" fmla="*/ 3136392 h 3306064"/>
              <a:gd name="connsiteX8" fmla="*/ 0 w 9153144"/>
              <a:gd name="connsiteY8" fmla="*/ 310896 h 3306064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62288"/>
              <a:gd name="connsiteY0" fmla="*/ 290693 h 3357044"/>
              <a:gd name="connsiteX1" fmla="*/ 2660904 w 9162288"/>
              <a:gd name="connsiteY1" fmla="*/ 93652 h 3357044"/>
              <a:gd name="connsiteX2" fmla="*/ 6995160 w 9162288"/>
              <a:gd name="connsiteY2" fmla="*/ 852604 h 3357044"/>
              <a:gd name="connsiteX3" fmla="*/ 9162288 w 9162288"/>
              <a:gd name="connsiteY3" fmla="*/ 331396 h 3357044"/>
              <a:gd name="connsiteX4" fmla="*/ 9153144 w 9162288"/>
              <a:gd name="connsiteY4" fmla="*/ 2910004 h 3357044"/>
              <a:gd name="connsiteX5" fmla="*/ 6995160 w 9162288"/>
              <a:gd name="connsiteY5" fmla="*/ 3294052 h 3357044"/>
              <a:gd name="connsiteX6" fmla="*/ 3279648 w 9162288"/>
              <a:gd name="connsiteY6" fmla="*/ 2532052 h 3357044"/>
              <a:gd name="connsiteX7" fmla="*/ 18288 w 9162288"/>
              <a:gd name="connsiteY7" fmla="*/ 3184324 h 3357044"/>
              <a:gd name="connsiteX8" fmla="*/ 0 w 9162288"/>
              <a:gd name="connsiteY8" fmla="*/ 290693 h 3357044"/>
              <a:gd name="connsiteX0" fmla="*/ 0 w 9162288"/>
              <a:gd name="connsiteY0" fmla="*/ 290693 h 3357044"/>
              <a:gd name="connsiteX1" fmla="*/ 2660904 w 9162288"/>
              <a:gd name="connsiteY1" fmla="*/ 93652 h 3357044"/>
              <a:gd name="connsiteX2" fmla="*/ 6995160 w 9162288"/>
              <a:gd name="connsiteY2" fmla="*/ 852604 h 3357044"/>
              <a:gd name="connsiteX3" fmla="*/ 9162288 w 9162288"/>
              <a:gd name="connsiteY3" fmla="*/ 379091 h 3357044"/>
              <a:gd name="connsiteX4" fmla="*/ 9153144 w 9162288"/>
              <a:gd name="connsiteY4" fmla="*/ 2910004 h 3357044"/>
              <a:gd name="connsiteX5" fmla="*/ 6995160 w 9162288"/>
              <a:gd name="connsiteY5" fmla="*/ 3294052 h 3357044"/>
              <a:gd name="connsiteX6" fmla="*/ 3279648 w 9162288"/>
              <a:gd name="connsiteY6" fmla="*/ 2532052 h 3357044"/>
              <a:gd name="connsiteX7" fmla="*/ 18288 w 9162288"/>
              <a:gd name="connsiteY7" fmla="*/ 3184324 h 3357044"/>
              <a:gd name="connsiteX8" fmla="*/ 0 w 9162288"/>
              <a:gd name="connsiteY8" fmla="*/ 290693 h 3357044"/>
              <a:gd name="connsiteX0" fmla="*/ 0 w 9162288"/>
              <a:gd name="connsiteY0" fmla="*/ 299777 h 3366128"/>
              <a:gd name="connsiteX1" fmla="*/ 2660904 w 9162288"/>
              <a:gd name="connsiteY1" fmla="*/ 102736 h 3366128"/>
              <a:gd name="connsiteX2" fmla="*/ 6595872 w 9162288"/>
              <a:gd name="connsiteY2" fmla="*/ 916196 h 3366128"/>
              <a:gd name="connsiteX3" fmla="*/ 9162288 w 9162288"/>
              <a:gd name="connsiteY3" fmla="*/ 388175 h 3366128"/>
              <a:gd name="connsiteX4" fmla="*/ 9153144 w 9162288"/>
              <a:gd name="connsiteY4" fmla="*/ 2919088 h 3366128"/>
              <a:gd name="connsiteX5" fmla="*/ 6995160 w 9162288"/>
              <a:gd name="connsiteY5" fmla="*/ 3303136 h 3366128"/>
              <a:gd name="connsiteX6" fmla="*/ 3279648 w 9162288"/>
              <a:gd name="connsiteY6" fmla="*/ 2541136 h 3366128"/>
              <a:gd name="connsiteX7" fmla="*/ 18288 w 9162288"/>
              <a:gd name="connsiteY7" fmla="*/ 3193408 h 3366128"/>
              <a:gd name="connsiteX8" fmla="*/ 0 w 9162288"/>
              <a:gd name="connsiteY8" fmla="*/ 299777 h 3366128"/>
              <a:gd name="connsiteX0" fmla="*/ 0 w 9162288"/>
              <a:gd name="connsiteY0" fmla="*/ 181676 h 3248027"/>
              <a:gd name="connsiteX1" fmla="*/ 2727960 w 9162288"/>
              <a:gd name="connsiteY1" fmla="*/ 102736 h 3248027"/>
              <a:gd name="connsiteX2" fmla="*/ 6595872 w 9162288"/>
              <a:gd name="connsiteY2" fmla="*/ 798095 h 3248027"/>
              <a:gd name="connsiteX3" fmla="*/ 9162288 w 9162288"/>
              <a:gd name="connsiteY3" fmla="*/ 270074 h 3248027"/>
              <a:gd name="connsiteX4" fmla="*/ 9153144 w 9162288"/>
              <a:gd name="connsiteY4" fmla="*/ 2800987 h 3248027"/>
              <a:gd name="connsiteX5" fmla="*/ 6995160 w 9162288"/>
              <a:gd name="connsiteY5" fmla="*/ 3185035 h 3248027"/>
              <a:gd name="connsiteX6" fmla="*/ 3279648 w 9162288"/>
              <a:gd name="connsiteY6" fmla="*/ 2423035 h 3248027"/>
              <a:gd name="connsiteX7" fmla="*/ 18288 w 9162288"/>
              <a:gd name="connsiteY7" fmla="*/ 3075307 h 3248027"/>
              <a:gd name="connsiteX8" fmla="*/ 0 w 9162288"/>
              <a:gd name="connsiteY8" fmla="*/ 181676 h 3248027"/>
              <a:gd name="connsiteX0" fmla="*/ 0 w 9162288"/>
              <a:gd name="connsiteY0" fmla="*/ 155448 h 3221799"/>
              <a:gd name="connsiteX1" fmla="*/ 2727960 w 9162288"/>
              <a:gd name="connsiteY1" fmla="*/ 76508 h 3221799"/>
              <a:gd name="connsiteX2" fmla="*/ 6595872 w 9162288"/>
              <a:gd name="connsiteY2" fmla="*/ 771867 h 3221799"/>
              <a:gd name="connsiteX3" fmla="*/ 9162288 w 9162288"/>
              <a:gd name="connsiteY3" fmla="*/ 243846 h 3221799"/>
              <a:gd name="connsiteX4" fmla="*/ 9153144 w 9162288"/>
              <a:gd name="connsiteY4" fmla="*/ 2774759 h 3221799"/>
              <a:gd name="connsiteX5" fmla="*/ 6995160 w 9162288"/>
              <a:gd name="connsiteY5" fmla="*/ 3158807 h 3221799"/>
              <a:gd name="connsiteX6" fmla="*/ 3279648 w 9162288"/>
              <a:gd name="connsiteY6" fmla="*/ 2396807 h 3221799"/>
              <a:gd name="connsiteX7" fmla="*/ 18288 w 9162288"/>
              <a:gd name="connsiteY7" fmla="*/ 3049079 h 3221799"/>
              <a:gd name="connsiteX8" fmla="*/ 0 w 9162288"/>
              <a:gd name="connsiteY8" fmla="*/ 155448 h 3221799"/>
              <a:gd name="connsiteX0" fmla="*/ 0 w 9162288"/>
              <a:gd name="connsiteY0" fmla="*/ 121380 h 3187731"/>
              <a:gd name="connsiteX1" fmla="*/ 2727960 w 9162288"/>
              <a:gd name="connsiteY1" fmla="*/ 42440 h 3187731"/>
              <a:gd name="connsiteX2" fmla="*/ 6595872 w 9162288"/>
              <a:gd name="connsiteY2" fmla="*/ 737799 h 3187731"/>
              <a:gd name="connsiteX3" fmla="*/ 9162288 w 9162288"/>
              <a:gd name="connsiteY3" fmla="*/ 209778 h 3187731"/>
              <a:gd name="connsiteX4" fmla="*/ 9153144 w 9162288"/>
              <a:gd name="connsiteY4" fmla="*/ 2740691 h 3187731"/>
              <a:gd name="connsiteX5" fmla="*/ 6995160 w 9162288"/>
              <a:gd name="connsiteY5" fmla="*/ 3124739 h 3187731"/>
              <a:gd name="connsiteX6" fmla="*/ 3279648 w 9162288"/>
              <a:gd name="connsiteY6" fmla="*/ 2362739 h 3187731"/>
              <a:gd name="connsiteX7" fmla="*/ 18288 w 9162288"/>
              <a:gd name="connsiteY7" fmla="*/ 3015011 h 3187731"/>
              <a:gd name="connsiteX8" fmla="*/ 0 w 9162288"/>
              <a:gd name="connsiteY8" fmla="*/ 121380 h 3187731"/>
              <a:gd name="connsiteX0" fmla="*/ 0 w 9162288"/>
              <a:gd name="connsiteY0" fmla="*/ 121380 h 3187731"/>
              <a:gd name="connsiteX1" fmla="*/ 2727960 w 9162288"/>
              <a:gd name="connsiteY1" fmla="*/ 42440 h 3187731"/>
              <a:gd name="connsiteX2" fmla="*/ 6595872 w 9162288"/>
              <a:gd name="connsiteY2" fmla="*/ 737799 h 3187731"/>
              <a:gd name="connsiteX3" fmla="*/ 9162288 w 9162288"/>
              <a:gd name="connsiteY3" fmla="*/ 209778 h 3187731"/>
              <a:gd name="connsiteX4" fmla="*/ 9153144 w 9162288"/>
              <a:gd name="connsiteY4" fmla="*/ 2740691 h 3187731"/>
              <a:gd name="connsiteX5" fmla="*/ 6995160 w 9162288"/>
              <a:gd name="connsiteY5" fmla="*/ 3124739 h 3187731"/>
              <a:gd name="connsiteX6" fmla="*/ 3279648 w 9162288"/>
              <a:gd name="connsiteY6" fmla="*/ 2362739 h 3187731"/>
              <a:gd name="connsiteX7" fmla="*/ 18288 w 9162288"/>
              <a:gd name="connsiteY7" fmla="*/ 3015011 h 3187731"/>
              <a:gd name="connsiteX8" fmla="*/ 0 w 9162288"/>
              <a:gd name="connsiteY8" fmla="*/ 121380 h 3187731"/>
              <a:gd name="connsiteX0" fmla="*/ 0 w 9162288"/>
              <a:gd name="connsiteY0" fmla="*/ 158964 h 3225315"/>
              <a:gd name="connsiteX1" fmla="*/ 2727960 w 9162288"/>
              <a:gd name="connsiteY1" fmla="*/ 80024 h 3225315"/>
              <a:gd name="connsiteX2" fmla="*/ 6595872 w 9162288"/>
              <a:gd name="connsiteY2" fmla="*/ 775383 h 3225315"/>
              <a:gd name="connsiteX3" fmla="*/ 9162288 w 9162288"/>
              <a:gd name="connsiteY3" fmla="*/ 247362 h 3225315"/>
              <a:gd name="connsiteX4" fmla="*/ 9153144 w 9162288"/>
              <a:gd name="connsiteY4" fmla="*/ 2778275 h 3225315"/>
              <a:gd name="connsiteX5" fmla="*/ 6995160 w 9162288"/>
              <a:gd name="connsiteY5" fmla="*/ 3162323 h 3225315"/>
              <a:gd name="connsiteX6" fmla="*/ 3279648 w 9162288"/>
              <a:gd name="connsiteY6" fmla="*/ 2400323 h 3225315"/>
              <a:gd name="connsiteX7" fmla="*/ 18288 w 9162288"/>
              <a:gd name="connsiteY7" fmla="*/ 3052595 h 3225315"/>
              <a:gd name="connsiteX8" fmla="*/ 0 w 9162288"/>
              <a:gd name="connsiteY8" fmla="*/ 158964 h 3225315"/>
              <a:gd name="connsiteX0" fmla="*/ 0 w 9162288"/>
              <a:gd name="connsiteY0" fmla="*/ 158964 h 3225315"/>
              <a:gd name="connsiteX1" fmla="*/ 2727960 w 9162288"/>
              <a:gd name="connsiteY1" fmla="*/ 80024 h 3225315"/>
              <a:gd name="connsiteX2" fmla="*/ 6595872 w 9162288"/>
              <a:gd name="connsiteY2" fmla="*/ 775383 h 3225315"/>
              <a:gd name="connsiteX3" fmla="*/ 9162288 w 9162288"/>
              <a:gd name="connsiteY3" fmla="*/ 247362 h 3225315"/>
              <a:gd name="connsiteX4" fmla="*/ 9153144 w 9162288"/>
              <a:gd name="connsiteY4" fmla="*/ 2778275 h 3225315"/>
              <a:gd name="connsiteX5" fmla="*/ 6995160 w 9162288"/>
              <a:gd name="connsiteY5" fmla="*/ 3162323 h 3225315"/>
              <a:gd name="connsiteX6" fmla="*/ 3279648 w 9162288"/>
              <a:gd name="connsiteY6" fmla="*/ 2400323 h 3225315"/>
              <a:gd name="connsiteX7" fmla="*/ 18288 w 9162288"/>
              <a:gd name="connsiteY7" fmla="*/ 3052595 h 3225315"/>
              <a:gd name="connsiteX8" fmla="*/ 0 w 9162288"/>
              <a:gd name="connsiteY8" fmla="*/ 158964 h 3225315"/>
              <a:gd name="connsiteX0" fmla="*/ 0 w 9162288"/>
              <a:gd name="connsiteY0" fmla="*/ 140794 h 3207145"/>
              <a:gd name="connsiteX1" fmla="*/ 2828544 w 9162288"/>
              <a:gd name="connsiteY1" fmla="*/ 80024 h 3207145"/>
              <a:gd name="connsiteX2" fmla="*/ 6595872 w 9162288"/>
              <a:gd name="connsiteY2" fmla="*/ 757213 h 3207145"/>
              <a:gd name="connsiteX3" fmla="*/ 9162288 w 9162288"/>
              <a:gd name="connsiteY3" fmla="*/ 229192 h 3207145"/>
              <a:gd name="connsiteX4" fmla="*/ 9153144 w 9162288"/>
              <a:gd name="connsiteY4" fmla="*/ 2760105 h 3207145"/>
              <a:gd name="connsiteX5" fmla="*/ 6995160 w 9162288"/>
              <a:gd name="connsiteY5" fmla="*/ 3144153 h 3207145"/>
              <a:gd name="connsiteX6" fmla="*/ 3279648 w 9162288"/>
              <a:gd name="connsiteY6" fmla="*/ 2382153 h 3207145"/>
              <a:gd name="connsiteX7" fmla="*/ 18288 w 9162288"/>
              <a:gd name="connsiteY7" fmla="*/ 3034425 h 3207145"/>
              <a:gd name="connsiteX8" fmla="*/ 0 w 9162288"/>
              <a:gd name="connsiteY8" fmla="*/ 140794 h 3207145"/>
              <a:gd name="connsiteX0" fmla="*/ 0 w 9162288"/>
              <a:gd name="connsiteY0" fmla="*/ 140794 h 3207145"/>
              <a:gd name="connsiteX1" fmla="*/ 2828544 w 9162288"/>
              <a:gd name="connsiteY1" fmla="*/ 80024 h 3207145"/>
              <a:gd name="connsiteX2" fmla="*/ 6595872 w 9162288"/>
              <a:gd name="connsiteY2" fmla="*/ 757213 h 3207145"/>
              <a:gd name="connsiteX3" fmla="*/ 9162288 w 9162288"/>
              <a:gd name="connsiteY3" fmla="*/ 229192 h 3207145"/>
              <a:gd name="connsiteX4" fmla="*/ 9153144 w 9162288"/>
              <a:gd name="connsiteY4" fmla="*/ 2760105 h 3207145"/>
              <a:gd name="connsiteX5" fmla="*/ 6995160 w 9162288"/>
              <a:gd name="connsiteY5" fmla="*/ 3144153 h 3207145"/>
              <a:gd name="connsiteX6" fmla="*/ 3279648 w 9162288"/>
              <a:gd name="connsiteY6" fmla="*/ 2382153 h 3207145"/>
              <a:gd name="connsiteX7" fmla="*/ 18288 w 9162288"/>
              <a:gd name="connsiteY7" fmla="*/ 3034425 h 3207145"/>
              <a:gd name="connsiteX8" fmla="*/ 0 w 9162288"/>
              <a:gd name="connsiteY8" fmla="*/ 140794 h 3207145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3279648 w 9162288"/>
              <a:gd name="connsiteY6" fmla="*/ 2382153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2865120 w 9162288"/>
              <a:gd name="connsiteY6" fmla="*/ 2307204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2865120 w 9162288"/>
              <a:gd name="connsiteY6" fmla="*/ 2307204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43297"/>
              <a:gd name="connsiteX1" fmla="*/ 2828544 w 9162288"/>
              <a:gd name="connsiteY1" fmla="*/ 80024 h 3043297"/>
              <a:gd name="connsiteX2" fmla="*/ 6595872 w 9162288"/>
              <a:gd name="connsiteY2" fmla="*/ 757213 h 3043297"/>
              <a:gd name="connsiteX3" fmla="*/ 9162288 w 9162288"/>
              <a:gd name="connsiteY3" fmla="*/ 229192 h 3043297"/>
              <a:gd name="connsiteX4" fmla="*/ 9153144 w 9162288"/>
              <a:gd name="connsiteY4" fmla="*/ 2760105 h 3043297"/>
              <a:gd name="connsiteX5" fmla="*/ 6690360 w 9162288"/>
              <a:gd name="connsiteY5" fmla="*/ 2746696 h 3043297"/>
              <a:gd name="connsiteX6" fmla="*/ 2865120 w 9162288"/>
              <a:gd name="connsiteY6" fmla="*/ 2307204 h 3043297"/>
              <a:gd name="connsiteX7" fmla="*/ 1619 w 9162288"/>
              <a:gd name="connsiteY7" fmla="*/ 3043297 h 3043297"/>
              <a:gd name="connsiteX8" fmla="*/ 0 w 9162288"/>
              <a:gd name="connsiteY8" fmla="*/ 140794 h 3043297"/>
              <a:gd name="connsiteX0" fmla="*/ 0 w 9153144"/>
              <a:gd name="connsiteY0" fmla="*/ 140794 h 3043297"/>
              <a:gd name="connsiteX1" fmla="*/ 2828544 w 9153144"/>
              <a:gd name="connsiteY1" fmla="*/ 80024 h 3043297"/>
              <a:gd name="connsiteX2" fmla="*/ 6595872 w 9153144"/>
              <a:gd name="connsiteY2" fmla="*/ 757213 h 3043297"/>
              <a:gd name="connsiteX3" fmla="*/ 9144533 w 9153144"/>
              <a:gd name="connsiteY3" fmla="*/ 230295 h 3043297"/>
              <a:gd name="connsiteX4" fmla="*/ 9153144 w 9153144"/>
              <a:gd name="connsiteY4" fmla="*/ 2760105 h 3043297"/>
              <a:gd name="connsiteX5" fmla="*/ 6690360 w 9153144"/>
              <a:gd name="connsiteY5" fmla="*/ 2746696 h 3043297"/>
              <a:gd name="connsiteX6" fmla="*/ 2865120 w 9153144"/>
              <a:gd name="connsiteY6" fmla="*/ 2307204 h 3043297"/>
              <a:gd name="connsiteX7" fmla="*/ 1619 w 9153144"/>
              <a:gd name="connsiteY7" fmla="*/ 3043297 h 3043297"/>
              <a:gd name="connsiteX8" fmla="*/ 0 w 9153144"/>
              <a:gd name="connsiteY8" fmla="*/ 140794 h 3043297"/>
              <a:gd name="connsiteX0" fmla="*/ 0 w 9147403"/>
              <a:gd name="connsiteY0" fmla="*/ 140794 h 3043297"/>
              <a:gd name="connsiteX1" fmla="*/ 2828544 w 9147403"/>
              <a:gd name="connsiteY1" fmla="*/ 80024 h 3043297"/>
              <a:gd name="connsiteX2" fmla="*/ 6595872 w 9147403"/>
              <a:gd name="connsiteY2" fmla="*/ 757213 h 3043297"/>
              <a:gd name="connsiteX3" fmla="*/ 9144533 w 9147403"/>
              <a:gd name="connsiteY3" fmla="*/ 230295 h 3043297"/>
              <a:gd name="connsiteX4" fmla="*/ 9141307 w 9147403"/>
              <a:gd name="connsiteY4" fmla="*/ 2761208 h 3043297"/>
              <a:gd name="connsiteX5" fmla="*/ 6690360 w 9147403"/>
              <a:gd name="connsiteY5" fmla="*/ 2746696 h 3043297"/>
              <a:gd name="connsiteX6" fmla="*/ 2865120 w 9147403"/>
              <a:gd name="connsiteY6" fmla="*/ 2307204 h 3043297"/>
              <a:gd name="connsiteX7" fmla="*/ 1619 w 9147403"/>
              <a:gd name="connsiteY7" fmla="*/ 3043297 h 3043297"/>
              <a:gd name="connsiteX8" fmla="*/ 0 w 9147403"/>
              <a:gd name="connsiteY8" fmla="*/ 140794 h 304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7403" h="3043297">
                <a:moveTo>
                  <a:pt x="0" y="140794"/>
                </a:moveTo>
                <a:cubicBezTo>
                  <a:pt x="784860" y="19414"/>
                  <a:pt x="1778000" y="0"/>
                  <a:pt x="2828544" y="80024"/>
                </a:cubicBezTo>
                <a:cubicBezTo>
                  <a:pt x="3879088" y="160048"/>
                  <a:pt x="5543207" y="732168"/>
                  <a:pt x="6595872" y="757213"/>
                </a:cubicBezTo>
                <a:cubicBezTo>
                  <a:pt x="7648537" y="782258"/>
                  <a:pt x="8376437" y="535486"/>
                  <a:pt x="9144533" y="230295"/>
                </a:cubicBezTo>
                <a:cubicBezTo>
                  <a:pt x="9147403" y="1073565"/>
                  <a:pt x="9138437" y="1917938"/>
                  <a:pt x="9141307" y="2761208"/>
                </a:cubicBezTo>
                <a:cubicBezTo>
                  <a:pt x="8237575" y="2914438"/>
                  <a:pt x="7736391" y="2822363"/>
                  <a:pt x="6690360" y="2746696"/>
                </a:cubicBezTo>
                <a:cubicBezTo>
                  <a:pt x="5644329" y="2671029"/>
                  <a:pt x="3979910" y="2257771"/>
                  <a:pt x="2865120" y="2307204"/>
                </a:cubicBezTo>
                <a:cubicBezTo>
                  <a:pt x="1750330" y="2356637"/>
                  <a:pt x="734663" y="2709091"/>
                  <a:pt x="1619" y="3043297"/>
                </a:cubicBezTo>
                <a:cubicBezTo>
                  <a:pt x="1079" y="2075796"/>
                  <a:pt x="540" y="1108295"/>
                  <a:pt x="0" y="140794"/>
                </a:cubicBezTo>
                <a:close/>
              </a:path>
            </a:pathLst>
          </a:custGeom>
          <a:solidFill>
            <a:srgbClr val="40C6D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reeform 7"/>
          <p:cNvSpPr/>
          <p:nvPr/>
        </p:nvSpPr>
        <p:spPr bwMode="invGray">
          <a:xfrm>
            <a:off x="-509" y="1728216"/>
            <a:ext cx="12192863" cy="3309112"/>
          </a:xfrm>
          <a:custGeom>
            <a:avLst/>
            <a:gdLst>
              <a:gd name="connsiteX0" fmla="*/ 0 w 9153144"/>
              <a:gd name="connsiteY0" fmla="*/ 265176 h 3200400"/>
              <a:gd name="connsiteX1" fmla="*/ 2651760 w 9153144"/>
              <a:gd name="connsiteY1" fmla="*/ 0 h 3200400"/>
              <a:gd name="connsiteX2" fmla="*/ 6986016 w 9153144"/>
              <a:gd name="connsiteY2" fmla="*/ 758952 h 3200400"/>
              <a:gd name="connsiteX3" fmla="*/ 9153144 w 9153144"/>
              <a:gd name="connsiteY3" fmla="*/ 237744 h 3200400"/>
              <a:gd name="connsiteX4" fmla="*/ 9144000 w 9153144"/>
              <a:gd name="connsiteY4" fmla="*/ 2816352 h 3200400"/>
              <a:gd name="connsiteX5" fmla="*/ 6986016 w 9153144"/>
              <a:gd name="connsiteY5" fmla="*/ 3200400 h 3200400"/>
              <a:gd name="connsiteX6" fmla="*/ 3081528 w 9153144"/>
              <a:gd name="connsiteY6" fmla="*/ 2441448 h 3200400"/>
              <a:gd name="connsiteX7" fmla="*/ 9144 w 9153144"/>
              <a:gd name="connsiteY7" fmla="*/ 3090672 h 3200400"/>
              <a:gd name="connsiteX8" fmla="*/ 0 w 9153144"/>
              <a:gd name="connsiteY8" fmla="*/ 265176 h 3200400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560064"/>
              <a:gd name="connsiteX1" fmla="*/ 2651760 w 9153144"/>
              <a:gd name="connsiteY1" fmla="*/ 249936 h 3560064"/>
              <a:gd name="connsiteX2" fmla="*/ 6986016 w 9153144"/>
              <a:gd name="connsiteY2" fmla="*/ 1008888 h 3560064"/>
              <a:gd name="connsiteX3" fmla="*/ 9153144 w 9153144"/>
              <a:gd name="connsiteY3" fmla="*/ 487680 h 3560064"/>
              <a:gd name="connsiteX4" fmla="*/ 9144000 w 9153144"/>
              <a:gd name="connsiteY4" fmla="*/ 3066288 h 3560064"/>
              <a:gd name="connsiteX5" fmla="*/ 6986016 w 9153144"/>
              <a:gd name="connsiteY5" fmla="*/ 3450336 h 3560064"/>
              <a:gd name="connsiteX6" fmla="*/ 3081528 w 9153144"/>
              <a:gd name="connsiteY6" fmla="*/ 2691384 h 3560064"/>
              <a:gd name="connsiteX7" fmla="*/ 9144 w 9153144"/>
              <a:gd name="connsiteY7" fmla="*/ 3340608 h 3560064"/>
              <a:gd name="connsiteX8" fmla="*/ 0 w 9153144"/>
              <a:gd name="connsiteY8" fmla="*/ 515112 h 3560064"/>
              <a:gd name="connsiteX0" fmla="*/ 0 w 9153144"/>
              <a:gd name="connsiteY0" fmla="*/ 515112 h 3703320"/>
              <a:gd name="connsiteX1" fmla="*/ 2651760 w 9153144"/>
              <a:gd name="connsiteY1" fmla="*/ 249936 h 3703320"/>
              <a:gd name="connsiteX2" fmla="*/ 6986016 w 9153144"/>
              <a:gd name="connsiteY2" fmla="*/ 1008888 h 3703320"/>
              <a:gd name="connsiteX3" fmla="*/ 9153144 w 9153144"/>
              <a:gd name="connsiteY3" fmla="*/ 487680 h 3703320"/>
              <a:gd name="connsiteX4" fmla="*/ 9144000 w 9153144"/>
              <a:gd name="connsiteY4" fmla="*/ 3066288 h 3703320"/>
              <a:gd name="connsiteX5" fmla="*/ 6986016 w 9153144"/>
              <a:gd name="connsiteY5" fmla="*/ 3450336 h 3703320"/>
              <a:gd name="connsiteX6" fmla="*/ 3081528 w 9153144"/>
              <a:gd name="connsiteY6" fmla="*/ 2691384 h 3703320"/>
              <a:gd name="connsiteX7" fmla="*/ 9144 w 9153144"/>
              <a:gd name="connsiteY7" fmla="*/ 3340608 h 3703320"/>
              <a:gd name="connsiteX8" fmla="*/ 0 w 9153144"/>
              <a:gd name="connsiteY8" fmla="*/ 515112 h 3703320"/>
              <a:gd name="connsiteX0" fmla="*/ 0 w 9153144"/>
              <a:gd name="connsiteY0" fmla="*/ 370332 h 3558540"/>
              <a:gd name="connsiteX1" fmla="*/ 2651760 w 9153144"/>
              <a:gd name="connsiteY1" fmla="*/ 105156 h 3558540"/>
              <a:gd name="connsiteX2" fmla="*/ 6986016 w 9153144"/>
              <a:gd name="connsiteY2" fmla="*/ 864108 h 3558540"/>
              <a:gd name="connsiteX3" fmla="*/ 9153144 w 9153144"/>
              <a:gd name="connsiteY3" fmla="*/ 342900 h 3558540"/>
              <a:gd name="connsiteX4" fmla="*/ 9144000 w 9153144"/>
              <a:gd name="connsiteY4" fmla="*/ 2921508 h 3558540"/>
              <a:gd name="connsiteX5" fmla="*/ 6986016 w 9153144"/>
              <a:gd name="connsiteY5" fmla="*/ 3305556 h 3558540"/>
              <a:gd name="connsiteX6" fmla="*/ 3081528 w 9153144"/>
              <a:gd name="connsiteY6" fmla="*/ 2546604 h 3558540"/>
              <a:gd name="connsiteX7" fmla="*/ 9144 w 9153144"/>
              <a:gd name="connsiteY7" fmla="*/ 3195828 h 3558540"/>
              <a:gd name="connsiteX8" fmla="*/ 0 w 9153144"/>
              <a:gd name="connsiteY8" fmla="*/ 370332 h 3558540"/>
              <a:gd name="connsiteX0" fmla="*/ 0 w 9153144"/>
              <a:gd name="connsiteY0" fmla="*/ 347472 h 3535680"/>
              <a:gd name="connsiteX1" fmla="*/ 2651760 w 9153144"/>
              <a:gd name="connsiteY1" fmla="*/ 82296 h 3535680"/>
              <a:gd name="connsiteX2" fmla="*/ 6986016 w 9153144"/>
              <a:gd name="connsiteY2" fmla="*/ 841248 h 3535680"/>
              <a:gd name="connsiteX3" fmla="*/ 9153144 w 9153144"/>
              <a:gd name="connsiteY3" fmla="*/ 320040 h 3535680"/>
              <a:gd name="connsiteX4" fmla="*/ 9144000 w 9153144"/>
              <a:gd name="connsiteY4" fmla="*/ 2898648 h 3535680"/>
              <a:gd name="connsiteX5" fmla="*/ 6986016 w 9153144"/>
              <a:gd name="connsiteY5" fmla="*/ 3282696 h 3535680"/>
              <a:gd name="connsiteX6" fmla="*/ 3081528 w 9153144"/>
              <a:gd name="connsiteY6" fmla="*/ 2523744 h 3535680"/>
              <a:gd name="connsiteX7" fmla="*/ 9144 w 9153144"/>
              <a:gd name="connsiteY7" fmla="*/ 3172968 h 3535680"/>
              <a:gd name="connsiteX8" fmla="*/ 0 w 9153144"/>
              <a:gd name="connsiteY8" fmla="*/ 347472 h 3535680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6064"/>
              <a:gd name="connsiteX1" fmla="*/ 2651760 w 9153144"/>
              <a:gd name="connsiteY1" fmla="*/ 45720 h 3306064"/>
              <a:gd name="connsiteX2" fmla="*/ 6986016 w 9153144"/>
              <a:gd name="connsiteY2" fmla="*/ 804672 h 3306064"/>
              <a:gd name="connsiteX3" fmla="*/ 9153144 w 9153144"/>
              <a:gd name="connsiteY3" fmla="*/ 283464 h 3306064"/>
              <a:gd name="connsiteX4" fmla="*/ 9144000 w 9153144"/>
              <a:gd name="connsiteY4" fmla="*/ 2862072 h 3306064"/>
              <a:gd name="connsiteX5" fmla="*/ 6986016 w 9153144"/>
              <a:gd name="connsiteY5" fmla="*/ 3246120 h 3306064"/>
              <a:gd name="connsiteX6" fmla="*/ 3169920 w 9153144"/>
              <a:gd name="connsiteY6" fmla="*/ 2502408 h 3306064"/>
              <a:gd name="connsiteX7" fmla="*/ 9144 w 9153144"/>
              <a:gd name="connsiteY7" fmla="*/ 3136392 h 3306064"/>
              <a:gd name="connsiteX8" fmla="*/ 0 w 9153144"/>
              <a:gd name="connsiteY8" fmla="*/ 310896 h 3306064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381 w 9153525"/>
              <a:gd name="connsiteY0" fmla="*/ 310896 h 3309112"/>
              <a:gd name="connsiteX1" fmla="*/ 2652141 w 9153525"/>
              <a:gd name="connsiteY1" fmla="*/ 45720 h 3309112"/>
              <a:gd name="connsiteX2" fmla="*/ 6986397 w 9153525"/>
              <a:gd name="connsiteY2" fmla="*/ 804672 h 3309112"/>
              <a:gd name="connsiteX3" fmla="*/ 9153525 w 9153525"/>
              <a:gd name="connsiteY3" fmla="*/ 283464 h 3309112"/>
              <a:gd name="connsiteX4" fmla="*/ 9144381 w 9153525"/>
              <a:gd name="connsiteY4" fmla="*/ 2862072 h 3309112"/>
              <a:gd name="connsiteX5" fmla="*/ 6986397 w 9153525"/>
              <a:gd name="connsiteY5" fmla="*/ 3246120 h 3309112"/>
              <a:gd name="connsiteX6" fmla="*/ 3270885 w 9153525"/>
              <a:gd name="connsiteY6" fmla="*/ 2484120 h 3309112"/>
              <a:gd name="connsiteX7" fmla="*/ 0 w 9153525"/>
              <a:gd name="connsiteY7" fmla="*/ 3143536 h 3309112"/>
              <a:gd name="connsiteX8" fmla="*/ 381 w 9153525"/>
              <a:gd name="connsiteY8" fmla="*/ 310896 h 3309112"/>
              <a:gd name="connsiteX0" fmla="*/ 381 w 9144647"/>
              <a:gd name="connsiteY0" fmla="*/ 310896 h 3309112"/>
              <a:gd name="connsiteX1" fmla="*/ 2652141 w 9144647"/>
              <a:gd name="connsiteY1" fmla="*/ 45720 h 3309112"/>
              <a:gd name="connsiteX2" fmla="*/ 6986397 w 9144647"/>
              <a:gd name="connsiteY2" fmla="*/ 804672 h 3309112"/>
              <a:gd name="connsiteX3" fmla="*/ 9144647 w 9144647"/>
              <a:gd name="connsiteY3" fmla="*/ 290862 h 3309112"/>
              <a:gd name="connsiteX4" fmla="*/ 9144381 w 9144647"/>
              <a:gd name="connsiteY4" fmla="*/ 2862072 h 3309112"/>
              <a:gd name="connsiteX5" fmla="*/ 6986397 w 9144647"/>
              <a:gd name="connsiteY5" fmla="*/ 3246120 h 3309112"/>
              <a:gd name="connsiteX6" fmla="*/ 3270885 w 9144647"/>
              <a:gd name="connsiteY6" fmla="*/ 2484120 h 3309112"/>
              <a:gd name="connsiteX7" fmla="*/ 0 w 9144647"/>
              <a:gd name="connsiteY7" fmla="*/ 3143536 h 3309112"/>
              <a:gd name="connsiteX8" fmla="*/ 381 w 9144647"/>
              <a:gd name="connsiteY8" fmla="*/ 310896 h 330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647" h="3309112">
                <a:moveTo>
                  <a:pt x="381" y="310896"/>
                </a:moveTo>
                <a:cubicBezTo>
                  <a:pt x="779145" y="155448"/>
                  <a:pt x="1484757" y="0"/>
                  <a:pt x="2652141" y="45720"/>
                </a:cubicBezTo>
                <a:cubicBezTo>
                  <a:pt x="3819525" y="91440"/>
                  <a:pt x="5904313" y="763815"/>
                  <a:pt x="6986397" y="804672"/>
                </a:cubicBezTo>
                <a:cubicBezTo>
                  <a:pt x="8068481" y="845529"/>
                  <a:pt x="8437511" y="566706"/>
                  <a:pt x="9144647" y="290862"/>
                </a:cubicBezTo>
                <a:cubicBezTo>
                  <a:pt x="9144558" y="1147932"/>
                  <a:pt x="9144470" y="2005002"/>
                  <a:pt x="9144381" y="2862072"/>
                </a:cubicBezTo>
                <a:cubicBezTo>
                  <a:pt x="8450961" y="3142488"/>
                  <a:pt x="7965313" y="3309112"/>
                  <a:pt x="6986397" y="3246120"/>
                </a:cubicBezTo>
                <a:cubicBezTo>
                  <a:pt x="6007481" y="3183128"/>
                  <a:pt x="4435284" y="2501217"/>
                  <a:pt x="3270885" y="2484120"/>
                </a:cubicBezTo>
                <a:cubicBezTo>
                  <a:pt x="2106486" y="2467023"/>
                  <a:pt x="830580" y="2857024"/>
                  <a:pt x="0" y="3143536"/>
                </a:cubicBezTo>
                <a:lnTo>
                  <a:pt x="381" y="3108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Oval 8"/>
          <p:cNvSpPr/>
          <p:nvPr/>
        </p:nvSpPr>
        <p:spPr bwMode="gray">
          <a:xfrm>
            <a:off x="10265664" y="1298448"/>
            <a:ext cx="1316736" cy="9875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Oval 9"/>
          <p:cNvSpPr/>
          <p:nvPr/>
        </p:nvSpPr>
        <p:spPr bwMode="gray">
          <a:xfrm>
            <a:off x="9351264" y="1929384"/>
            <a:ext cx="682752" cy="512064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Oval 10"/>
          <p:cNvSpPr/>
          <p:nvPr/>
        </p:nvSpPr>
        <p:spPr bwMode="gray">
          <a:xfrm>
            <a:off x="914400" y="4114800"/>
            <a:ext cx="1621536" cy="1216152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829056" y="2212847"/>
            <a:ext cx="10570464" cy="2203704"/>
          </a:xfr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glow" dir="t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1">
                  <a:lumMod val="20000"/>
                  <a:lumOff val="8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ln w="63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gradFill flip="none" rotWithShape="1">
                  <a:gsLst>
                    <a:gs pos="0">
                      <a:schemeClr val="accent1">
                        <a:lumMod val="20000"/>
                        <a:lumOff val="80000"/>
                      </a:schemeClr>
                    </a:gs>
                    <a:gs pos="48000">
                      <a:schemeClr val="accent1">
                        <a:lumMod val="60000"/>
                        <a:lumOff val="40000"/>
                      </a:schemeClr>
                    </a:gs>
                    <a:gs pos="57000">
                      <a:schemeClr val="accent1">
                        <a:lumMod val="20000"/>
                        <a:lumOff val="80000"/>
                      </a:schemeClr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80010" dist="4064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486400"/>
            <a:ext cx="8534400" cy="667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85000"/>
              <a:buFont typeface="Wingdings" pitchFamily="2" charset="2"/>
              <a:buNone/>
              <a:defRPr lang="en-US" sz="2000" i="1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7613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gray">
          <a:xfrm>
            <a:off x="0" y="1"/>
            <a:ext cx="12200827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/>
          <p:nvPr/>
        </p:nvSpPr>
        <p:spPr bwMode="invGray">
          <a:xfrm>
            <a:off x="-69" y="-1972"/>
            <a:ext cx="12192069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Oval 9"/>
          <p:cNvSpPr/>
          <p:nvPr/>
        </p:nvSpPr>
        <p:spPr bwMode="gray">
          <a:xfrm>
            <a:off x="10765536" y="384048"/>
            <a:ext cx="1011936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Oval 10"/>
          <p:cNvSpPr/>
          <p:nvPr/>
        </p:nvSpPr>
        <p:spPr bwMode="gray">
          <a:xfrm>
            <a:off x="9997440" y="429768"/>
            <a:ext cx="512064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Oval 11"/>
          <p:cNvSpPr/>
          <p:nvPr/>
        </p:nvSpPr>
        <p:spPr bwMode="gray">
          <a:xfrm>
            <a:off x="280416" y="210312"/>
            <a:ext cx="1109472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609600" y="649224"/>
            <a:ext cx="10972800" cy="99669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828800"/>
            <a:ext cx="109728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4569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gray">
          <a:xfrm flipV="1">
            <a:off x="0" y="5590646"/>
            <a:ext cx="12200827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/>
          <p:nvPr/>
        </p:nvSpPr>
        <p:spPr bwMode="invGray">
          <a:xfrm flipV="1">
            <a:off x="-69" y="5780271"/>
            <a:ext cx="12192069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Oval 9"/>
          <p:cNvSpPr/>
          <p:nvPr/>
        </p:nvSpPr>
        <p:spPr bwMode="gray">
          <a:xfrm>
            <a:off x="10863072" y="5641848"/>
            <a:ext cx="1011936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Oval 10"/>
          <p:cNvSpPr/>
          <p:nvPr/>
        </p:nvSpPr>
        <p:spPr bwMode="gray">
          <a:xfrm>
            <a:off x="11521440" y="5212080"/>
            <a:ext cx="512064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Oval 11"/>
          <p:cNvSpPr/>
          <p:nvPr/>
        </p:nvSpPr>
        <p:spPr bwMode="gray">
          <a:xfrm>
            <a:off x="377952" y="5641848"/>
            <a:ext cx="1109472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black">
          <a:xfrm>
            <a:off x="9241536" y="274638"/>
            <a:ext cx="2340864" cy="5669280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436864" cy="56967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4176AAD-A3CC-4883-9E67-BA65F6E622A3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9180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6" name="표 개체 틀 5">
            <a:extLst>
              <a:ext uri="{FF2B5EF4-FFF2-40B4-BE49-F238E27FC236}">
                <a16:creationId xmlns:a16="http://schemas.microsoft.com/office/drawing/2014/main" id="{3AF3C49B-A283-4EC8-9B4D-78F05E36689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49288" y="444500"/>
            <a:ext cx="10564812" cy="5499100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631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609600" y="1801368"/>
            <a:ext cx="109728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Oval 6"/>
          <p:cNvSpPr/>
          <p:nvPr/>
        </p:nvSpPr>
        <p:spPr bwMode="gray">
          <a:xfrm>
            <a:off x="10887456" y="667512"/>
            <a:ext cx="1011936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Oval 7"/>
          <p:cNvSpPr/>
          <p:nvPr/>
        </p:nvSpPr>
        <p:spPr bwMode="gray">
          <a:xfrm>
            <a:off x="10509504" y="1353312"/>
            <a:ext cx="512064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Oval 8"/>
          <p:cNvSpPr/>
          <p:nvPr/>
        </p:nvSpPr>
        <p:spPr bwMode="gray">
          <a:xfrm>
            <a:off x="377952" y="786384"/>
            <a:ext cx="1328928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 vert="horz" lIns="91440" tIns="45720" rIns="91440" bIns="45720" rtlCol="0" anchor="ctr">
            <a:noAutofit/>
            <a:scene3d>
              <a:camera prst="orthographicFront"/>
              <a:lightRig rig="glow" dir="t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1">
                  <a:lumMod val="20000"/>
                  <a:lumOff val="8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ln w="63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gradFill flip="none" rotWithShape="1">
                  <a:gsLst>
                    <a:gs pos="0">
                      <a:schemeClr val="accent1">
                        <a:lumMod val="20000"/>
                        <a:lumOff val="80000"/>
                      </a:schemeClr>
                    </a:gs>
                    <a:gs pos="48000">
                      <a:schemeClr val="accent1">
                        <a:lumMod val="60000"/>
                        <a:lumOff val="40000"/>
                      </a:schemeClr>
                    </a:gs>
                    <a:gs pos="57000">
                      <a:schemeClr val="accent1">
                        <a:lumMod val="20000"/>
                        <a:lumOff val="80000"/>
                      </a:schemeClr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80010" dist="4064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14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/>
        </p:nvSpPr>
        <p:spPr bwMode="gray">
          <a:xfrm>
            <a:off x="0" y="426720"/>
            <a:ext cx="12192000" cy="4526280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0 h 4756452"/>
              <a:gd name="connsiteX1" fmla="*/ 0 w 9153196"/>
              <a:gd name="connsiteY1" fmla="*/ 4756452 h 4756452"/>
              <a:gd name="connsiteX2" fmla="*/ 2980996 w 9153196"/>
              <a:gd name="connsiteY2" fmla="*/ 4235436 h 4756452"/>
              <a:gd name="connsiteX3" fmla="*/ 6739180 w 9153196"/>
              <a:gd name="connsiteY3" fmla="*/ 4592052 h 4756452"/>
              <a:gd name="connsiteX4" fmla="*/ 9144052 w 9153196"/>
              <a:gd name="connsiteY4" fmla="*/ 4381740 h 4756452"/>
              <a:gd name="connsiteX5" fmla="*/ 9153196 w 9153196"/>
              <a:gd name="connsiteY5" fmla="*/ 3275316 h 4756452"/>
              <a:gd name="connsiteX6" fmla="*/ 52 w 9153196"/>
              <a:gd name="connsiteY6" fmla="*/ 0 h 4756452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4052 w 9153196"/>
              <a:gd name="connsiteY4" fmla="*/ 4383024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3996431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7 w 9153196"/>
              <a:gd name="connsiteY3" fmla="*/ 4518094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808828"/>
              <a:gd name="connsiteX1" fmla="*/ 0 w 9153196"/>
              <a:gd name="connsiteY1" fmla="*/ 4757736 h 4808828"/>
              <a:gd name="connsiteX2" fmla="*/ 2983307 w 9153196"/>
              <a:gd name="connsiteY2" fmla="*/ 3938179 h 4808828"/>
              <a:gd name="connsiteX3" fmla="*/ 6766918 w 9153196"/>
              <a:gd name="connsiteY3" fmla="*/ 4459842 h 4808828"/>
              <a:gd name="connsiteX4" fmla="*/ 9149297 w 9153196"/>
              <a:gd name="connsiteY4" fmla="*/ 4461355 h 4808828"/>
              <a:gd name="connsiteX5" fmla="*/ 9153196 w 9153196"/>
              <a:gd name="connsiteY5" fmla="*/ 0 h 4808828"/>
              <a:gd name="connsiteX6" fmla="*/ 52 w 9153196"/>
              <a:gd name="connsiteY6" fmla="*/ 1284 h 4808828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4757736">
                <a:moveTo>
                  <a:pt x="52" y="1284"/>
                </a:moveTo>
                <a:cubicBezTo>
                  <a:pt x="35" y="491948"/>
                  <a:pt x="17" y="4267072"/>
                  <a:pt x="0" y="4757736"/>
                </a:cubicBezTo>
                <a:cubicBezTo>
                  <a:pt x="402972" y="4559785"/>
                  <a:pt x="1992246" y="3966388"/>
                  <a:pt x="3115058" y="3911480"/>
                </a:cubicBezTo>
                <a:cubicBezTo>
                  <a:pt x="4237870" y="3856572"/>
                  <a:pt x="5939190" y="4331788"/>
                  <a:pt x="6736870" y="4428289"/>
                </a:cubicBezTo>
                <a:cubicBezTo>
                  <a:pt x="7534550" y="4524790"/>
                  <a:pt x="8253185" y="4658343"/>
                  <a:pt x="9149297" y="4461355"/>
                </a:cubicBezTo>
                <a:cubicBezTo>
                  <a:pt x="9150597" y="3000127"/>
                  <a:pt x="9151896" y="1461228"/>
                  <a:pt x="9153196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6"/>
          <p:cNvSpPr/>
          <p:nvPr/>
        </p:nvSpPr>
        <p:spPr bwMode="invGray">
          <a:xfrm>
            <a:off x="-69" y="0"/>
            <a:ext cx="12192000" cy="4526280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0 h 4756452"/>
              <a:gd name="connsiteX1" fmla="*/ 0 w 9153196"/>
              <a:gd name="connsiteY1" fmla="*/ 4756452 h 4756452"/>
              <a:gd name="connsiteX2" fmla="*/ 2980996 w 9153196"/>
              <a:gd name="connsiteY2" fmla="*/ 4235436 h 4756452"/>
              <a:gd name="connsiteX3" fmla="*/ 6739180 w 9153196"/>
              <a:gd name="connsiteY3" fmla="*/ 4592052 h 4756452"/>
              <a:gd name="connsiteX4" fmla="*/ 9144052 w 9153196"/>
              <a:gd name="connsiteY4" fmla="*/ 4381740 h 4756452"/>
              <a:gd name="connsiteX5" fmla="*/ 9153196 w 9153196"/>
              <a:gd name="connsiteY5" fmla="*/ 3275316 h 4756452"/>
              <a:gd name="connsiteX6" fmla="*/ 52 w 9153196"/>
              <a:gd name="connsiteY6" fmla="*/ 0 h 4756452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4052 w 9153196"/>
              <a:gd name="connsiteY4" fmla="*/ 4383024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4757736">
                <a:moveTo>
                  <a:pt x="52" y="1284"/>
                </a:moveTo>
                <a:cubicBezTo>
                  <a:pt x="35" y="491948"/>
                  <a:pt x="17" y="4267072"/>
                  <a:pt x="0" y="4757736"/>
                </a:cubicBezTo>
                <a:cubicBezTo>
                  <a:pt x="414528" y="4596192"/>
                  <a:pt x="1857799" y="4264120"/>
                  <a:pt x="2980996" y="4236720"/>
                </a:cubicBezTo>
                <a:cubicBezTo>
                  <a:pt x="4104193" y="4209320"/>
                  <a:pt x="5900665" y="4503309"/>
                  <a:pt x="6739180" y="4593336"/>
                </a:cubicBezTo>
                <a:cubicBezTo>
                  <a:pt x="7577695" y="4683363"/>
                  <a:pt x="8253185" y="4731157"/>
                  <a:pt x="9149297" y="4383685"/>
                </a:cubicBezTo>
                <a:cubicBezTo>
                  <a:pt x="9150597" y="2922457"/>
                  <a:pt x="9151896" y="1461228"/>
                  <a:pt x="9153196" y="0"/>
                </a:cubicBezTo>
                <a:lnTo>
                  <a:pt x="52" y="1284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  <a:alpha val="69000"/>
                </a:schemeClr>
              </a:gs>
              <a:gs pos="100000">
                <a:schemeClr val="accent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Oval 7"/>
          <p:cNvSpPr/>
          <p:nvPr/>
        </p:nvSpPr>
        <p:spPr bwMode="gray">
          <a:xfrm>
            <a:off x="10753344" y="3849624"/>
            <a:ext cx="1011936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Oval 8"/>
          <p:cNvSpPr/>
          <p:nvPr/>
        </p:nvSpPr>
        <p:spPr bwMode="gray">
          <a:xfrm>
            <a:off x="10387584" y="4535424"/>
            <a:ext cx="512064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Oval 9"/>
          <p:cNvSpPr/>
          <p:nvPr/>
        </p:nvSpPr>
        <p:spPr bwMode="gray">
          <a:xfrm>
            <a:off x="402336" y="3840480"/>
            <a:ext cx="1328928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1524000" y="5129785"/>
            <a:ext cx="9717024" cy="1362075"/>
          </a:xfr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4000" b="1" kern="1200" cap="all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1524000" y="4425696"/>
            <a:ext cx="9717024" cy="71323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4876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gray">
          <a:xfrm>
            <a:off x="0" y="0"/>
            <a:ext cx="12192000" cy="1929384"/>
          </a:xfrm>
          <a:custGeom>
            <a:avLst/>
            <a:gdLst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2104644"/>
              <a:gd name="connsiteX1" fmla="*/ 0 w 9144000"/>
              <a:gd name="connsiteY1" fmla="*/ 1929384 h 2104644"/>
              <a:gd name="connsiteX2" fmla="*/ 2971800 w 9144000"/>
              <a:gd name="connsiteY2" fmla="*/ 1307592 h 2104644"/>
              <a:gd name="connsiteX3" fmla="*/ 9134856 w 9144000"/>
              <a:gd name="connsiteY3" fmla="*/ 1609344 h 2104644"/>
              <a:gd name="connsiteX4" fmla="*/ 9144000 w 9144000"/>
              <a:gd name="connsiteY4" fmla="*/ 0 h 2104644"/>
              <a:gd name="connsiteX5" fmla="*/ 8503920 w 9144000"/>
              <a:gd name="connsiteY5" fmla="*/ 0 h 2104644"/>
              <a:gd name="connsiteX6" fmla="*/ 3858768 w 9144000"/>
              <a:gd name="connsiteY6" fmla="*/ 320040 h 2104644"/>
              <a:gd name="connsiteX7" fmla="*/ 0 w 9144000"/>
              <a:gd name="connsiteY7" fmla="*/ 256032 h 210464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1929384">
                <a:moveTo>
                  <a:pt x="0" y="256032"/>
                </a:moveTo>
                <a:lnTo>
                  <a:pt x="0" y="1929384"/>
                </a:lnTo>
                <a:cubicBezTo>
                  <a:pt x="574548" y="1726692"/>
                  <a:pt x="1449324" y="1360932"/>
                  <a:pt x="2971800" y="1307592"/>
                </a:cubicBezTo>
                <a:cubicBezTo>
                  <a:pt x="4494276" y="1254252"/>
                  <a:pt x="7606284" y="1872996"/>
                  <a:pt x="9134856" y="1609344"/>
                </a:cubicBezTo>
                <a:lnTo>
                  <a:pt x="9144000" y="0"/>
                </a:lnTo>
                <a:lnTo>
                  <a:pt x="8503920" y="0"/>
                </a:lnTo>
                <a:cubicBezTo>
                  <a:pt x="7543800" y="844296"/>
                  <a:pt x="5111496" y="420624"/>
                  <a:pt x="3858768" y="320040"/>
                </a:cubicBezTo>
                <a:cubicBezTo>
                  <a:pt x="2606040" y="219456"/>
                  <a:pt x="1435608" y="76200"/>
                  <a:pt x="0" y="256032"/>
                </a:cubicBezTo>
                <a:close/>
              </a:path>
            </a:pathLst>
          </a:custGeom>
          <a:solidFill>
            <a:srgbClr val="40C6D8">
              <a:alpha val="4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/>
          <p:nvPr/>
        </p:nvSpPr>
        <p:spPr bwMode="invGray">
          <a:xfrm>
            <a:off x="-509" y="228600"/>
            <a:ext cx="12192508" cy="1409700"/>
          </a:xfrm>
          <a:custGeom>
            <a:avLst/>
            <a:gdLst>
              <a:gd name="connsiteX0" fmla="*/ 0 w 9144000"/>
              <a:gd name="connsiteY0" fmla="*/ 393192 h 1344168"/>
              <a:gd name="connsiteX1" fmla="*/ 4544568 w 9144000"/>
              <a:gd name="connsiteY1" fmla="*/ 201168 h 1344168"/>
              <a:gd name="connsiteX2" fmla="*/ 9144000 w 9144000"/>
              <a:gd name="connsiteY2" fmla="*/ 0 h 1344168"/>
              <a:gd name="connsiteX3" fmla="*/ 9144000 w 9144000"/>
              <a:gd name="connsiteY3" fmla="*/ 1042416 h 1344168"/>
              <a:gd name="connsiteX4" fmla="*/ 4407408 w 9144000"/>
              <a:gd name="connsiteY4" fmla="*/ 978408 h 1344168"/>
              <a:gd name="connsiteX5" fmla="*/ 9144 w 9144000"/>
              <a:gd name="connsiteY5" fmla="*/ 1344168 h 1344168"/>
              <a:gd name="connsiteX6" fmla="*/ 0 w 9144000"/>
              <a:gd name="connsiteY6" fmla="*/ 393192 h 1344168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475232"/>
              <a:gd name="connsiteX1" fmla="*/ 4544568 w 9144000"/>
              <a:gd name="connsiteY1" fmla="*/ 234696 h 1475232"/>
              <a:gd name="connsiteX2" fmla="*/ 9144000 w 9144000"/>
              <a:gd name="connsiteY2" fmla="*/ 33528 h 1475232"/>
              <a:gd name="connsiteX3" fmla="*/ 9144000 w 9144000"/>
              <a:gd name="connsiteY3" fmla="*/ 1075944 h 1475232"/>
              <a:gd name="connsiteX4" fmla="*/ 4407408 w 9144000"/>
              <a:gd name="connsiteY4" fmla="*/ 1011936 h 1475232"/>
              <a:gd name="connsiteX5" fmla="*/ 9144 w 9144000"/>
              <a:gd name="connsiteY5" fmla="*/ 1377696 h 1475232"/>
              <a:gd name="connsiteX6" fmla="*/ 0 w 9144000"/>
              <a:gd name="connsiteY6" fmla="*/ 426720 h 1475232"/>
              <a:gd name="connsiteX0" fmla="*/ 0 w 9144000"/>
              <a:gd name="connsiteY0" fmla="*/ 426720 h 1475232"/>
              <a:gd name="connsiteX1" fmla="*/ 4544568 w 9144000"/>
              <a:gd name="connsiteY1" fmla="*/ 234696 h 1475232"/>
              <a:gd name="connsiteX2" fmla="*/ 9144000 w 9144000"/>
              <a:gd name="connsiteY2" fmla="*/ 33528 h 1475232"/>
              <a:gd name="connsiteX3" fmla="*/ 9144000 w 9144000"/>
              <a:gd name="connsiteY3" fmla="*/ 1075944 h 1475232"/>
              <a:gd name="connsiteX4" fmla="*/ 4407408 w 9144000"/>
              <a:gd name="connsiteY4" fmla="*/ 1011936 h 1475232"/>
              <a:gd name="connsiteX5" fmla="*/ 9144 w 9144000"/>
              <a:gd name="connsiteY5" fmla="*/ 1377696 h 1475232"/>
              <a:gd name="connsiteX6" fmla="*/ 0 w 9144000"/>
              <a:gd name="connsiteY6" fmla="*/ 426720 h 1475232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409700"/>
              <a:gd name="connsiteX1" fmla="*/ 4544568 w 9144000"/>
              <a:gd name="connsiteY1" fmla="*/ 234696 h 1409700"/>
              <a:gd name="connsiteX2" fmla="*/ 9144000 w 9144000"/>
              <a:gd name="connsiteY2" fmla="*/ 33528 h 1409700"/>
              <a:gd name="connsiteX3" fmla="*/ 9144000 w 9144000"/>
              <a:gd name="connsiteY3" fmla="*/ 1075944 h 1409700"/>
              <a:gd name="connsiteX4" fmla="*/ 4407408 w 9144000"/>
              <a:gd name="connsiteY4" fmla="*/ 1011936 h 1409700"/>
              <a:gd name="connsiteX5" fmla="*/ 9144 w 9144000"/>
              <a:gd name="connsiteY5" fmla="*/ 1377696 h 1409700"/>
              <a:gd name="connsiteX6" fmla="*/ 0 w 9144000"/>
              <a:gd name="connsiteY6" fmla="*/ 426720 h 1409700"/>
              <a:gd name="connsiteX0" fmla="*/ 381 w 9144381"/>
              <a:gd name="connsiteY0" fmla="*/ 426720 h 1409700"/>
              <a:gd name="connsiteX1" fmla="*/ 4544949 w 9144381"/>
              <a:gd name="connsiteY1" fmla="*/ 234696 h 1409700"/>
              <a:gd name="connsiteX2" fmla="*/ 9144381 w 9144381"/>
              <a:gd name="connsiteY2" fmla="*/ 33528 h 1409700"/>
              <a:gd name="connsiteX3" fmla="*/ 9144381 w 9144381"/>
              <a:gd name="connsiteY3" fmla="*/ 1075944 h 1409700"/>
              <a:gd name="connsiteX4" fmla="*/ 4407789 w 9144381"/>
              <a:gd name="connsiteY4" fmla="*/ 1011936 h 1409700"/>
              <a:gd name="connsiteX5" fmla="*/ 0 w 9144381"/>
              <a:gd name="connsiteY5" fmla="*/ 1384071 h 1409700"/>
              <a:gd name="connsiteX6" fmla="*/ 381 w 9144381"/>
              <a:gd name="connsiteY6" fmla="*/ 42672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381" h="1409700">
                <a:moveTo>
                  <a:pt x="381" y="426720"/>
                </a:moveTo>
                <a:cubicBezTo>
                  <a:pt x="1664589" y="0"/>
                  <a:pt x="3036189" y="134112"/>
                  <a:pt x="4544949" y="234696"/>
                </a:cubicBezTo>
                <a:cubicBezTo>
                  <a:pt x="6053709" y="335280"/>
                  <a:pt x="8239125" y="509016"/>
                  <a:pt x="9144381" y="33528"/>
                </a:cubicBezTo>
                <a:lnTo>
                  <a:pt x="9144381" y="1075944"/>
                </a:lnTo>
                <a:cubicBezTo>
                  <a:pt x="8004429" y="1409700"/>
                  <a:pt x="5931852" y="960582"/>
                  <a:pt x="4407789" y="1011936"/>
                </a:cubicBezTo>
                <a:cubicBezTo>
                  <a:pt x="2883726" y="1063290"/>
                  <a:pt x="1237488" y="1109751"/>
                  <a:pt x="0" y="1384071"/>
                </a:cubicBezTo>
                <a:lnTo>
                  <a:pt x="381" y="426720"/>
                </a:lnTo>
                <a:close/>
              </a:path>
            </a:pathLst>
          </a:cu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Oval 9"/>
          <p:cNvSpPr/>
          <p:nvPr/>
        </p:nvSpPr>
        <p:spPr bwMode="gray">
          <a:xfrm>
            <a:off x="11082528" y="100584"/>
            <a:ext cx="816864" cy="61264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Oval 10"/>
          <p:cNvSpPr/>
          <p:nvPr/>
        </p:nvSpPr>
        <p:spPr bwMode="gray">
          <a:xfrm>
            <a:off x="10082784" y="173736"/>
            <a:ext cx="487680" cy="36576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Oval 11"/>
          <p:cNvSpPr/>
          <p:nvPr/>
        </p:nvSpPr>
        <p:spPr bwMode="gray">
          <a:xfrm>
            <a:off x="280416" y="932688"/>
            <a:ext cx="1328928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1143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74520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74520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9506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624328"/>
            <a:ext cx="5386917" cy="36941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624328"/>
            <a:ext cx="5389033" cy="36941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Oval 9"/>
          <p:cNvSpPr/>
          <p:nvPr/>
        </p:nvSpPr>
        <p:spPr bwMode="gray">
          <a:xfrm>
            <a:off x="10972800" y="1005840"/>
            <a:ext cx="816864" cy="61264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Oval 10"/>
          <p:cNvSpPr/>
          <p:nvPr/>
        </p:nvSpPr>
        <p:spPr bwMode="gray">
          <a:xfrm>
            <a:off x="10265664" y="969264"/>
            <a:ext cx="512064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Oval 11"/>
          <p:cNvSpPr/>
          <p:nvPr/>
        </p:nvSpPr>
        <p:spPr bwMode="gray">
          <a:xfrm>
            <a:off x="377952" y="786384"/>
            <a:ext cx="1328928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609600" y="1874520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black">
          <a:xfrm>
            <a:off x="6193368" y="1874520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</p:spTree>
    <p:extLst>
      <p:ext uri="{BB962C8B-B14F-4D97-AF65-F5344CB8AC3E}">
        <p14:creationId xmlns:p14="http://schemas.microsoft.com/office/powerpoint/2010/main" val="106239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 bwMode="gray">
          <a:xfrm>
            <a:off x="0" y="1"/>
            <a:ext cx="12200827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6" name="Freeform 5"/>
          <p:cNvSpPr/>
          <p:nvPr/>
        </p:nvSpPr>
        <p:spPr bwMode="invGray">
          <a:xfrm>
            <a:off x="-69" y="-1972"/>
            <a:ext cx="12192069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Oval 6"/>
          <p:cNvSpPr/>
          <p:nvPr/>
        </p:nvSpPr>
        <p:spPr bwMode="gray">
          <a:xfrm>
            <a:off x="10765536" y="384048"/>
            <a:ext cx="1011936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Oval 7"/>
          <p:cNvSpPr/>
          <p:nvPr/>
        </p:nvSpPr>
        <p:spPr bwMode="gray">
          <a:xfrm>
            <a:off x="9997440" y="429768"/>
            <a:ext cx="512064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Oval 8"/>
          <p:cNvSpPr/>
          <p:nvPr/>
        </p:nvSpPr>
        <p:spPr bwMode="gray">
          <a:xfrm>
            <a:off x="280416" y="210312"/>
            <a:ext cx="1109472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646176" y="813816"/>
            <a:ext cx="10972800" cy="1143000"/>
          </a:xfr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101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5" name="Group 4"/>
          <p:cNvGrpSpPr/>
          <p:nvPr/>
        </p:nvGrpSpPr>
        <p:grpSpPr bwMode="invGray">
          <a:xfrm>
            <a:off x="-69" y="-1972"/>
            <a:ext cx="12200896" cy="1283795"/>
            <a:chOff x="-52" y="-1972"/>
            <a:chExt cx="9150672" cy="1283795"/>
          </a:xfrm>
        </p:grpSpPr>
        <p:sp>
          <p:nvSpPr>
            <p:cNvPr id="6" name="Freeform 5"/>
            <p:cNvSpPr/>
            <p:nvPr userDrawn="1"/>
          </p:nvSpPr>
          <p:spPr bwMode="invGray">
            <a:xfrm>
              <a:off x="0" y="1"/>
              <a:ext cx="9150620" cy="128182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50620" h="1470041">
                  <a:moveTo>
                    <a:pt x="52" y="1284"/>
                  </a:moveTo>
                  <a:cubicBezTo>
                    <a:pt x="35" y="491948"/>
                    <a:pt x="17" y="761872"/>
                    <a:pt x="0" y="1252536"/>
                  </a:cubicBezTo>
                  <a:cubicBezTo>
                    <a:pt x="304800" y="1097088"/>
                    <a:pt x="1803165" y="328826"/>
                    <a:pt x="3622738" y="425264"/>
                  </a:cubicBezTo>
                  <a:cubicBezTo>
                    <a:pt x="5442311" y="521702"/>
                    <a:pt x="6970396" y="1470041"/>
                    <a:pt x="9144052" y="877824"/>
                  </a:cubicBezTo>
                  <a:cubicBezTo>
                    <a:pt x="9146241" y="585216"/>
                    <a:pt x="9148431" y="292608"/>
                    <a:pt x="9150620" y="0"/>
                  </a:cubicBezTo>
                  <a:lnTo>
                    <a:pt x="5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" name="Freeform 6"/>
            <p:cNvSpPr/>
            <p:nvPr userDrawn="1"/>
          </p:nvSpPr>
          <p:spPr bwMode="invGray">
            <a:xfrm>
              <a:off x="-52" y="-1972"/>
              <a:ext cx="9144052" cy="109417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52" h="1282732">
                  <a:moveTo>
                    <a:pt x="2371" y="1971"/>
                  </a:moveTo>
                  <a:cubicBezTo>
                    <a:pt x="1581" y="305263"/>
                    <a:pt x="790" y="446133"/>
                    <a:pt x="0" y="749425"/>
                  </a:cubicBezTo>
                  <a:cubicBezTo>
                    <a:pt x="414528" y="587881"/>
                    <a:pt x="1394642" y="355830"/>
                    <a:pt x="3114923" y="315034"/>
                  </a:cubicBezTo>
                  <a:cubicBezTo>
                    <a:pt x="4835204" y="274238"/>
                    <a:pt x="7500499" y="1282732"/>
                    <a:pt x="9144052" y="537135"/>
                  </a:cubicBezTo>
                  <a:cubicBezTo>
                    <a:pt x="9143751" y="358090"/>
                    <a:pt x="9143451" y="179045"/>
                    <a:pt x="9143150" y="0"/>
                  </a:cubicBezTo>
                  <a:lnTo>
                    <a:pt x="2371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8" name="Oval 7"/>
          <p:cNvSpPr/>
          <p:nvPr/>
        </p:nvSpPr>
        <p:spPr bwMode="gray">
          <a:xfrm>
            <a:off x="10765536" y="384048"/>
            <a:ext cx="1011936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Oval 8"/>
          <p:cNvSpPr/>
          <p:nvPr/>
        </p:nvSpPr>
        <p:spPr bwMode="gray">
          <a:xfrm>
            <a:off x="9997440" y="429768"/>
            <a:ext cx="512064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Oval 9"/>
          <p:cNvSpPr/>
          <p:nvPr/>
        </p:nvSpPr>
        <p:spPr bwMode="gray">
          <a:xfrm>
            <a:off x="280416" y="210312"/>
            <a:ext cx="1109472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242210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invGray">
          <a:xfrm rot="16200000">
            <a:off x="-2709598" y="2703653"/>
            <a:ext cx="6891618" cy="1472419"/>
            <a:chOff x="-18448" y="-1967"/>
            <a:chExt cx="9176991" cy="1292024"/>
          </a:xfrm>
        </p:grpSpPr>
        <p:sp>
          <p:nvSpPr>
            <p:cNvPr id="9" name="Freeform 8"/>
            <p:cNvSpPr/>
            <p:nvPr userDrawn="1"/>
          </p:nvSpPr>
          <p:spPr bwMode="invGray">
            <a:xfrm>
              <a:off x="-18448" y="5"/>
              <a:ext cx="9176991" cy="129005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18502 w 9169070"/>
                <a:gd name="connsiteY0" fmla="*/ 1284 h 1489619"/>
                <a:gd name="connsiteX1" fmla="*/ 0 w 9169070"/>
                <a:gd name="connsiteY1" fmla="*/ 1489619 h 1489619"/>
                <a:gd name="connsiteX2" fmla="*/ 3641188 w 9169070"/>
                <a:gd name="connsiteY2" fmla="*/ 425264 h 1489619"/>
                <a:gd name="connsiteX3" fmla="*/ 9162502 w 9169070"/>
                <a:gd name="connsiteY3" fmla="*/ 877824 h 1489619"/>
                <a:gd name="connsiteX4" fmla="*/ 9169070 w 9169070"/>
                <a:gd name="connsiteY4" fmla="*/ 0 h 1489619"/>
                <a:gd name="connsiteX5" fmla="*/ 18502 w 9169070"/>
                <a:gd name="connsiteY5" fmla="*/ 1284 h 1489619"/>
                <a:gd name="connsiteX0" fmla="*/ 18502 w 9169070"/>
                <a:gd name="connsiteY0" fmla="*/ 1284 h 1654092"/>
                <a:gd name="connsiteX1" fmla="*/ 0 w 9169070"/>
                <a:gd name="connsiteY1" fmla="*/ 1489619 h 1654092"/>
                <a:gd name="connsiteX2" fmla="*/ 3641188 w 9169070"/>
                <a:gd name="connsiteY2" fmla="*/ 425264 h 1654092"/>
                <a:gd name="connsiteX3" fmla="*/ 9137904 w 9169070"/>
                <a:gd name="connsiteY3" fmla="*/ 1061874 h 1654092"/>
                <a:gd name="connsiteX4" fmla="*/ 9169070 w 9169070"/>
                <a:gd name="connsiteY4" fmla="*/ 0 h 1654092"/>
                <a:gd name="connsiteX5" fmla="*/ 18502 w 916907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41188 w 9176990"/>
                <a:gd name="connsiteY2" fmla="*/ 42526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87310 w 9176990"/>
                <a:gd name="connsiteY2" fmla="*/ 649870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0119 w 9176990"/>
                <a:gd name="connsiteY2" fmla="*/ 555828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9344 w 9176990"/>
                <a:gd name="connsiteY2" fmla="*/ 51527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95308 w 9176990"/>
                <a:gd name="connsiteY3" fmla="*/ 114570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76990" h="1489619">
                  <a:moveTo>
                    <a:pt x="18502" y="1284"/>
                  </a:moveTo>
                  <a:cubicBezTo>
                    <a:pt x="18485" y="491948"/>
                    <a:pt x="17" y="998955"/>
                    <a:pt x="0" y="1489619"/>
                  </a:cubicBezTo>
                  <a:cubicBezTo>
                    <a:pt x="304800" y="1334171"/>
                    <a:pt x="2076793" y="572593"/>
                    <a:pt x="3209344" y="515274"/>
                  </a:cubicBezTo>
                  <a:cubicBezTo>
                    <a:pt x="4341895" y="457955"/>
                    <a:pt x="5743827" y="772070"/>
                    <a:pt x="6307596" y="941158"/>
                  </a:cubicBezTo>
                  <a:cubicBezTo>
                    <a:pt x="6871365" y="1110246"/>
                    <a:pt x="8191884" y="1377605"/>
                    <a:pt x="9174801" y="1061875"/>
                  </a:cubicBezTo>
                  <a:cubicBezTo>
                    <a:pt x="9176990" y="769267"/>
                    <a:pt x="9166881" y="292608"/>
                    <a:pt x="9169070" y="0"/>
                  </a:cubicBezTo>
                  <a:lnTo>
                    <a:pt x="1850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0" name="Freeform 9"/>
            <p:cNvSpPr/>
            <p:nvPr userDrawn="1"/>
          </p:nvSpPr>
          <p:spPr bwMode="invGray">
            <a:xfrm>
              <a:off x="1533" y="-1967"/>
              <a:ext cx="9149091" cy="126639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570664"/>
                <a:gd name="connsiteX1" fmla="*/ 0 w 9144052"/>
                <a:gd name="connsiteY1" fmla="*/ 749425 h 1570664"/>
                <a:gd name="connsiteX2" fmla="*/ 3114923 w 9144052"/>
                <a:gd name="connsiteY2" fmla="*/ 315034 h 1570664"/>
                <a:gd name="connsiteX3" fmla="*/ 9144052 w 9144052"/>
                <a:gd name="connsiteY3" fmla="*/ 825067 h 1570664"/>
                <a:gd name="connsiteX4" fmla="*/ 9143150 w 9144052"/>
                <a:gd name="connsiteY4" fmla="*/ 0 h 1570664"/>
                <a:gd name="connsiteX5" fmla="*/ 2371 w 9144052"/>
                <a:gd name="connsiteY5" fmla="*/ 1971 h 1570664"/>
                <a:gd name="connsiteX0" fmla="*/ 2371 w 9144052"/>
                <a:gd name="connsiteY0" fmla="*/ 1971 h 1986563"/>
                <a:gd name="connsiteX1" fmla="*/ 0 w 9144052"/>
                <a:gd name="connsiteY1" fmla="*/ 749425 h 1986563"/>
                <a:gd name="connsiteX2" fmla="*/ 3114923 w 9144052"/>
                <a:gd name="connsiteY2" fmla="*/ 315034 h 1986563"/>
                <a:gd name="connsiteX3" fmla="*/ 9144052 w 9144052"/>
                <a:gd name="connsiteY3" fmla="*/ 825067 h 1986563"/>
                <a:gd name="connsiteX4" fmla="*/ 9143150 w 9144052"/>
                <a:gd name="connsiteY4" fmla="*/ 0 h 1986563"/>
                <a:gd name="connsiteX5" fmla="*/ 2371 w 9144052"/>
                <a:gd name="connsiteY5" fmla="*/ 1971 h 1986563"/>
                <a:gd name="connsiteX0" fmla="*/ 2371 w 9144052"/>
                <a:gd name="connsiteY0" fmla="*/ 1971 h 1910577"/>
                <a:gd name="connsiteX1" fmla="*/ 0 w 9144052"/>
                <a:gd name="connsiteY1" fmla="*/ 749425 h 1910577"/>
                <a:gd name="connsiteX2" fmla="*/ 3114923 w 9144052"/>
                <a:gd name="connsiteY2" fmla="*/ 315034 h 1910577"/>
                <a:gd name="connsiteX3" fmla="*/ 9144052 w 9144052"/>
                <a:gd name="connsiteY3" fmla="*/ 825067 h 1910577"/>
                <a:gd name="connsiteX4" fmla="*/ 9143150 w 9144052"/>
                <a:gd name="connsiteY4" fmla="*/ 0 h 1910577"/>
                <a:gd name="connsiteX5" fmla="*/ 2371 w 9144052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13342 w 9142471"/>
                <a:gd name="connsiteY2" fmla="*/ 31503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62539 w 9142471"/>
                <a:gd name="connsiteY2" fmla="*/ 48299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742614"/>
                <a:gd name="connsiteX1" fmla="*/ 4568 w 9142471"/>
                <a:gd name="connsiteY1" fmla="*/ 1141332 h 1742614"/>
                <a:gd name="connsiteX2" fmla="*/ 3162539 w 9142471"/>
                <a:gd name="connsiteY2" fmla="*/ 482994 h 1742614"/>
                <a:gd name="connsiteX3" fmla="*/ 9142471 w 9142471"/>
                <a:gd name="connsiteY3" fmla="*/ 825067 h 1742614"/>
                <a:gd name="connsiteX4" fmla="*/ 9141569 w 9142471"/>
                <a:gd name="connsiteY4" fmla="*/ 0 h 1742614"/>
                <a:gd name="connsiteX5" fmla="*/ 790 w 9142471"/>
                <a:gd name="connsiteY5" fmla="*/ 1971 h 1742614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538662"/>
                <a:gd name="connsiteX1" fmla="*/ 4568 w 9142471"/>
                <a:gd name="connsiteY1" fmla="*/ 1141332 h 1538662"/>
                <a:gd name="connsiteX2" fmla="*/ 3162539 w 9142471"/>
                <a:gd name="connsiteY2" fmla="*/ 482994 h 1538662"/>
                <a:gd name="connsiteX3" fmla="*/ 9142471 w 9142471"/>
                <a:gd name="connsiteY3" fmla="*/ 825067 h 1538662"/>
                <a:gd name="connsiteX4" fmla="*/ 9141569 w 9142471"/>
                <a:gd name="connsiteY4" fmla="*/ 0 h 1538662"/>
                <a:gd name="connsiteX5" fmla="*/ 790 w 9142471"/>
                <a:gd name="connsiteY5" fmla="*/ 1971 h 153866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2471" h="1874582">
                  <a:moveTo>
                    <a:pt x="790" y="1971"/>
                  </a:moveTo>
                  <a:cubicBezTo>
                    <a:pt x="0" y="305263"/>
                    <a:pt x="5358" y="838040"/>
                    <a:pt x="4568" y="1141332"/>
                  </a:cubicBezTo>
                  <a:cubicBezTo>
                    <a:pt x="419096" y="979788"/>
                    <a:pt x="1492070" y="639683"/>
                    <a:pt x="3162539" y="482994"/>
                  </a:cubicBezTo>
                  <a:cubicBezTo>
                    <a:pt x="4833008" y="326305"/>
                    <a:pt x="7747892" y="1874582"/>
                    <a:pt x="9142471" y="825067"/>
                  </a:cubicBezTo>
                  <a:cubicBezTo>
                    <a:pt x="9142170" y="646022"/>
                    <a:pt x="9141870" y="179045"/>
                    <a:pt x="9141569" y="0"/>
                  </a:cubicBezTo>
                  <a:lnTo>
                    <a:pt x="790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1207007" y="273050"/>
            <a:ext cx="10375392" cy="950976"/>
          </a:xfr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24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072" y="1371600"/>
            <a:ext cx="6815667" cy="475488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16" y="1362456"/>
            <a:ext cx="3425952" cy="47640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19200" y="6537960"/>
            <a:ext cx="2844800" cy="246888"/>
          </a:xfrm>
        </p:spPr>
        <p:txBody>
          <a:bodyPr/>
          <a:lstStyle/>
          <a:p>
            <a:fld id="{C4176AAD-A3CC-4883-9E67-BA65F6E622A3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4442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7010400" y="987552"/>
            <a:ext cx="4974336" cy="795528"/>
          </a:xfrm>
        </p:spPr>
        <p:txBody>
          <a:bodyPr anchor="b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707136" y="1216152"/>
            <a:ext cx="6193536" cy="4645152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34784" y="1901952"/>
            <a:ext cx="4949952" cy="17556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19200" y="6537960"/>
            <a:ext cx="2844800" cy="246888"/>
          </a:xfrm>
        </p:spPr>
        <p:txBody>
          <a:bodyPr/>
          <a:lstStyle/>
          <a:p>
            <a:fld id="{C4176AAD-A3CC-4883-9E67-BA65F6E622A3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8" name="Group 7"/>
          <p:cNvGrpSpPr/>
          <p:nvPr/>
        </p:nvGrpSpPr>
        <p:grpSpPr bwMode="invGray">
          <a:xfrm rot="16200000">
            <a:off x="-2709598" y="2703653"/>
            <a:ext cx="6891618" cy="1472419"/>
            <a:chOff x="-18448" y="-1967"/>
            <a:chExt cx="9176991" cy="1292024"/>
          </a:xfrm>
        </p:grpSpPr>
        <p:sp>
          <p:nvSpPr>
            <p:cNvPr id="9" name="Freeform 8"/>
            <p:cNvSpPr/>
            <p:nvPr userDrawn="1"/>
          </p:nvSpPr>
          <p:spPr bwMode="invGray">
            <a:xfrm>
              <a:off x="-18448" y="5"/>
              <a:ext cx="9176991" cy="129005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18502 w 9169070"/>
                <a:gd name="connsiteY0" fmla="*/ 1284 h 1489619"/>
                <a:gd name="connsiteX1" fmla="*/ 0 w 9169070"/>
                <a:gd name="connsiteY1" fmla="*/ 1489619 h 1489619"/>
                <a:gd name="connsiteX2" fmla="*/ 3641188 w 9169070"/>
                <a:gd name="connsiteY2" fmla="*/ 425264 h 1489619"/>
                <a:gd name="connsiteX3" fmla="*/ 9162502 w 9169070"/>
                <a:gd name="connsiteY3" fmla="*/ 877824 h 1489619"/>
                <a:gd name="connsiteX4" fmla="*/ 9169070 w 9169070"/>
                <a:gd name="connsiteY4" fmla="*/ 0 h 1489619"/>
                <a:gd name="connsiteX5" fmla="*/ 18502 w 9169070"/>
                <a:gd name="connsiteY5" fmla="*/ 1284 h 1489619"/>
                <a:gd name="connsiteX0" fmla="*/ 18502 w 9169070"/>
                <a:gd name="connsiteY0" fmla="*/ 1284 h 1654092"/>
                <a:gd name="connsiteX1" fmla="*/ 0 w 9169070"/>
                <a:gd name="connsiteY1" fmla="*/ 1489619 h 1654092"/>
                <a:gd name="connsiteX2" fmla="*/ 3641188 w 9169070"/>
                <a:gd name="connsiteY2" fmla="*/ 425264 h 1654092"/>
                <a:gd name="connsiteX3" fmla="*/ 9137904 w 9169070"/>
                <a:gd name="connsiteY3" fmla="*/ 1061874 h 1654092"/>
                <a:gd name="connsiteX4" fmla="*/ 9169070 w 9169070"/>
                <a:gd name="connsiteY4" fmla="*/ 0 h 1654092"/>
                <a:gd name="connsiteX5" fmla="*/ 18502 w 916907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41188 w 9176990"/>
                <a:gd name="connsiteY2" fmla="*/ 42526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87310 w 9176990"/>
                <a:gd name="connsiteY2" fmla="*/ 649870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0119 w 9176990"/>
                <a:gd name="connsiteY2" fmla="*/ 555828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9344 w 9176990"/>
                <a:gd name="connsiteY2" fmla="*/ 51527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95308 w 9176990"/>
                <a:gd name="connsiteY3" fmla="*/ 114570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76990" h="1489619">
                  <a:moveTo>
                    <a:pt x="18502" y="1284"/>
                  </a:moveTo>
                  <a:cubicBezTo>
                    <a:pt x="18485" y="491948"/>
                    <a:pt x="17" y="998955"/>
                    <a:pt x="0" y="1489619"/>
                  </a:cubicBezTo>
                  <a:cubicBezTo>
                    <a:pt x="304800" y="1334171"/>
                    <a:pt x="2076793" y="572593"/>
                    <a:pt x="3209344" y="515274"/>
                  </a:cubicBezTo>
                  <a:cubicBezTo>
                    <a:pt x="4341895" y="457955"/>
                    <a:pt x="5743827" y="772070"/>
                    <a:pt x="6307596" y="941158"/>
                  </a:cubicBezTo>
                  <a:cubicBezTo>
                    <a:pt x="6871365" y="1110246"/>
                    <a:pt x="8191884" y="1377605"/>
                    <a:pt x="9174801" y="1061875"/>
                  </a:cubicBezTo>
                  <a:cubicBezTo>
                    <a:pt x="9176990" y="769267"/>
                    <a:pt x="9166881" y="292608"/>
                    <a:pt x="9169070" y="0"/>
                  </a:cubicBezTo>
                  <a:lnTo>
                    <a:pt x="1850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0" name="Freeform 9"/>
            <p:cNvSpPr/>
            <p:nvPr userDrawn="1"/>
          </p:nvSpPr>
          <p:spPr bwMode="invGray">
            <a:xfrm>
              <a:off x="1533" y="-1967"/>
              <a:ext cx="9149091" cy="126639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570664"/>
                <a:gd name="connsiteX1" fmla="*/ 0 w 9144052"/>
                <a:gd name="connsiteY1" fmla="*/ 749425 h 1570664"/>
                <a:gd name="connsiteX2" fmla="*/ 3114923 w 9144052"/>
                <a:gd name="connsiteY2" fmla="*/ 315034 h 1570664"/>
                <a:gd name="connsiteX3" fmla="*/ 9144052 w 9144052"/>
                <a:gd name="connsiteY3" fmla="*/ 825067 h 1570664"/>
                <a:gd name="connsiteX4" fmla="*/ 9143150 w 9144052"/>
                <a:gd name="connsiteY4" fmla="*/ 0 h 1570664"/>
                <a:gd name="connsiteX5" fmla="*/ 2371 w 9144052"/>
                <a:gd name="connsiteY5" fmla="*/ 1971 h 1570664"/>
                <a:gd name="connsiteX0" fmla="*/ 2371 w 9144052"/>
                <a:gd name="connsiteY0" fmla="*/ 1971 h 1986563"/>
                <a:gd name="connsiteX1" fmla="*/ 0 w 9144052"/>
                <a:gd name="connsiteY1" fmla="*/ 749425 h 1986563"/>
                <a:gd name="connsiteX2" fmla="*/ 3114923 w 9144052"/>
                <a:gd name="connsiteY2" fmla="*/ 315034 h 1986563"/>
                <a:gd name="connsiteX3" fmla="*/ 9144052 w 9144052"/>
                <a:gd name="connsiteY3" fmla="*/ 825067 h 1986563"/>
                <a:gd name="connsiteX4" fmla="*/ 9143150 w 9144052"/>
                <a:gd name="connsiteY4" fmla="*/ 0 h 1986563"/>
                <a:gd name="connsiteX5" fmla="*/ 2371 w 9144052"/>
                <a:gd name="connsiteY5" fmla="*/ 1971 h 1986563"/>
                <a:gd name="connsiteX0" fmla="*/ 2371 w 9144052"/>
                <a:gd name="connsiteY0" fmla="*/ 1971 h 1910577"/>
                <a:gd name="connsiteX1" fmla="*/ 0 w 9144052"/>
                <a:gd name="connsiteY1" fmla="*/ 749425 h 1910577"/>
                <a:gd name="connsiteX2" fmla="*/ 3114923 w 9144052"/>
                <a:gd name="connsiteY2" fmla="*/ 315034 h 1910577"/>
                <a:gd name="connsiteX3" fmla="*/ 9144052 w 9144052"/>
                <a:gd name="connsiteY3" fmla="*/ 825067 h 1910577"/>
                <a:gd name="connsiteX4" fmla="*/ 9143150 w 9144052"/>
                <a:gd name="connsiteY4" fmla="*/ 0 h 1910577"/>
                <a:gd name="connsiteX5" fmla="*/ 2371 w 9144052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13342 w 9142471"/>
                <a:gd name="connsiteY2" fmla="*/ 31503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62539 w 9142471"/>
                <a:gd name="connsiteY2" fmla="*/ 48299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742614"/>
                <a:gd name="connsiteX1" fmla="*/ 4568 w 9142471"/>
                <a:gd name="connsiteY1" fmla="*/ 1141332 h 1742614"/>
                <a:gd name="connsiteX2" fmla="*/ 3162539 w 9142471"/>
                <a:gd name="connsiteY2" fmla="*/ 482994 h 1742614"/>
                <a:gd name="connsiteX3" fmla="*/ 9142471 w 9142471"/>
                <a:gd name="connsiteY3" fmla="*/ 825067 h 1742614"/>
                <a:gd name="connsiteX4" fmla="*/ 9141569 w 9142471"/>
                <a:gd name="connsiteY4" fmla="*/ 0 h 1742614"/>
                <a:gd name="connsiteX5" fmla="*/ 790 w 9142471"/>
                <a:gd name="connsiteY5" fmla="*/ 1971 h 1742614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538662"/>
                <a:gd name="connsiteX1" fmla="*/ 4568 w 9142471"/>
                <a:gd name="connsiteY1" fmla="*/ 1141332 h 1538662"/>
                <a:gd name="connsiteX2" fmla="*/ 3162539 w 9142471"/>
                <a:gd name="connsiteY2" fmla="*/ 482994 h 1538662"/>
                <a:gd name="connsiteX3" fmla="*/ 9142471 w 9142471"/>
                <a:gd name="connsiteY3" fmla="*/ 825067 h 1538662"/>
                <a:gd name="connsiteX4" fmla="*/ 9141569 w 9142471"/>
                <a:gd name="connsiteY4" fmla="*/ 0 h 1538662"/>
                <a:gd name="connsiteX5" fmla="*/ 790 w 9142471"/>
                <a:gd name="connsiteY5" fmla="*/ 1971 h 153866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2471" h="1874582">
                  <a:moveTo>
                    <a:pt x="790" y="1971"/>
                  </a:moveTo>
                  <a:cubicBezTo>
                    <a:pt x="0" y="305263"/>
                    <a:pt x="5358" y="838040"/>
                    <a:pt x="4568" y="1141332"/>
                  </a:cubicBezTo>
                  <a:cubicBezTo>
                    <a:pt x="419096" y="979788"/>
                    <a:pt x="1492070" y="639683"/>
                    <a:pt x="3162539" y="482994"/>
                  </a:cubicBezTo>
                  <a:cubicBezTo>
                    <a:pt x="4833008" y="326305"/>
                    <a:pt x="7747892" y="1874582"/>
                    <a:pt x="9142471" y="825067"/>
                  </a:cubicBezTo>
                  <a:cubicBezTo>
                    <a:pt x="9142170" y="646022"/>
                    <a:pt x="9141870" y="179045"/>
                    <a:pt x="9141569" y="0"/>
                  </a:cubicBezTo>
                  <a:lnTo>
                    <a:pt x="790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11" name="Oval 10"/>
          <p:cNvSpPr/>
          <p:nvPr/>
        </p:nvSpPr>
        <p:spPr bwMode="gray">
          <a:xfrm>
            <a:off x="9144000" y="3886200"/>
            <a:ext cx="1011936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Oval 11"/>
          <p:cNvSpPr/>
          <p:nvPr/>
        </p:nvSpPr>
        <p:spPr bwMode="gray">
          <a:xfrm>
            <a:off x="7717536" y="4572000"/>
            <a:ext cx="512064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Oval 12"/>
          <p:cNvSpPr/>
          <p:nvPr/>
        </p:nvSpPr>
        <p:spPr bwMode="gray">
          <a:xfrm>
            <a:off x="1621536" y="384048"/>
            <a:ext cx="975360" cy="73152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58262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gray">
          <a:xfrm>
            <a:off x="0" y="0"/>
            <a:ext cx="12204261" cy="1862136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1862136">
                <a:moveTo>
                  <a:pt x="52" y="1284"/>
                </a:moveTo>
                <a:cubicBezTo>
                  <a:pt x="35" y="491948"/>
                  <a:pt x="17" y="1371472"/>
                  <a:pt x="0" y="1862136"/>
                </a:cubicBezTo>
                <a:cubicBezTo>
                  <a:pt x="304800" y="1706688"/>
                  <a:pt x="1952287" y="1117060"/>
                  <a:pt x="2999284" y="1051560"/>
                </a:cubicBezTo>
                <a:cubicBezTo>
                  <a:pt x="4046281" y="986060"/>
                  <a:pt x="5541316" y="1353820"/>
                  <a:pt x="6281980" y="1469136"/>
                </a:cubicBezTo>
                <a:cubicBezTo>
                  <a:pt x="7022644" y="1584452"/>
                  <a:pt x="8247940" y="1834896"/>
                  <a:pt x="9144052" y="1487424"/>
                </a:cubicBezTo>
                <a:lnTo>
                  <a:pt x="9153196" y="0"/>
                </a:ln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reeform 7"/>
          <p:cNvSpPr/>
          <p:nvPr/>
        </p:nvSpPr>
        <p:spPr bwMode="invGray">
          <a:xfrm>
            <a:off x="-69" y="0"/>
            <a:ext cx="12204261" cy="1481136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1481136">
                <a:moveTo>
                  <a:pt x="52" y="1284"/>
                </a:moveTo>
                <a:cubicBezTo>
                  <a:pt x="35" y="491948"/>
                  <a:pt x="17" y="990472"/>
                  <a:pt x="0" y="1481136"/>
                </a:cubicBezTo>
                <a:cubicBezTo>
                  <a:pt x="414528" y="1319592"/>
                  <a:pt x="1857799" y="987520"/>
                  <a:pt x="2980996" y="960120"/>
                </a:cubicBezTo>
                <a:cubicBezTo>
                  <a:pt x="4104193" y="932720"/>
                  <a:pt x="6019852" y="1271016"/>
                  <a:pt x="6739180" y="1316736"/>
                </a:cubicBezTo>
                <a:cubicBezTo>
                  <a:pt x="7458508" y="1362456"/>
                  <a:pt x="8247940" y="1453896"/>
                  <a:pt x="9144052" y="1106424"/>
                </a:cubicBezTo>
                <a:lnTo>
                  <a:pt x="9153196" y="0"/>
                </a:lnTo>
                <a:lnTo>
                  <a:pt x="52" y="1284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  <a:alpha val="69000"/>
                </a:schemeClr>
              </a:gs>
              <a:gs pos="100000">
                <a:schemeClr val="accent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white">
          <a:xfrm>
            <a:off x="609600" y="0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537960"/>
            <a:ext cx="2844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76AAD-A3CC-4883-9E67-BA65F6E622A3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537960"/>
            <a:ext cx="3860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537960"/>
            <a:ext cx="2844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 bwMode="gray"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5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55" r:id="rId12"/>
  </p:sldLayoutIdLst>
  <p:txStyles>
    <p:titleStyle>
      <a:lvl1pPr algn="ctr" defTabSz="914400" rtl="0" eaLnBrk="1" latinLnBrk="1" hangingPunct="1">
        <a:spcBef>
          <a:spcPct val="0"/>
        </a:spcBef>
        <a:buNone/>
        <a:defRPr lang="en-US" sz="3600" b="1" kern="1200" smtClean="0">
          <a:solidFill>
            <a:schemeClr val="bg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5"/>
        </a:buClr>
        <a:buSzPct val="85000"/>
        <a:buFont typeface="Wingdings" pitchFamily="2" charset="2"/>
        <a:buChar char="¢"/>
        <a:defRPr lang="en-US" sz="32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4"/>
        </a:buClr>
        <a:buSzPct val="85000"/>
        <a:buFont typeface="Wingdings" pitchFamily="2" charset="2"/>
        <a:buChar char="¤"/>
        <a:defRPr lang="en-US" sz="28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3"/>
        </a:buClr>
        <a:buSzPct val="85000"/>
        <a:buFont typeface="Wingdings" pitchFamily="2" charset="2"/>
        <a:buChar char="¤"/>
        <a:defRPr lang="en-US" sz="24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2"/>
        </a:buClr>
        <a:buSzPct val="85000"/>
        <a:buFont typeface="Wingdings" pitchFamily="2" charset="2"/>
        <a:buChar char="¤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6"/>
        </a:buClr>
        <a:buSzPct val="85000"/>
        <a:buFont typeface="Wingdings" pitchFamily="2" charset="2"/>
        <a:buChar char="¤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61333" y="1513567"/>
            <a:ext cx="8361229" cy="1226910"/>
          </a:xfrm>
        </p:spPr>
        <p:txBody>
          <a:bodyPr/>
          <a:lstStyle/>
          <a:p>
            <a:r>
              <a:rPr lang="ko-KR" altLang="en-US" dirty="0"/>
              <a:t>북한산 국립공원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89748" y="4117523"/>
            <a:ext cx="3652200" cy="1086237"/>
          </a:xfrm>
        </p:spPr>
        <p:txBody>
          <a:bodyPr/>
          <a:lstStyle/>
          <a:p>
            <a:r>
              <a:rPr lang="ko-KR" altLang="en-US" dirty="0"/>
              <a:t>국립공원공단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3987884"/>
            <a:ext cx="2772610" cy="150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039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내용 개체 틀 4">
            <a:extLst>
              <a:ext uri="{FF2B5EF4-FFF2-40B4-BE49-F238E27FC236}">
                <a16:creationId xmlns:a16="http://schemas.microsoft.com/office/drawing/2014/main" id="{BAE5F674-711D-45E5-960C-9E577E11FC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1071592"/>
              </p:ext>
            </p:extLst>
          </p:nvPr>
        </p:nvGraphicFramePr>
        <p:xfrm>
          <a:off x="838200" y="1825625"/>
          <a:ext cx="8979568" cy="2036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6978" y="4955697"/>
            <a:ext cx="2049570" cy="1537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315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371600" y="1876926"/>
            <a:ext cx="9601200" cy="3581400"/>
          </a:xfrm>
        </p:spPr>
        <p:txBody>
          <a:bodyPr>
            <a:normAutofit fontScale="70000" lnSpcReduction="20000"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세계적으로 드문 도심 속의 </a:t>
            </a:r>
            <a:r>
              <a:rPr lang="ko-KR" altLang="en-US" dirty="0" err="1"/>
              <a:t>자연공원인</a:t>
            </a:r>
            <a:r>
              <a:rPr lang="ko-KR" altLang="en-US" dirty="0"/>
              <a:t> 북한산국립공원은 </a:t>
            </a:r>
            <a:r>
              <a:rPr lang="en-US" altLang="ko-KR" dirty="0"/>
              <a:t>1983</a:t>
            </a:r>
            <a:r>
              <a:rPr lang="ko-KR" altLang="en-US" dirty="0"/>
              <a:t>년 우리나라 </a:t>
            </a:r>
            <a:r>
              <a:rPr lang="en-US" altLang="ko-KR" dirty="0"/>
              <a:t>15</a:t>
            </a:r>
            <a:r>
              <a:rPr lang="ko-KR" altLang="en-US" dirty="0"/>
              <a:t>번째 국립공원으로 지정되었다</a:t>
            </a:r>
            <a:r>
              <a:rPr lang="en-US" altLang="ko-KR" dirty="0"/>
              <a:t>. </a:t>
            </a:r>
            <a:r>
              <a:rPr lang="ko-KR" altLang="en-US" dirty="0"/>
              <a:t>면적은 </a:t>
            </a:r>
            <a:r>
              <a:rPr lang="en-US" altLang="ko-KR" dirty="0"/>
              <a:t>76.922㎢</a:t>
            </a:r>
            <a:r>
              <a:rPr lang="ko-KR" altLang="en-US" dirty="0"/>
              <a:t>로 </a:t>
            </a:r>
            <a:r>
              <a:rPr lang="ko-KR" altLang="en-US" dirty="0" err="1"/>
              <a:t>우이령을</a:t>
            </a:r>
            <a:r>
              <a:rPr lang="ko-KR" altLang="en-US" dirty="0"/>
              <a:t> 경계로 하여 북쪽으로는 도봉산 지역</a:t>
            </a:r>
            <a:r>
              <a:rPr lang="en-US" altLang="ko-KR" dirty="0"/>
              <a:t>, </a:t>
            </a:r>
            <a:r>
              <a:rPr lang="ko-KR" altLang="en-US" dirty="0"/>
              <a:t>남쪽으로는 북한산 지역으로 나뉜다</a:t>
            </a:r>
            <a:r>
              <a:rPr lang="en-US" altLang="ko-KR" dirty="0"/>
              <a:t>. </a:t>
            </a:r>
            <a:r>
              <a:rPr lang="ko-KR" altLang="en-US" dirty="0"/>
              <a:t>북한산국립공원은 화강암 지반이 침식되고 오랜 세월 </a:t>
            </a:r>
            <a:r>
              <a:rPr lang="ko-KR" altLang="en-US" dirty="0" err="1"/>
              <a:t>풍화되면서</a:t>
            </a:r>
            <a:r>
              <a:rPr lang="ko-KR" altLang="en-US" dirty="0"/>
              <a:t> 곳곳에 깎아지른 바위봉우리와 그 사이로 흘러내리는 아름다운 계곡들을 이루고 있다</a:t>
            </a:r>
            <a:r>
              <a:rPr lang="en-US" altLang="ko-KR" dirty="0"/>
              <a:t>. </a:t>
            </a:r>
            <a:r>
              <a:rPr lang="ko-KR" altLang="en-US" dirty="0"/>
              <a:t>또한</a:t>
            </a:r>
            <a:r>
              <a:rPr lang="en-US" altLang="ko-KR" dirty="0"/>
              <a:t>, 2,000</a:t>
            </a:r>
            <a:r>
              <a:rPr lang="ko-KR" altLang="en-US" dirty="0"/>
              <a:t>년의 역사가 담긴 북한산성을 비롯한 수많은 역사</a:t>
            </a:r>
            <a:r>
              <a:rPr lang="en-US" altLang="ko-KR" dirty="0"/>
              <a:t>, </a:t>
            </a:r>
            <a:r>
              <a:rPr lang="ko-KR" altLang="en-US" dirty="0"/>
              <a:t>문화유적과 </a:t>
            </a:r>
            <a:r>
              <a:rPr lang="en-US" altLang="ko-KR" dirty="0"/>
              <a:t>100</a:t>
            </a:r>
            <a:r>
              <a:rPr lang="ko-KR" altLang="en-US" dirty="0"/>
              <a:t>여 개의 사찰</a:t>
            </a:r>
            <a:r>
              <a:rPr lang="en-US" altLang="ko-KR" dirty="0"/>
              <a:t>, </a:t>
            </a:r>
            <a:r>
              <a:rPr lang="ko-KR" altLang="en-US" dirty="0"/>
              <a:t>암자가 위치하여 다양한 볼거리를 제공함과 동시에 역사 문화 학습의 장이 되고 있다</a:t>
            </a:r>
            <a:r>
              <a:rPr lang="en-US" altLang="ko-KR" dirty="0"/>
              <a:t>.</a:t>
            </a:r>
          </a:p>
          <a:p>
            <a:pPr>
              <a:lnSpc>
                <a:spcPct val="150000"/>
              </a:lnSpc>
            </a:pP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북한산</a:t>
            </a:r>
          </a:p>
        </p:txBody>
      </p:sp>
    </p:spTree>
    <p:extLst>
      <p:ext uri="{BB962C8B-B14F-4D97-AF65-F5344CB8AC3E}">
        <p14:creationId xmlns:p14="http://schemas.microsoft.com/office/powerpoint/2010/main" val="3502473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코스안내</a:t>
            </a:r>
            <a:endParaRPr lang="ko-KR" altLang="en-US" dirty="0"/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501B4EEE-C07F-4AFC-95AD-8598C6B5DFB9}"/>
              </a:ext>
            </a:extLst>
          </p:cNvPr>
          <p:cNvGrpSpPr/>
          <p:nvPr/>
        </p:nvGrpSpPr>
        <p:grpSpPr>
          <a:xfrm>
            <a:off x="1371601" y="1526042"/>
            <a:ext cx="10420402" cy="4754442"/>
            <a:chOff x="1371601" y="1526042"/>
            <a:chExt cx="10420402" cy="4754442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 rotWithShape="1">
            <a:blip r:embed="rId2"/>
            <a:srcRect l="23125" t="39445" r="35278" b="20926"/>
            <a:stretch/>
          </p:blipFill>
          <p:spPr>
            <a:xfrm>
              <a:off x="1371601" y="1526042"/>
              <a:ext cx="3820332" cy="4754442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B2B6904C-4685-4FCB-A884-7645CF6518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3333" t="24568" r="34921" b="37196"/>
            <a:stretch/>
          </p:blipFill>
          <p:spPr>
            <a:xfrm>
              <a:off x="5712267" y="1526042"/>
              <a:ext cx="3616193" cy="4754442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8332A4C4-636C-45E3-8831-F71E203C95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13232" y="5228722"/>
              <a:ext cx="2178771" cy="105176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28575" cap="rnd">
              <a:solidFill>
                <a:schemeClr val="accent6">
                  <a:lumMod val="75000"/>
                </a:schemeClr>
              </a:solidFill>
            </a:ln>
            <a:effectLst>
              <a:outerShdw blurRad="36195" dist="12700" dir="11400000" algn="tl" rotWithShape="0">
                <a:srgbClr val="000000">
                  <a:alpha val="33000"/>
                </a:srgbClr>
              </a:outerShdw>
            </a:effectLst>
            <a:scene3d>
              <a:camera prst="perspectiveContrastingLeftFacing">
                <a:rot lat="540000" lon="2100000" rev="0"/>
              </a:camera>
              <a:lightRig rig="soft" dir="t"/>
            </a:scene3d>
            <a:sp3d contourW="12700" prstMaterial="matte">
              <a:bevelT w="63500" h="50800"/>
              <a:contourClr>
                <a:srgbClr val="C0C0C0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180141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교통편 안내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/>
          <a:srcRect l="22823" t="33913" r="35224" b="16694"/>
          <a:stretch/>
        </p:blipFill>
        <p:spPr>
          <a:xfrm>
            <a:off x="1596570" y="1561098"/>
            <a:ext cx="9376230" cy="5094515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441944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6EA2C6A4-AD63-4D9A-B950-6962515E3EA7}"/>
              </a:ext>
            </a:extLst>
          </p:cNvPr>
          <p:cNvSpPr/>
          <p:nvPr/>
        </p:nvSpPr>
        <p:spPr>
          <a:xfrm>
            <a:off x="400050" y="496388"/>
            <a:ext cx="11391900" cy="5865223"/>
          </a:xfrm>
          <a:prstGeom prst="rect">
            <a:avLst/>
          </a:prstGeom>
          <a:solidFill>
            <a:schemeClr val="bg1"/>
          </a:solidFill>
          <a:ln w="139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210 맨발의청춘 R" panose="02020603020101020101" pitchFamily="18" charset="-127"/>
              <a:ea typeface="210 맨발의청춘 R" panose="02020603020101020101" pitchFamily="18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FB0A6A-19AB-474F-B610-148075563D07}"/>
              </a:ext>
            </a:extLst>
          </p:cNvPr>
          <p:cNvSpPr txBox="1"/>
          <p:nvPr/>
        </p:nvSpPr>
        <p:spPr>
          <a:xfrm>
            <a:off x="2466166" y="909332"/>
            <a:ext cx="7246620" cy="830997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pPr algn="ctr"/>
            <a:r>
              <a:rPr lang="ko-KR" altLang="en-US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생활 </a:t>
            </a:r>
            <a:r>
              <a:rPr lang="ko-KR" altLang="en-US" sz="48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속 거리두기 원칙</a:t>
            </a:r>
            <a:endParaRPr lang="ko-KR" altLang="en-US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HY동녘B" panose="02030600000101010101" pitchFamily="18" charset="-127"/>
              <a:ea typeface="HY동녘B" panose="02030600000101010101" pitchFamily="18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8E96A9-5EDF-4A91-9C17-4C451BAA4F40}"/>
              </a:ext>
            </a:extLst>
          </p:cNvPr>
          <p:cNvSpPr txBox="1"/>
          <p:nvPr/>
        </p:nvSpPr>
        <p:spPr>
          <a:xfrm>
            <a:off x="3616699" y="2371822"/>
            <a:ext cx="5979334" cy="322344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isometricOffAxis1Right"/>
              <a:lightRig rig="threePt" dir="t"/>
            </a:scene3d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8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공동체 함께 노력하기</a:t>
            </a:r>
            <a:endParaRPr lang="en-US" altLang="ko-KR" sz="2800" b="1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HY동녘B" panose="02030600000101010101" pitchFamily="18" charset="-127"/>
              <a:ea typeface="HY동녘B" panose="02030600000101010101" pitchFamily="18" charset="-127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8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방역 책임자 지정하기</a:t>
            </a:r>
            <a:endParaRPr lang="en-US" altLang="ko-KR" sz="2800" b="1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HY동녘B" panose="02030600000101010101" pitchFamily="18" charset="-127"/>
              <a:ea typeface="HY동녘B" panose="02030600000101010101" pitchFamily="18" charset="-127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8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방역지침 만들고 준수하기</a:t>
            </a:r>
            <a:endParaRPr lang="en-US" altLang="ko-KR" sz="2800" b="1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HY동녘B" panose="02030600000101010101" pitchFamily="18" charset="-127"/>
              <a:ea typeface="HY동녘B" panose="02030600000101010101" pitchFamily="18" charset="-127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8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방역 책임자 적극적 활동하기</a:t>
            </a:r>
            <a:endParaRPr lang="en-US" altLang="ko-KR" sz="2800" b="1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HY동녘B" panose="02030600000101010101" pitchFamily="18" charset="-127"/>
              <a:ea typeface="HY동녘B" panose="02030600000101010101" pitchFamily="18" charset="-127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8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구성원 적극적 참여하기</a:t>
            </a:r>
            <a:endParaRPr lang="en-US" altLang="ko-KR" sz="2800" b="1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HY동녘B" panose="02030600000101010101" pitchFamily="18" charset="-127"/>
              <a:ea typeface="HY동녘B" panose="02030600000101010101" pitchFamily="18" charset="-127"/>
            </a:endParaRPr>
          </a:p>
        </p:txBody>
      </p:sp>
      <p:sp>
        <p:nvSpPr>
          <p:cNvPr id="13" name="화살표: 왼쪽/오른쪽 12">
            <a:extLst>
              <a:ext uri="{FF2B5EF4-FFF2-40B4-BE49-F238E27FC236}">
                <a16:creationId xmlns:a16="http://schemas.microsoft.com/office/drawing/2014/main" id="{E28C8D77-39E2-4E13-8444-DABB8E8B653C}"/>
              </a:ext>
            </a:extLst>
          </p:cNvPr>
          <p:cNvSpPr/>
          <p:nvPr/>
        </p:nvSpPr>
        <p:spPr>
          <a:xfrm>
            <a:off x="1739900" y="1700609"/>
            <a:ext cx="8712200" cy="774700"/>
          </a:xfrm>
          <a:prstGeom prst="leftRightArrow">
            <a:avLst>
              <a:gd name="adj1" fmla="val 50000"/>
              <a:gd name="adj2" fmla="val 113934"/>
            </a:avLst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5680293"/>
      </p:ext>
    </p:extLst>
  </p:cSld>
  <p:clrMapOvr>
    <a:masterClrMapping/>
  </p:clrMapOvr>
</p:sld>
</file>

<file path=ppt/theme/theme1.xml><?xml version="1.0" encoding="utf-8"?>
<a:theme xmlns:a="http://schemas.openxmlformats.org/drawingml/2006/main" name="New_Natural01">
  <a:themeElements>
    <a:clrScheme name="Natural01">
      <a:dk1>
        <a:sysClr val="windowText" lastClr="000000"/>
      </a:dk1>
      <a:lt1>
        <a:sysClr val="window" lastClr="FFFFFF"/>
      </a:lt1>
      <a:dk2>
        <a:srgbClr val="1F6299"/>
      </a:dk2>
      <a:lt2>
        <a:srgbClr val="DFF0F7"/>
      </a:lt2>
      <a:accent1>
        <a:srgbClr val="40C6D8"/>
      </a:accent1>
      <a:accent2>
        <a:srgbClr val="5581FD"/>
      </a:accent2>
      <a:accent3>
        <a:srgbClr val="33BDFB"/>
      </a:accent3>
      <a:accent4>
        <a:srgbClr val="4CD416"/>
      </a:accent4>
      <a:accent5>
        <a:srgbClr val="FE8C2E"/>
      </a:accent5>
      <a:accent6>
        <a:srgbClr val="C489FF"/>
      </a:accent6>
      <a:hlink>
        <a:srgbClr val="D98609"/>
      </a:hlink>
      <a:folHlink>
        <a:srgbClr val="85DFD0"/>
      </a:folHlink>
    </a:clrScheme>
    <a:fontScheme name="Natural01">
      <a:majorFont>
        <a:latin typeface="Tahoma"/>
        <a:ea typeface=""/>
        <a:cs typeface=""/>
        <a:font script="Jpan" typeface="HG創英角ｺﾞｼｯｸUB"/>
        <a:font script="Hang" typeface="맑은 고딕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ahoma"/>
        <a:ea typeface=""/>
        <a:cs typeface=""/>
        <a:font script="Jpan" typeface="HGｺﾞｼｯｸE"/>
        <a:font script="Hang" typeface="맑은 고딕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Natural01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31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0000"/>
                <a:satMod val="2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t="30000" r="100000" b="70000"/>
          </a:path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4000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alpha val="38000"/>
                <a:satMod val="150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3000000"/>
            </a:lightRig>
          </a:scene3d>
          <a:sp3d contourW="6350" prstMaterial="flat">
            <a:bevelT h="889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satMod val="200000"/>
              </a:schemeClr>
            </a:gs>
            <a:gs pos="100000">
              <a:schemeClr val="phClr">
                <a:tint val="100000"/>
                <a:shade val="89000"/>
                <a:satMod val="150000"/>
                <a:lumMod val="90000"/>
              </a:schemeClr>
            </a:gs>
          </a:gsLst>
          <a:path path="circle">
            <a:fillToRect l="40000" t="30000" r="40000" b="30000"/>
          </a:path>
        </a:gradFill>
        <a:gradFill rotWithShape="1">
          <a:gsLst>
            <a:gs pos="0">
              <a:schemeClr val="phClr">
                <a:tint val="100000"/>
                <a:shade val="90000"/>
                <a:satMod val="200000"/>
                <a:lumMod val="90000"/>
              </a:schemeClr>
            </a:gs>
            <a:gs pos="43000">
              <a:schemeClr val="phClr">
                <a:tint val="85000"/>
                <a:shade val="100000"/>
                <a:satMod val="300000"/>
                <a:lumMod val="100000"/>
              </a:schemeClr>
            </a:gs>
            <a:gs pos="100000">
              <a:schemeClr val="phClr">
                <a:tint val="85000"/>
                <a:shade val="100000"/>
                <a:satMod val="300000"/>
                <a:lumMod val="100000"/>
              </a:schemeClr>
            </a:gs>
          </a:gsLst>
          <a:lin ang="54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자연 테마</Template>
  <TotalTime>0</TotalTime>
  <Words>112</Words>
  <Application>Microsoft Office PowerPoint</Application>
  <PresentationFormat>와이드스크린</PresentationFormat>
  <Paragraphs>18</Paragraphs>
  <Slides>6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210 맨발의청춘 R</vt:lpstr>
      <vt:lpstr>HY동녘B</vt:lpstr>
      <vt:lpstr>맑은 고딕</vt:lpstr>
      <vt:lpstr>Arial</vt:lpstr>
      <vt:lpstr>Tahoma</vt:lpstr>
      <vt:lpstr>Wingdings</vt:lpstr>
      <vt:lpstr>New_Natural01</vt:lpstr>
      <vt:lpstr>북한산 국립공원</vt:lpstr>
      <vt:lpstr>목차</vt:lpstr>
      <vt:lpstr>북한산</vt:lpstr>
      <vt:lpstr>코스안내</vt:lpstr>
      <vt:lpstr>교통편 안내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2021-11-12T01:30:43Z</dcterms:created>
  <dcterms:modified xsi:type="dcterms:W3CDTF">2021-11-12T01:32:23Z</dcterms:modified>
</cp:coreProperties>
</file>