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-main" initials="K" lastIdx="1" clrIdx="0">
    <p:extLst>
      <p:ext uri="{19B8F6BF-5375-455C-9EA6-DF929625EA0E}">
        <p15:presenceInfo xmlns:p15="http://schemas.microsoft.com/office/powerpoint/2012/main" userId="K-main" providerId="None"/>
      </p:ext>
    </p:extLst>
  </p:cmAuthor>
  <p:cmAuthor id="2" name="hrdm" initials="Park" lastIdx="1" clrIdx="1">
    <p:extLst>
      <p:ext uri="{19B8F6BF-5375-455C-9EA6-DF929625EA0E}">
        <p15:presenceInfo xmlns:p15="http://schemas.microsoft.com/office/powerpoint/2012/main" userId="hrd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11-11T21:10:37.227" idx="1">
    <p:pos x="10" y="10"/>
    <p:text>메가스터디 특징</p:text>
    <p:extLst>
      <p:ext uri="{C676402C-5697-4E1C-873F-D02D1690AC5C}">
        <p15:threadingInfo xmlns:p15="http://schemas.microsoft.com/office/powerpoint/2012/main" timeZoneBias="-5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3413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8380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40762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5807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48637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504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3214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88420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1216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7608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2309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4619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8165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4884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3873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3363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8677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283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1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megastudy-computer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59114" y="1609281"/>
            <a:ext cx="8825658" cy="2677648"/>
          </a:xfrm>
        </p:spPr>
        <p:txBody>
          <a:bodyPr/>
          <a:lstStyle/>
          <a:p>
            <a:r>
              <a:rPr lang="ko-KR" altLang="en-US" b="1" spc="50" dirty="0" err="1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  <a:hlinkClick r:id="rId2"/>
              </a:rPr>
              <a:t>메가스터컴퓨터아카데미</a:t>
            </a:r>
            <a:endParaRPr lang="ko-KR" altLang="en-US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ko-KR" altLang="en-US" b="1" dirty="0"/>
              <a:t>상담전화</a:t>
            </a:r>
            <a:r>
              <a:rPr lang="en-US" altLang="ko-KR" b="1" dirty="0"/>
              <a:t>: 1899-8782</a:t>
            </a:r>
            <a:endParaRPr lang="ko-KR" altLang="en-US" b="1" dirty="0"/>
          </a:p>
        </p:txBody>
      </p:sp>
      <p:sp>
        <p:nvSpPr>
          <p:cNvPr id="4" name="직사각형 3"/>
          <p:cNvSpPr/>
          <p:nvPr/>
        </p:nvSpPr>
        <p:spPr>
          <a:xfrm>
            <a:off x="967427" y="2799512"/>
            <a:ext cx="756974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LET’S BE A CREATIVE DESIGNER</a:t>
            </a:r>
            <a:endParaRPr lang="en-US" altLang="ko-KR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9400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54954" y="832351"/>
            <a:ext cx="8761413" cy="1004761"/>
          </a:xfrm>
        </p:spPr>
        <p:txBody>
          <a:bodyPr/>
          <a:lstStyle/>
          <a:p>
            <a:r>
              <a:rPr lang="ko-KR" altLang="en-US" dirty="0" err="1"/>
              <a:t>메가스터디</a:t>
            </a:r>
            <a:r>
              <a:rPr lang="ko-KR" altLang="en-US" dirty="0"/>
              <a:t> 컴퓨터아카데미만의</a:t>
            </a:r>
            <a:br>
              <a:rPr lang="en-US" altLang="ko-KR" dirty="0"/>
            </a:br>
            <a:r>
              <a:rPr lang="en-US" altLang="ko-KR" dirty="0"/>
              <a:t>KEY POINT!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1926936"/>
          </a:xfrm>
        </p:spPr>
        <p:txBody>
          <a:bodyPr/>
          <a:lstStyle/>
          <a:p>
            <a:r>
              <a:rPr lang="ko-KR" altLang="en-US" dirty="0"/>
              <a:t>현업 디자이너들의 </a:t>
            </a:r>
            <a:r>
              <a:rPr lang="en-US" altLang="ko-KR" dirty="0"/>
              <a:t>FACT </a:t>
            </a:r>
            <a:r>
              <a:rPr lang="ko-KR" altLang="en-US" dirty="0"/>
              <a:t>교육</a:t>
            </a:r>
            <a:endParaRPr lang="en-US" altLang="ko-KR" dirty="0"/>
          </a:p>
          <a:p>
            <a:r>
              <a:rPr lang="en-US" altLang="ko-KR" dirty="0"/>
              <a:t>1:1 </a:t>
            </a:r>
            <a:r>
              <a:rPr lang="ko-KR" altLang="en-US" dirty="0"/>
              <a:t>맞춤형 취업지원</a:t>
            </a:r>
            <a:endParaRPr lang="en-US" altLang="ko-KR" dirty="0"/>
          </a:p>
          <a:p>
            <a:r>
              <a:rPr lang="ko-KR" altLang="en-US" dirty="0"/>
              <a:t>합리적인 구성이 커리큘럼</a:t>
            </a:r>
            <a:endParaRPr lang="en-US" altLang="ko-KR" dirty="0"/>
          </a:p>
          <a:p>
            <a:r>
              <a:rPr lang="ko-KR" altLang="en-US" dirty="0"/>
              <a:t>최고급을 자부하는 교육환경</a:t>
            </a:r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1936351" y="5051700"/>
            <a:ext cx="8825658" cy="861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ko-KR" altLang="en-US" b="1"/>
              <a:t>상담전화</a:t>
            </a:r>
            <a:r>
              <a:rPr lang="en-US" altLang="ko-KR" b="1"/>
              <a:t>: 1899-8782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593605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메가스터</a:t>
            </a:r>
            <a:r>
              <a:rPr lang="ko-KR" altLang="en-US" dirty="0"/>
              <a:t> 교육 과정</a:t>
            </a: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130111"/>
              </p:ext>
            </p:extLst>
          </p:nvPr>
        </p:nvGraphicFramePr>
        <p:xfrm>
          <a:off x="1155700" y="2360815"/>
          <a:ext cx="6618688" cy="30258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672">
                  <a:extLst>
                    <a:ext uri="{9D8B030D-6E8A-4147-A177-3AD203B41FA5}">
                      <a16:colId xmlns:a16="http://schemas.microsoft.com/office/drawing/2014/main" val="2452238108"/>
                    </a:ext>
                  </a:extLst>
                </a:gridCol>
                <a:gridCol w="1654672">
                  <a:extLst>
                    <a:ext uri="{9D8B030D-6E8A-4147-A177-3AD203B41FA5}">
                      <a16:colId xmlns:a16="http://schemas.microsoft.com/office/drawing/2014/main" val="1200722013"/>
                    </a:ext>
                  </a:extLst>
                </a:gridCol>
                <a:gridCol w="1654672">
                  <a:extLst>
                    <a:ext uri="{9D8B030D-6E8A-4147-A177-3AD203B41FA5}">
                      <a16:colId xmlns:a16="http://schemas.microsoft.com/office/drawing/2014/main" val="3216957132"/>
                    </a:ext>
                  </a:extLst>
                </a:gridCol>
                <a:gridCol w="1654672">
                  <a:extLst>
                    <a:ext uri="{9D8B030D-6E8A-4147-A177-3AD203B41FA5}">
                      <a16:colId xmlns:a16="http://schemas.microsoft.com/office/drawing/2014/main" val="3388139834"/>
                    </a:ext>
                  </a:extLst>
                </a:gridCol>
              </a:tblGrid>
              <a:tr h="100861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3D/CG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err="1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모션그래픽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광고</a:t>
                      </a:r>
                      <a:r>
                        <a:rPr lang="en-US" altLang="ko-KR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/</a:t>
                      </a:r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편집</a:t>
                      </a:r>
                      <a:endParaRPr lang="en-US" altLang="ko-KR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디자인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비고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6321614"/>
                  </a:ext>
                </a:extLst>
              </a:tr>
              <a:tr h="10086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웹</a:t>
                      </a:r>
                      <a:r>
                        <a:rPr lang="ko-KR" altLang="en-US" b="1" baseline="0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디자인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인테리어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제품 디자인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2191141"/>
                  </a:ext>
                </a:extLst>
              </a:tr>
              <a:tr h="10086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웹툰</a:t>
                      </a:r>
                      <a:endParaRPr lang="en-US" altLang="ko-KR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en-US" altLang="ko-KR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드로잉</a:t>
                      </a:r>
                      <a:r>
                        <a:rPr lang="en-US" altLang="ko-KR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err="1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크리에이터</a:t>
                      </a:r>
                      <a:endParaRPr lang="en-US" altLang="ko-KR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en-US" altLang="ko-KR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b="1" dirty="0" err="1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유트브제작</a:t>
                      </a:r>
                      <a:r>
                        <a:rPr lang="en-US" altLang="ko-KR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자격증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5366126"/>
                  </a:ext>
                </a:extLst>
              </a:tr>
            </a:tbl>
          </a:graphicData>
        </a:graphic>
      </p:graphicFrame>
      <p:sp>
        <p:nvSpPr>
          <p:cNvPr id="5" name="모서리가 둥근 직사각형 4"/>
          <p:cNvSpPr/>
          <p:nvPr/>
        </p:nvSpPr>
        <p:spPr>
          <a:xfrm>
            <a:off x="8202626" y="6297035"/>
            <a:ext cx="3715072" cy="4058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ko-KR" altLang="en-US" sz="1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실무형 </a:t>
            </a:r>
            <a:r>
              <a:rPr lang="ko-KR" altLang="en-US" sz="12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맞춤교육</a:t>
            </a:r>
            <a:r>
              <a:rPr lang="ko-KR" altLang="en-US" sz="1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진행</a:t>
            </a:r>
          </a:p>
        </p:txBody>
      </p:sp>
    </p:spTree>
    <p:extLst>
      <p:ext uri="{BB962C8B-B14F-4D97-AF65-F5344CB8AC3E}">
        <p14:creationId xmlns:p14="http://schemas.microsoft.com/office/powerpoint/2010/main" val="2466332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4000">
                <a:latin typeface="HY헤드라인M" panose="02030600000101010101" pitchFamily="18" charset="-127"/>
                <a:ea typeface="HY헤드라인M" panose="02030600000101010101" pitchFamily="18" charset="-127"/>
              </a:rPr>
              <a:t>취업성공 동행프로젝트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447271"/>
          </a:xfrm>
        </p:spPr>
        <p:txBody>
          <a:bodyPr/>
          <a:lstStyle/>
          <a:p>
            <a:r>
              <a:rPr lang="ko-KR" altLang="en-US" dirty="0"/>
              <a:t>예비디자이너들의 성공적 </a:t>
            </a:r>
            <a:r>
              <a:rPr lang="ko-KR" altLang="en-US" dirty="0" err="1"/>
              <a:t>취업실현을</a:t>
            </a:r>
            <a:r>
              <a:rPr lang="ko-KR" altLang="en-US" dirty="0"/>
              <a:t> 위하여 적성검사 및 취업상담을 진행합니다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직사각형 3" descr="메가 슬로건"/>
          <p:cNvSpPr/>
          <p:nvPr/>
        </p:nvSpPr>
        <p:spPr>
          <a:xfrm>
            <a:off x="1878682" y="2724008"/>
            <a:ext cx="2410690" cy="348141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Top">
              <a:avLst/>
            </a:prstTxWarp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altLang="ko-KR" sz="9600" b="1" dirty="0">
                <a:ln/>
                <a:solidFill>
                  <a:schemeClr val="accent3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</a:rPr>
              <a:t>0</a:t>
            </a:r>
            <a:r>
              <a:rPr lang="ko-KR" altLang="en-US" sz="9600" b="1" dirty="0">
                <a:ln/>
                <a:solidFill>
                  <a:schemeClr val="accent3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</a:rPr>
              <a:t>원</a:t>
            </a:r>
            <a:endParaRPr lang="en-US" altLang="ko-KR" sz="9600" b="1" cap="none" spc="0" dirty="0">
              <a:ln/>
              <a:solidFill>
                <a:schemeClr val="accent3"/>
              </a:solidFill>
              <a:effectLst/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904612" y="3844300"/>
            <a:ext cx="2830699" cy="236112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FadeUp">
              <a:avLst>
                <a:gd name="adj" fmla="val 22761"/>
              </a:avLst>
            </a:prstTxWarp>
            <a:spAutoFit/>
          </a:bodyPr>
          <a:lstStyle/>
          <a:p>
            <a:pPr algn="ctr"/>
            <a:r>
              <a:rPr lang="en-US" altLang="ko-KR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JOB</a:t>
            </a:r>
          </a:p>
          <a:p>
            <a:pPr algn="ctr"/>
            <a:r>
              <a:rPr lang="en-US" altLang="ko-KR" sz="54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GO!</a:t>
            </a:r>
          </a:p>
        </p:txBody>
      </p:sp>
    </p:spTree>
    <p:extLst>
      <p:ext uri="{BB962C8B-B14F-4D97-AF65-F5344CB8AC3E}">
        <p14:creationId xmlns:p14="http://schemas.microsoft.com/office/powerpoint/2010/main" val="2163932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찾아오시는 길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175" y="2597697"/>
            <a:ext cx="7917828" cy="36543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2101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이온(회의실)">
  <a:themeElements>
    <a:clrScheme name="이온(회의실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이온(회의실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이온(회의실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47</TotalTime>
  <Words>78</Words>
  <Application>Microsoft Office PowerPoint</Application>
  <PresentationFormat>와이드스크린</PresentationFormat>
  <Paragraphs>30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HY견고딕</vt:lpstr>
      <vt:lpstr>HY헤드라인M</vt:lpstr>
      <vt:lpstr>Arial</vt:lpstr>
      <vt:lpstr>Century Gothic</vt:lpstr>
      <vt:lpstr>Wingdings 3</vt:lpstr>
      <vt:lpstr>이온(회의실)</vt:lpstr>
      <vt:lpstr>메가스터컴퓨터아카데미</vt:lpstr>
      <vt:lpstr>메가스터디 컴퓨터아카데미만의 KEY POINT!</vt:lpstr>
      <vt:lpstr>메가스터 교육 과정</vt:lpstr>
      <vt:lpstr>취업성공 동행프로젝트</vt:lpstr>
      <vt:lpstr>찾아오시는 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메가스터컴퓨터아카데미</dc:title>
  <dc:creator>K-main</dc:creator>
  <cp:lastModifiedBy>hrdm</cp:lastModifiedBy>
  <cp:revision>10</cp:revision>
  <dcterms:created xsi:type="dcterms:W3CDTF">2021-08-29T05:20:00Z</dcterms:created>
  <dcterms:modified xsi:type="dcterms:W3CDTF">2021-11-11T12:15:46Z</dcterms:modified>
</cp:coreProperties>
</file>