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1" r:id="rId5"/>
    <p:sldId id="263" r:id="rId6"/>
    <p:sldId id="26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 bwMode="ltGray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/>
        </p:nvSpPr>
        <p:spPr bwMode="ltGray">
          <a:xfrm>
            <a:off x="9631680" y="5411"/>
            <a:ext cx="2569187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>
            <a:off x="990600" y="5362237"/>
            <a:ext cx="1120140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0" y="649224"/>
            <a:ext cx="2453112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 bwMode="ltGray">
          <a:xfrm>
            <a:off x="829056" y="594360"/>
            <a:ext cx="10387584" cy="5788152"/>
          </a:xfrm>
          <a:prstGeom prst="ellipse">
            <a:avLst/>
          </a:pr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69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r="100000" b="100000"/>
            </a:path>
          </a:gradFill>
          <a:ln>
            <a:noFill/>
          </a:ln>
          <a:scene3d>
            <a:camera prst="orthographicFront"/>
            <a:lightRig rig="soft" dir="t">
              <a:rot lat="0" lon="0" rev="16200000"/>
            </a:lightRig>
          </a:scene3d>
          <a:sp3d prstMaterial="plastic">
            <a:bevelT w="101600" h="1270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914400" y="2130426"/>
            <a:ext cx="10363200" cy="1470025"/>
          </a:xfr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31750">
              <a:bevelT w="38100" h="3175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gradFill flip="none" rotWithShape="1">
                  <a:gsLst>
                    <a:gs pos="0">
                      <a:schemeClr val="tx1"/>
                    </a:gs>
                    <a:gs pos="44000">
                      <a:schemeClr val="tx1">
                        <a:lumMod val="85000"/>
                      </a:schemeClr>
                    </a:gs>
                    <a:gs pos="100000">
                      <a:schemeClr val="tx1">
                        <a:lumMod val="50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50800" dist="38100" dir="2700000" algn="ctr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1828800" y="3886200"/>
            <a:ext cx="8534400" cy="1216152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560FC747-5E20-430D-A1BF-4DBBE7857B64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black"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reeform 8"/>
          <p:cNvSpPr/>
          <p:nvPr/>
        </p:nvSpPr>
        <p:spPr bwMode="ltGray">
          <a:xfrm>
            <a:off x="9272" y="2705"/>
            <a:ext cx="10277728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588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151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1536" y="274637"/>
            <a:ext cx="2340864" cy="587044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24" y="274639"/>
            <a:ext cx="847344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0555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ltGray">
          <a:xfrm>
            <a:off x="99998" y="2"/>
            <a:ext cx="3907593" cy="75351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53517">
                <a:moveTo>
                  <a:pt x="0" y="0"/>
                </a:moveTo>
                <a:lnTo>
                  <a:pt x="2930695" y="0"/>
                </a:lnTo>
                <a:cubicBezTo>
                  <a:pt x="2322114" y="140439"/>
                  <a:pt x="1849014" y="365685"/>
                  <a:pt x="1511500" y="559601"/>
                </a:cubicBezTo>
                <a:cubicBezTo>
                  <a:pt x="1173986" y="753517"/>
                  <a:pt x="812721" y="735921"/>
                  <a:pt x="556717" y="522102"/>
                </a:cubicBezTo>
                <a:cubicBezTo>
                  <a:pt x="300713" y="308283"/>
                  <a:pt x="260981" y="254968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0" y="146305"/>
            <a:ext cx="1164525" cy="1945287"/>
          </a:xfrm>
          <a:custGeom>
            <a:avLst/>
            <a:gdLst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600891"/>
              <a:gd name="connsiteY0" fmla="*/ 124641 h 2179320"/>
              <a:gd name="connsiteX1" fmla="*/ 0 w 600891"/>
              <a:gd name="connsiteY1" fmla="*/ 1992630 h 2179320"/>
              <a:gd name="connsiteX2" fmla="*/ 600891 w 600891"/>
              <a:gd name="connsiteY2" fmla="*/ 1244781 h 2179320"/>
              <a:gd name="connsiteX3" fmla="*/ 0 w 600891"/>
              <a:gd name="connsiteY3" fmla="*/ 124641 h 2179320"/>
              <a:gd name="connsiteX0" fmla="*/ 0 w 600891"/>
              <a:gd name="connsiteY0" fmla="*/ 0 h 2054679"/>
              <a:gd name="connsiteX1" fmla="*/ 0 w 600891"/>
              <a:gd name="connsiteY1" fmla="*/ 1867989 h 2054679"/>
              <a:gd name="connsiteX2" fmla="*/ 600891 w 600891"/>
              <a:gd name="connsiteY2" fmla="*/ 1120140 h 2054679"/>
              <a:gd name="connsiteX3" fmla="*/ 0 w 600891"/>
              <a:gd name="connsiteY3" fmla="*/ 0 h 2054679"/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2959 w 604343"/>
              <a:gd name="connsiteY0" fmla="*/ 0 h 1945287"/>
              <a:gd name="connsiteX1" fmla="*/ 0 w 604343"/>
              <a:gd name="connsiteY1" fmla="*/ 1945287 h 1945287"/>
              <a:gd name="connsiteX2" fmla="*/ 603850 w 604343"/>
              <a:gd name="connsiteY2" fmla="*/ 1120140 h 1945287"/>
              <a:gd name="connsiteX3" fmla="*/ 2959 w 604343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3394" h="1945287">
                <a:moveTo>
                  <a:pt x="2959" y="0"/>
                </a:moveTo>
                <a:cubicBezTo>
                  <a:pt x="1973" y="648429"/>
                  <a:pt x="986" y="1296858"/>
                  <a:pt x="0" y="1945287"/>
                </a:cubicBezTo>
                <a:cubicBezTo>
                  <a:pt x="357103" y="1330754"/>
                  <a:pt x="302614" y="1474615"/>
                  <a:pt x="603850" y="1120140"/>
                </a:cubicBezTo>
                <a:cubicBezTo>
                  <a:pt x="873394" y="743495"/>
                  <a:pt x="557975" y="492846"/>
                  <a:pt x="295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 flipH="1">
            <a:off x="8335461" y="2"/>
            <a:ext cx="3699985" cy="697912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61578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889023" y="369862"/>
                  <a:pt x="1557041" y="565720"/>
                </a:cubicBezTo>
                <a:cubicBezTo>
                  <a:pt x="1225059" y="761578"/>
                  <a:pt x="970499" y="736437"/>
                  <a:pt x="739391" y="563932"/>
                </a:cubicBezTo>
                <a:cubicBezTo>
                  <a:pt x="508283" y="391427"/>
                  <a:pt x="293677" y="225613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11071949" y="118998"/>
            <a:ext cx="1120281" cy="1938933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0211" h="1938933">
                <a:moveTo>
                  <a:pt x="836906" y="0"/>
                </a:moveTo>
                <a:cubicBezTo>
                  <a:pt x="838008" y="646311"/>
                  <a:pt x="839109" y="1292622"/>
                  <a:pt x="840211" y="1938933"/>
                </a:cubicBezTo>
                <a:cubicBezTo>
                  <a:pt x="716023" y="1663542"/>
                  <a:pt x="469477" y="1401871"/>
                  <a:pt x="282630" y="1168052"/>
                </a:cubicBezTo>
                <a:cubicBezTo>
                  <a:pt x="176409" y="1037236"/>
                  <a:pt x="0" y="767777"/>
                  <a:pt x="288893" y="466595"/>
                </a:cubicBezTo>
                <a:lnTo>
                  <a:pt x="836906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 flipV="1">
            <a:off x="11205841" y="4828140"/>
            <a:ext cx="986160" cy="1798505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78770" y="1663542"/>
                  <a:pt x="432224" y="1401871"/>
                  <a:pt x="245377" y="1168052"/>
                </a:cubicBezTo>
                <a:cubicBezTo>
                  <a:pt x="139156" y="1037236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 flipH="1" flipV="1">
            <a:off x="7945992" y="5930043"/>
            <a:ext cx="4040773" cy="92795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1012609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931923" y="362314"/>
                  <a:pt x="1558781" y="546614"/>
                </a:cubicBezTo>
                <a:cubicBezTo>
                  <a:pt x="1185639" y="730914"/>
                  <a:pt x="969389" y="1012609"/>
                  <a:pt x="640049" y="766159"/>
                </a:cubicBezTo>
                <a:cubicBezTo>
                  <a:pt x="434246" y="591862"/>
                  <a:pt x="273931" y="25675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 flipV="1">
            <a:off x="316353" y="6065126"/>
            <a:ext cx="3852524" cy="802209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989277"/>
              <a:gd name="connsiteX1" fmla="*/ 2987052 w 2987052"/>
              <a:gd name="connsiteY1" fmla="*/ 0 h 989277"/>
              <a:gd name="connsiteX2" fmla="*/ 1542035 w 2987052"/>
              <a:gd name="connsiteY2" fmla="*/ 594541 h 989277"/>
              <a:gd name="connsiteX3" fmla="*/ 609196 w 2987052"/>
              <a:gd name="connsiteY3" fmla="*/ 775026 h 989277"/>
              <a:gd name="connsiteX4" fmla="*/ 0 w 2987052"/>
              <a:gd name="connsiteY4" fmla="*/ 1861 h 989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7052" h="989277">
                <a:moveTo>
                  <a:pt x="0" y="1861"/>
                </a:moveTo>
                <a:lnTo>
                  <a:pt x="2987052" y="0"/>
                </a:lnTo>
                <a:cubicBezTo>
                  <a:pt x="2259403" y="231765"/>
                  <a:pt x="1909957" y="389861"/>
                  <a:pt x="1542035" y="594541"/>
                </a:cubicBezTo>
                <a:cubicBezTo>
                  <a:pt x="1174113" y="799221"/>
                  <a:pt x="890611" y="989277"/>
                  <a:pt x="609196" y="775026"/>
                </a:cubicBezTo>
                <a:cubicBezTo>
                  <a:pt x="403393" y="600729"/>
                  <a:pt x="230262" y="329225"/>
                  <a:pt x="0" y="1861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Freeform 13"/>
          <p:cNvSpPr/>
          <p:nvPr/>
        </p:nvSpPr>
        <p:spPr bwMode="ltGray">
          <a:xfrm flipH="1" flipV="1">
            <a:off x="0" y="4779980"/>
            <a:ext cx="940525" cy="2062054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30685" y="1667017"/>
                  <a:pt x="406551" y="1438364"/>
                  <a:pt x="219704" y="1204545"/>
                </a:cubicBezTo>
                <a:cubicBezTo>
                  <a:pt x="113483" y="1073729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947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ltGray">
          <a:xfrm>
            <a:off x="9631680" y="5411"/>
            <a:ext cx="2569187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990600" y="5362237"/>
            <a:ext cx="1120140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649224"/>
            <a:ext cx="2453112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9272" y="2705"/>
            <a:ext cx="10277728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algn="ctr" defTabSz="914400" rtl="0" eaLnBrk="1" latinLnBrk="0" hangingPunct="1"/>
            <a:endParaRPr lang="en-US" sz="4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6464" y="2002536"/>
            <a:ext cx="9424416" cy="114300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426464" y="3218688"/>
            <a:ext cx="9424416" cy="1572768"/>
          </a:xfrm>
        </p:spPr>
        <p:txBody>
          <a:bodyPr anchor="t">
            <a:normAutofit/>
          </a:bodyPr>
          <a:lstStyle>
            <a:lvl1pPr>
              <a:defRPr sz="48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94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 flipV="1">
            <a:off x="0" y="5172889"/>
            <a:ext cx="1133576" cy="1665516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29018 w 909138"/>
              <a:gd name="connsiteY2" fmla="*/ 946385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369" h="1423763">
                <a:moveTo>
                  <a:pt x="0" y="0"/>
                </a:moveTo>
                <a:lnTo>
                  <a:pt x="0" y="1423763"/>
                </a:lnTo>
                <a:cubicBezTo>
                  <a:pt x="368101" y="1168156"/>
                  <a:pt x="565407" y="1044083"/>
                  <a:pt x="729018" y="946385"/>
                </a:cubicBezTo>
                <a:cubicBezTo>
                  <a:pt x="892629" y="848687"/>
                  <a:pt x="917369" y="716889"/>
                  <a:pt x="723181" y="562947"/>
                </a:cubicBezTo>
                <a:cubicBezTo>
                  <a:pt x="489248" y="377289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634209" y="5237922"/>
            <a:ext cx="11557791" cy="1639956"/>
          </a:xfrm>
          <a:custGeom>
            <a:avLst/>
            <a:gdLst>
              <a:gd name="connsiteX0" fmla="*/ 0 w 8666922"/>
              <a:gd name="connsiteY0" fmla="*/ 1610139 h 1639956"/>
              <a:gd name="connsiteX1" fmla="*/ 8656983 w 8666922"/>
              <a:gd name="connsiteY1" fmla="*/ 1639956 h 1639956"/>
              <a:gd name="connsiteX2" fmla="*/ 8666922 w 8666922"/>
              <a:gd name="connsiteY2" fmla="*/ 0 h 1639956"/>
              <a:gd name="connsiteX3" fmla="*/ 4084983 w 8666922"/>
              <a:gd name="connsiteY3" fmla="*/ 1480930 h 1639956"/>
              <a:gd name="connsiteX4" fmla="*/ 993913 w 8666922"/>
              <a:gd name="connsiteY4" fmla="*/ 914400 h 1639956"/>
              <a:gd name="connsiteX5" fmla="*/ 0 w 8666922"/>
              <a:gd name="connsiteY5" fmla="*/ 1610139 h 1639956"/>
              <a:gd name="connsiteX0" fmla="*/ 0 w 8666922"/>
              <a:gd name="connsiteY0" fmla="*/ 1636643 h 1666460"/>
              <a:gd name="connsiteX1" fmla="*/ 8656983 w 8666922"/>
              <a:gd name="connsiteY1" fmla="*/ 1666460 h 1666460"/>
              <a:gd name="connsiteX2" fmla="*/ 8666922 w 8666922"/>
              <a:gd name="connsiteY2" fmla="*/ 26504 h 1666460"/>
              <a:gd name="connsiteX3" fmla="*/ 4084983 w 8666922"/>
              <a:gd name="connsiteY3" fmla="*/ 1507434 h 1666460"/>
              <a:gd name="connsiteX4" fmla="*/ 993913 w 8666922"/>
              <a:gd name="connsiteY4" fmla="*/ 940904 h 1666460"/>
              <a:gd name="connsiteX5" fmla="*/ 0 w 8666922"/>
              <a:gd name="connsiteY5" fmla="*/ 1636643 h 1666460"/>
              <a:gd name="connsiteX0" fmla="*/ 0 w 8668343"/>
              <a:gd name="connsiteY0" fmla="*/ 1647276 h 1666460"/>
              <a:gd name="connsiteX1" fmla="*/ 8658404 w 8668343"/>
              <a:gd name="connsiteY1" fmla="*/ 1666460 h 1666460"/>
              <a:gd name="connsiteX2" fmla="*/ 8668343 w 8668343"/>
              <a:gd name="connsiteY2" fmla="*/ 26504 h 1666460"/>
              <a:gd name="connsiteX3" fmla="*/ 4086404 w 8668343"/>
              <a:gd name="connsiteY3" fmla="*/ 1507434 h 1666460"/>
              <a:gd name="connsiteX4" fmla="*/ 995334 w 8668343"/>
              <a:gd name="connsiteY4" fmla="*/ 940904 h 1666460"/>
              <a:gd name="connsiteX5" fmla="*/ 0 w 8668343"/>
              <a:gd name="connsiteY5" fmla="*/ 1647276 h 1666460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1277178 w 9945521"/>
              <a:gd name="connsiteY0" fmla="*/ 1620772 h 1639956"/>
              <a:gd name="connsiteX1" fmla="*/ 9935582 w 9945521"/>
              <a:gd name="connsiteY1" fmla="*/ 1639956 h 1639956"/>
              <a:gd name="connsiteX2" fmla="*/ 9945521 w 9945521"/>
              <a:gd name="connsiteY2" fmla="*/ 0 h 1639956"/>
              <a:gd name="connsiteX3" fmla="*/ 5363582 w 9945521"/>
              <a:gd name="connsiteY3" fmla="*/ 1480930 h 1639956"/>
              <a:gd name="connsiteX4" fmla="*/ 2272512 w 9945521"/>
              <a:gd name="connsiteY4" fmla="*/ 914400 h 1639956"/>
              <a:gd name="connsiteX5" fmla="*/ 1277178 w 9945521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8343" h="1639956">
                <a:moveTo>
                  <a:pt x="0" y="1620772"/>
                </a:moveTo>
                <a:lnTo>
                  <a:pt x="8658404" y="1639956"/>
                </a:lnTo>
                <a:lnTo>
                  <a:pt x="8668343" y="0"/>
                </a:lnTo>
                <a:cubicBezTo>
                  <a:pt x="7434289" y="1156087"/>
                  <a:pt x="5517363" y="1503112"/>
                  <a:pt x="4086404" y="1480930"/>
                </a:cubicBezTo>
                <a:cubicBezTo>
                  <a:pt x="2655445" y="1458748"/>
                  <a:pt x="1459326" y="1108766"/>
                  <a:pt x="995334" y="914400"/>
                </a:cubicBezTo>
                <a:cubicBezTo>
                  <a:pt x="531342" y="720034"/>
                  <a:pt x="360863" y="1226049"/>
                  <a:pt x="0" y="1620772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664" y="530352"/>
            <a:ext cx="97536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6048" y="1719072"/>
            <a:ext cx="4767072" cy="42153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98464" y="1719072"/>
            <a:ext cx="4767072" cy="42153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5842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664" y="530352"/>
            <a:ext cx="9753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64792"/>
            <a:ext cx="5388864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0487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764792"/>
            <a:ext cx="5388864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0487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406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 flipV="1">
            <a:off x="0" y="5172889"/>
            <a:ext cx="1133576" cy="1665516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29018 w 909138"/>
              <a:gd name="connsiteY2" fmla="*/ 946385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369" h="1423763">
                <a:moveTo>
                  <a:pt x="0" y="0"/>
                </a:moveTo>
                <a:lnTo>
                  <a:pt x="0" y="1423763"/>
                </a:lnTo>
                <a:cubicBezTo>
                  <a:pt x="368101" y="1168156"/>
                  <a:pt x="565407" y="1044083"/>
                  <a:pt x="729018" y="946385"/>
                </a:cubicBezTo>
                <a:cubicBezTo>
                  <a:pt x="892629" y="848687"/>
                  <a:pt x="917369" y="716889"/>
                  <a:pt x="723181" y="562947"/>
                </a:cubicBezTo>
                <a:cubicBezTo>
                  <a:pt x="489248" y="377289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634209" y="5237922"/>
            <a:ext cx="11557791" cy="1639956"/>
          </a:xfrm>
          <a:custGeom>
            <a:avLst/>
            <a:gdLst>
              <a:gd name="connsiteX0" fmla="*/ 0 w 8666922"/>
              <a:gd name="connsiteY0" fmla="*/ 1610139 h 1639956"/>
              <a:gd name="connsiteX1" fmla="*/ 8656983 w 8666922"/>
              <a:gd name="connsiteY1" fmla="*/ 1639956 h 1639956"/>
              <a:gd name="connsiteX2" fmla="*/ 8666922 w 8666922"/>
              <a:gd name="connsiteY2" fmla="*/ 0 h 1639956"/>
              <a:gd name="connsiteX3" fmla="*/ 4084983 w 8666922"/>
              <a:gd name="connsiteY3" fmla="*/ 1480930 h 1639956"/>
              <a:gd name="connsiteX4" fmla="*/ 993913 w 8666922"/>
              <a:gd name="connsiteY4" fmla="*/ 914400 h 1639956"/>
              <a:gd name="connsiteX5" fmla="*/ 0 w 8666922"/>
              <a:gd name="connsiteY5" fmla="*/ 1610139 h 1639956"/>
              <a:gd name="connsiteX0" fmla="*/ 0 w 8666922"/>
              <a:gd name="connsiteY0" fmla="*/ 1636643 h 1666460"/>
              <a:gd name="connsiteX1" fmla="*/ 8656983 w 8666922"/>
              <a:gd name="connsiteY1" fmla="*/ 1666460 h 1666460"/>
              <a:gd name="connsiteX2" fmla="*/ 8666922 w 8666922"/>
              <a:gd name="connsiteY2" fmla="*/ 26504 h 1666460"/>
              <a:gd name="connsiteX3" fmla="*/ 4084983 w 8666922"/>
              <a:gd name="connsiteY3" fmla="*/ 1507434 h 1666460"/>
              <a:gd name="connsiteX4" fmla="*/ 993913 w 8666922"/>
              <a:gd name="connsiteY4" fmla="*/ 940904 h 1666460"/>
              <a:gd name="connsiteX5" fmla="*/ 0 w 8666922"/>
              <a:gd name="connsiteY5" fmla="*/ 1636643 h 1666460"/>
              <a:gd name="connsiteX0" fmla="*/ 0 w 8668343"/>
              <a:gd name="connsiteY0" fmla="*/ 1647276 h 1666460"/>
              <a:gd name="connsiteX1" fmla="*/ 8658404 w 8668343"/>
              <a:gd name="connsiteY1" fmla="*/ 1666460 h 1666460"/>
              <a:gd name="connsiteX2" fmla="*/ 8668343 w 8668343"/>
              <a:gd name="connsiteY2" fmla="*/ 26504 h 1666460"/>
              <a:gd name="connsiteX3" fmla="*/ 4086404 w 8668343"/>
              <a:gd name="connsiteY3" fmla="*/ 1507434 h 1666460"/>
              <a:gd name="connsiteX4" fmla="*/ 995334 w 8668343"/>
              <a:gd name="connsiteY4" fmla="*/ 940904 h 1666460"/>
              <a:gd name="connsiteX5" fmla="*/ 0 w 8668343"/>
              <a:gd name="connsiteY5" fmla="*/ 1647276 h 1666460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1277178 w 9945521"/>
              <a:gd name="connsiteY0" fmla="*/ 1620772 h 1639956"/>
              <a:gd name="connsiteX1" fmla="*/ 9935582 w 9945521"/>
              <a:gd name="connsiteY1" fmla="*/ 1639956 h 1639956"/>
              <a:gd name="connsiteX2" fmla="*/ 9945521 w 9945521"/>
              <a:gd name="connsiteY2" fmla="*/ 0 h 1639956"/>
              <a:gd name="connsiteX3" fmla="*/ 5363582 w 9945521"/>
              <a:gd name="connsiteY3" fmla="*/ 1480930 h 1639956"/>
              <a:gd name="connsiteX4" fmla="*/ 2272512 w 9945521"/>
              <a:gd name="connsiteY4" fmla="*/ 914400 h 1639956"/>
              <a:gd name="connsiteX5" fmla="*/ 1277178 w 9945521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8343" h="1639956">
                <a:moveTo>
                  <a:pt x="0" y="1620772"/>
                </a:moveTo>
                <a:lnTo>
                  <a:pt x="8658404" y="1639956"/>
                </a:lnTo>
                <a:lnTo>
                  <a:pt x="8668343" y="0"/>
                </a:lnTo>
                <a:cubicBezTo>
                  <a:pt x="7434289" y="1156087"/>
                  <a:pt x="5517363" y="1503112"/>
                  <a:pt x="4086404" y="1480930"/>
                </a:cubicBezTo>
                <a:cubicBezTo>
                  <a:pt x="2655445" y="1458748"/>
                  <a:pt x="1459326" y="1108766"/>
                  <a:pt x="995334" y="914400"/>
                </a:cubicBezTo>
                <a:cubicBezTo>
                  <a:pt x="531342" y="720034"/>
                  <a:pt x="360863" y="1226049"/>
                  <a:pt x="0" y="1620772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6736" y="612648"/>
            <a:ext cx="9351264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8993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5" name="Freeform 4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846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99998" y="2"/>
            <a:ext cx="3907593" cy="75351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53517">
                <a:moveTo>
                  <a:pt x="0" y="0"/>
                </a:moveTo>
                <a:lnTo>
                  <a:pt x="2930695" y="0"/>
                </a:lnTo>
                <a:cubicBezTo>
                  <a:pt x="2322114" y="140439"/>
                  <a:pt x="1849014" y="365685"/>
                  <a:pt x="1511500" y="559601"/>
                </a:cubicBezTo>
                <a:cubicBezTo>
                  <a:pt x="1173986" y="753517"/>
                  <a:pt x="812721" y="735921"/>
                  <a:pt x="556717" y="522102"/>
                </a:cubicBezTo>
                <a:cubicBezTo>
                  <a:pt x="300713" y="308283"/>
                  <a:pt x="260981" y="254968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146305"/>
            <a:ext cx="1164525" cy="1945287"/>
          </a:xfrm>
          <a:custGeom>
            <a:avLst/>
            <a:gdLst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600891"/>
              <a:gd name="connsiteY0" fmla="*/ 124641 h 2179320"/>
              <a:gd name="connsiteX1" fmla="*/ 0 w 600891"/>
              <a:gd name="connsiteY1" fmla="*/ 1992630 h 2179320"/>
              <a:gd name="connsiteX2" fmla="*/ 600891 w 600891"/>
              <a:gd name="connsiteY2" fmla="*/ 1244781 h 2179320"/>
              <a:gd name="connsiteX3" fmla="*/ 0 w 600891"/>
              <a:gd name="connsiteY3" fmla="*/ 124641 h 2179320"/>
              <a:gd name="connsiteX0" fmla="*/ 0 w 600891"/>
              <a:gd name="connsiteY0" fmla="*/ 0 h 2054679"/>
              <a:gd name="connsiteX1" fmla="*/ 0 w 600891"/>
              <a:gd name="connsiteY1" fmla="*/ 1867989 h 2054679"/>
              <a:gd name="connsiteX2" fmla="*/ 600891 w 600891"/>
              <a:gd name="connsiteY2" fmla="*/ 1120140 h 2054679"/>
              <a:gd name="connsiteX3" fmla="*/ 0 w 600891"/>
              <a:gd name="connsiteY3" fmla="*/ 0 h 2054679"/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2959 w 604343"/>
              <a:gd name="connsiteY0" fmla="*/ 0 h 1945287"/>
              <a:gd name="connsiteX1" fmla="*/ 0 w 604343"/>
              <a:gd name="connsiteY1" fmla="*/ 1945287 h 1945287"/>
              <a:gd name="connsiteX2" fmla="*/ 603850 w 604343"/>
              <a:gd name="connsiteY2" fmla="*/ 1120140 h 1945287"/>
              <a:gd name="connsiteX3" fmla="*/ 2959 w 604343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3394" h="1945287">
                <a:moveTo>
                  <a:pt x="2959" y="0"/>
                </a:moveTo>
                <a:cubicBezTo>
                  <a:pt x="1973" y="648429"/>
                  <a:pt x="986" y="1296858"/>
                  <a:pt x="0" y="1945287"/>
                </a:cubicBezTo>
                <a:cubicBezTo>
                  <a:pt x="357103" y="1330754"/>
                  <a:pt x="302614" y="1474615"/>
                  <a:pt x="603850" y="1120140"/>
                </a:cubicBezTo>
                <a:cubicBezTo>
                  <a:pt x="873394" y="743495"/>
                  <a:pt x="557975" y="492846"/>
                  <a:pt x="295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 flipH="1">
            <a:off x="8335461" y="2"/>
            <a:ext cx="3699985" cy="697912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61578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889023" y="369862"/>
                  <a:pt x="1557041" y="565720"/>
                </a:cubicBezTo>
                <a:cubicBezTo>
                  <a:pt x="1225059" y="761578"/>
                  <a:pt x="970499" y="736437"/>
                  <a:pt x="739391" y="563932"/>
                </a:cubicBezTo>
                <a:cubicBezTo>
                  <a:pt x="508283" y="391427"/>
                  <a:pt x="293677" y="225613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11071949" y="118998"/>
            <a:ext cx="1120281" cy="1938933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0211" h="1938933">
                <a:moveTo>
                  <a:pt x="836906" y="0"/>
                </a:moveTo>
                <a:cubicBezTo>
                  <a:pt x="838008" y="646311"/>
                  <a:pt x="839109" y="1292622"/>
                  <a:pt x="840211" y="1938933"/>
                </a:cubicBezTo>
                <a:cubicBezTo>
                  <a:pt x="716023" y="1663542"/>
                  <a:pt x="469477" y="1401871"/>
                  <a:pt x="282630" y="1168052"/>
                </a:cubicBezTo>
                <a:cubicBezTo>
                  <a:pt x="176409" y="1037236"/>
                  <a:pt x="0" y="767777"/>
                  <a:pt x="288893" y="466595"/>
                </a:cubicBezTo>
                <a:lnTo>
                  <a:pt x="836906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 flipV="1">
            <a:off x="11205841" y="4828140"/>
            <a:ext cx="986160" cy="1798505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78770" y="1663542"/>
                  <a:pt x="432224" y="1401871"/>
                  <a:pt x="245377" y="1168052"/>
                </a:cubicBezTo>
                <a:cubicBezTo>
                  <a:pt x="139156" y="1037236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 flipH="1" flipV="1">
            <a:off x="7945992" y="5930043"/>
            <a:ext cx="4040773" cy="92795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1012609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931923" y="362314"/>
                  <a:pt x="1558781" y="546614"/>
                </a:cubicBezTo>
                <a:cubicBezTo>
                  <a:pt x="1185639" y="730914"/>
                  <a:pt x="969389" y="1012609"/>
                  <a:pt x="640049" y="766159"/>
                </a:cubicBezTo>
                <a:cubicBezTo>
                  <a:pt x="434246" y="591862"/>
                  <a:pt x="273931" y="25675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Freeform 13"/>
          <p:cNvSpPr/>
          <p:nvPr/>
        </p:nvSpPr>
        <p:spPr bwMode="ltGray">
          <a:xfrm flipV="1">
            <a:off x="316353" y="6065126"/>
            <a:ext cx="3852524" cy="802209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989277"/>
              <a:gd name="connsiteX1" fmla="*/ 2987052 w 2987052"/>
              <a:gd name="connsiteY1" fmla="*/ 0 h 989277"/>
              <a:gd name="connsiteX2" fmla="*/ 1542035 w 2987052"/>
              <a:gd name="connsiteY2" fmla="*/ 594541 h 989277"/>
              <a:gd name="connsiteX3" fmla="*/ 609196 w 2987052"/>
              <a:gd name="connsiteY3" fmla="*/ 775026 h 989277"/>
              <a:gd name="connsiteX4" fmla="*/ 0 w 2987052"/>
              <a:gd name="connsiteY4" fmla="*/ 1861 h 989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7052" h="989277">
                <a:moveTo>
                  <a:pt x="0" y="1861"/>
                </a:moveTo>
                <a:lnTo>
                  <a:pt x="2987052" y="0"/>
                </a:lnTo>
                <a:cubicBezTo>
                  <a:pt x="2259403" y="231765"/>
                  <a:pt x="1909957" y="389861"/>
                  <a:pt x="1542035" y="594541"/>
                </a:cubicBezTo>
                <a:cubicBezTo>
                  <a:pt x="1174113" y="799221"/>
                  <a:pt x="890611" y="989277"/>
                  <a:pt x="609196" y="775026"/>
                </a:cubicBezTo>
                <a:cubicBezTo>
                  <a:pt x="403393" y="600729"/>
                  <a:pt x="230262" y="329225"/>
                  <a:pt x="0" y="1861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Freeform 14"/>
          <p:cNvSpPr/>
          <p:nvPr/>
        </p:nvSpPr>
        <p:spPr bwMode="ltGray">
          <a:xfrm flipH="1" flipV="1">
            <a:off x="0" y="4779980"/>
            <a:ext cx="940525" cy="2062054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30685" y="1667017"/>
                  <a:pt x="406551" y="1438364"/>
                  <a:pt x="219704" y="1204545"/>
                </a:cubicBezTo>
                <a:cubicBezTo>
                  <a:pt x="113483" y="1073729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512" y="996696"/>
            <a:ext cx="4096512" cy="4297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2560" y="996696"/>
            <a:ext cx="5900928" cy="50566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8512" y="1499616"/>
            <a:ext cx="4108704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4608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9631680" y="5411"/>
            <a:ext cx="2569187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990600" y="5362237"/>
            <a:ext cx="1120140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0" y="649224"/>
            <a:ext cx="2453112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9272" y="2705"/>
            <a:ext cx="10277728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242048" cy="41148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1621536" y="685800"/>
            <a:ext cx="8851392" cy="395935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69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>
            <a:bevelT w="101600" h="1270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buNone/>
              <a:defRPr lang="en-US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77440" y="5285232"/>
            <a:ext cx="7242048" cy="630936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8077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Gray"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">
                <a:rot lat="0" lon="0" rev="6600000"/>
              </a:lightRig>
            </a:scene3d>
            <a:sp3d extrusionH="31750">
              <a:bevelT w="38100" h="31750" prst="softRound"/>
            </a:sp3d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4808"/>
            <a:ext cx="2844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FC747-5E20-430D-A1BF-4DBBE7857B64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9664" y="6464808"/>
            <a:ext cx="3860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4808"/>
            <a:ext cx="2844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29872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gradFill flip="none" rotWithShape="1">
            <a:gsLst>
              <a:gs pos="0">
                <a:schemeClr val="tx1"/>
              </a:gs>
              <a:gs pos="44000">
                <a:schemeClr val="tx1">
                  <a:lumMod val="85000"/>
                </a:schemeClr>
              </a:gs>
              <a:gs pos="100000">
                <a:schemeClr val="tx1">
                  <a:lumMod val="50000"/>
                </a:schemeClr>
              </a:gs>
            </a:gsLst>
            <a:lin ang="5400000" scaled="0"/>
            <a:tileRect/>
          </a:gradFill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/>
              <a:t>전주정원문화박람회</a:t>
            </a:r>
          </a:p>
        </p:txBody>
      </p:sp>
      <p:sp>
        <p:nvSpPr>
          <p:cNvPr id="5" name="부제목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/>
              <a:t>박람회조직위원회</a:t>
            </a:r>
          </a:p>
        </p:txBody>
      </p:sp>
      <p:pic>
        <p:nvPicPr>
          <p:cNvPr id="2" name="샘플오디오">
            <a:hlinkClick r:id="" action="ppaction://media"/>
            <a:extLst>
              <a:ext uri="{FF2B5EF4-FFF2-40B4-BE49-F238E27FC236}">
                <a16:creationId xmlns:a16="http://schemas.microsoft.com/office/drawing/2014/main" id="{666203E8-6B47-4737-BF21-4D43C0BE3F6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274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95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err="1"/>
              <a:t>정원산업전</a:t>
            </a:r>
            <a:r>
              <a:rPr lang="ko-KR" altLang="en-US"/>
              <a:t> 전시공간</a:t>
            </a:r>
            <a:r>
              <a:rPr lang="en-US" altLang="ko-KR"/>
              <a:t>-1</a:t>
            </a:r>
            <a:endParaRPr lang="ko-KR" altLang="en-US"/>
          </a:p>
        </p:txBody>
      </p:sp>
      <p:sp>
        <p:nvSpPr>
          <p:cNvPr id="10" name="내용 개체 틀 9"/>
          <p:cNvSpPr>
            <a:spLocks noGrp="1"/>
          </p:cNvSpPr>
          <p:nvPr>
            <p:ph idx="1"/>
          </p:nvPr>
        </p:nvSpPr>
        <p:spPr>
          <a:xfrm>
            <a:off x="838200" y="2117725"/>
            <a:ext cx="10515600" cy="4351338"/>
          </a:xfrm>
        </p:spPr>
        <p:txBody>
          <a:bodyPr/>
          <a:lstStyle/>
          <a:p>
            <a:r>
              <a:rPr lang="ko-KR" altLang="en-US" err="1"/>
              <a:t>정원산업</a:t>
            </a:r>
            <a:r>
              <a:rPr lang="ko-KR" altLang="en-US"/>
              <a:t> 전시의 주요공간으로 총  </a:t>
            </a:r>
            <a:r>
              <a:rPr lang="en-US" altLang="ko-KR"/>
              <a:t>39</a:t>
            </a:r>
            <a:r>
              <a:rPr lang="ko-KR" altLang="en-US"/>
              <a:t>개소를 설치함</a:t>
            </a:r>
          </a:p>
          <a:p>
            <a:r>
              <a:rPr lang="ko-KR" altLang="en-US"/>
              <a:t>공간 규모는 </a:t>
            </a:r>
            <a:r>
              <a:rPr lang="en-US" altLang="ko-KR"/>
              <a:t>3 </a:t>
            </a:r>
            <a:r>
              <a:rPr lang="ko-KR" altLang="en-US"/>
              <a:t>형 </a:t>
            </a:r>
            <a:r>
              <a:rPr lang="en-US" altLang="ko-KR"/>
              <a:t>(3m×3m) </a:t>
            </a:r>
            <a:r>
              <a:rPr lang="ko-KR" altLang="en-US"/>
              <a:t>과  </a:t>
            </a:r>
            <a:r>
              <a:rPr lang="en-US" altLang="ko-KR"/>
              <a:t>10</a:t>
            </a:r>
            <a:r>
              <a:rPr lang="ko-KR" altLang="en-US"/>
              <a:t>형 </a:t>
            </a:r>
            <a:r>
              <a:rPr lang="en-US" altLang="ko-KR"/>
              <a:t>(10m×10m) </a:t>
            </a:r>
            <a:r>
              <a:rPr lang="ko-KR" altLang="en-US"/>
              <a:t>로 구분하며 </a:t>
            </a:r>
            <a:r>
              <a:rPr lang="en-US" altLang="ko-KR"/>
              <a:t>, </a:t>
            </a:r>
            <a:r>
              <a:rPr lang="ko-KR" altLang="en-US"/>
              <a:t>각  </a:t>
            </a:r>
            <a:r>
              <a:rPr lang="en-US" altLang="ko-KR"/>
              <a:t>33</a:t>
            </a:r>
            <a:r>
              <a:rPr lang="ko-KR" altLang="en-US"/>
              <a:t>개소와  </a:t>
            </a:r>
            <a:r>
              <a:rPr lang="en-US" altLang="ko-KR"/>
              <a:t>6</a:t>
            </a:r>
            <a:r>
              <a:rPr lang="ko-KR" altLang="en-US"/>
              <a:t>개소로 구성함</a:t>
            </a:r>
          </a:p>
          <a:p>
            <a:r>
              <a:rPr lang="ko-KR" altLang="en-US"/>
              <a:t>참여 전시 내용으로는 </a:t>
            </a:r>
            <a:r>
              <a:rPr lang="ko-KR" altLang="en-US" err="1"/>
              <a:t>식물소재</a:t>
            </a:r>
            <a:r>
              <a:rPr lang="ko-KR" altLang="en-US"/>
              <a:t> </a:t>
            </a:r>
            <a:r>
              <a:rPr lang="en-US" altLang="ko-KR"/>
              <a:t>,  </a:t>
            </a:r>
            <a:r>
              <a:rPr lang="ko-KR" altLang="en-US" err="1"/>
              <a:t>정원오브제</a:t>
            </a:r>
            <a:r>
              <a:rPr lang="en-US" altLang="ko-KR"/>
              <a:t>,  </a:t>
            </a:r>
            <a:r>
              <a:rPr lang="ko-KR" altLang="en-US"/>
              <a:t>시설물 </a:t>
            </a:r>
            <a:r>
              <a:rPr lang="en-US" altLang="ko-KR"/>
              <a:t>,  </a:t>
            </a:r>
            <a:r>
              <a:rPr lang="ko-KR" altLang="en-US"/>
              <a:t>비료 포함</a:t>
            </a:r>
          </a:p>
          <a:p>
            <a:r>
              <a:rPr lang="ko-KR" altLang="en-US"/>
              <a:t>전주 예술가 가  제작한  정원 소품은  </a:t>
            </a:r>
            <a:r>
              <a:rPr lang="en-US" altLang="ko-KR"/>
              <a:t>25</a:t>
            </a:r>
            <a:r>
              <a:rPr lang="ko-KR" altLang="en-US"/>
              <a:t>점이  별도  전시됨</a:t>
            </a:r>
          </a:p>
        </p:txBody>
      </p:sp>
    </p:spTree>
    <p:extLst>
      <p:ext uri="{BB962C8B-B14F-4D97-AF65-F5344CB8AC3E}">
        <p14:creationId xmlns:p14="http://schemas.microsoft.com/office/powerpoint/2010/main" val="132557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  <p:sndAc>
          <p:stSnd>
            <p:snd r:embed="rId2" name="laser.wav"/>
          </p:stSnd>
        </p:sndAc>
      </p:transition>
    </mc:Choice>
    <mc:Fallback>
      <p:transition spd="slow">
        <p:push dir="u"/>
        <p:sndAc>
          <p:stSnd>
            <p:snd r:embed="rId2" name="laser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err="1"/>
              <a:t>정원산업전</a:t>
            </a:r>
            <a:r>
              <a:rPr lang="ko-KR" altLang="en-US"/>
              <a:t> 전시공간</a:t>
            </a:r>
            <a:r>
              <a:rPr lang="en-US" altLang="ko-KR"/>
              <a:t>-2</a:t>
            </a:r>
            <a:endParaRPr lang="ko-KR" altLang="en-US"/>
          </a:p>
        </p:txBody>
      </p:sp>
      <p:graphicFrame>
        <p:nvGraphicFramePr>
          <p:cNvPr id="3" name="내용 개체 틀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1056727"/>
              </p:ext>
            </p:extLst>
          </p:nvPr>
        </p:nvGraphicFramePr>
        <p:xfrm>
          <a:off x="584198" y="1639886"/>
          <a:ext cx="11112502" cy="4964112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4152902">
                  <a:extLst>
                    <a:ext uri="{9D8B030D-6E8A-4147-A177-3AD203B41FA5}">
                      <a16:colId xmlns:a16="http://schemas.microsoft.com/office/drawing/2014/main" val="3978967326"/>
                    </a:ext>
                  </a:extLst>
                </a:gridCol>
                <a:gridCol w="3479800">
                  <a:extLst>
                    <a:ext uri="{9D8B030D-6E8A-4147-A177-3AD203B41FA5}">
                      <a16:colId xmlns:a16="http://schemas.microsoft.com/office/drawing/2014/main" val="4030844295"/>
                    </a:ext>
                  </a:extLst>
                </a:gridCol>
                <a:gridCol w="3479800">
                  <a:extLst>
                    <a:ext uri="{9D8B030D-6E8A-4147-A177-3AD203B41FA5}">
                      <a16:colId xmlns:a16="http://schemas.microsoft.com/office/drawing/2014/main" val="3353121715"/>
                    </a:ext>
                  </a:extLst>
                </a:gridCol>
              </a:tblGrid>
              <a:tr h="70006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 err="1">
                          <a:effectLst/>
                        </a:rPr>
                        <a:t>식물소재</a:t>
                      </a:r>
                      <a:endParaRPr lang="ko-KR" altLang="en-US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>
                          <a:effectLst/>
                        </a:rPr>
                        <a:t>29</a:t>
                      </a:r>
                      <a:r>
                        <a:rPr lang="ko-KR" altLang="en-US" sz="2200">
                          <a:effectLst/>
                        </a:rPr>
                        <a:t>개소</a:t>
                      </a:r>
                      <a:endParaRPr lang="ko-KR" altLang="en-US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>
                          <a:effectLst/>
                        </a:rPr>
                        <a:t>3×3</a:t>
                      </a:r>
                      <a:endParaRPr lang="en-US" altLang="ko-KR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3081600"/>
                  </a:ext>
                </a:extLst>
              </a:tr>
              <a:tr h="70006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 err="1">
                          <a:effectLst/>
                        </a:rPr>
                        <a:t>정원오브제</a:t>
                      </a:r>
                      <a:endParaRPr lang="ko-KR" altLang="en-US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>
                          <a:effectLst/>
                        </a:rPr>
                        <a:t>4</a:t>
                      </a:r>
                      <a:r>
                        <a:rPr lang="ko-KR" altLang="en-US" sz="2200">
                          <a:effectLst/>
                        </a:rPr>
                        <a:t>개소</a:t>
                      </a:r>
                      <a:endParaRPr lang="ko-KR" altLang="en-US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>
                          <a:effectLst/>
                        </a:rPr>
                        <a:t>3×3</a:t>
                      </a:r>
                      <a:endParaRPr lang="en-US" altLang="ko-KR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263"/>
                  </a:ext>
                </a:extLst>
              </a:tr>
              <a:tr h="70006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>
                          <a:effectLst/>
                        </a:rPr>
                        <a:t>비료</a:t>
                      </a:r>
                      <a:endParaRPr lang="ko-KR" altLang="en-US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>
                          <a:effectLst/>
                        </a:rPr>
                        <a:t>1</a:t>
                      </a:r>
                      <a:r>
                        <a:rPr lang="ko-KR" altLang="en-US" sz="2200">
                          <a:effectLst/>
                        </a:rPr>
                        <a:t>개소</a:t>
                      </a:r>
                      <a:endParaRPr lang="ko-KR" altLang="en-US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>
                          <a:effectLst/>
                        </a:rPr>
                        <a:t>3×3</a:t>
                      </a:r>
                      <a:endParaRPr lang="en-US" altLang="ko-KR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500437"/>
                  </a:ext>
                </a:extLst>
              </a:tr>
              <a:tr h="70006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>
                          <a:effectLst/>
                        </a:rPr>
                        <a:t>시설물</a:t>
                      </a:r>
                      <a:endParaRPr lang="ko-KR" altLang="en-US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>
                          <a:effectLst/>
                        </a:rPr>
                        <a:t>2</a:t>
                      </a:r>
                      <a:r>
                        <a:rPr lang="ko-KR" altLang="en-US" sz="2200">
                          <a:effectLst/>
                        </a:rPr>
                        <a:t>개소</a:t>
                      </a:r>
                      <a:endParaRPr lang="ko-KR" altLang="en-US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>
                          <a:effectLst/>
                        </a:rPr>
                        <a:t>10×10</a:t>
                      </a:r>
                      <a:endParaRPr lang="en-US" altLang="ko-KR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697281"/>
                  </a:ext>
                </a:extLst>
              </a:tr>
              <a:tr h="146377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>
                          <a:effectLst/>
                        </a:rPr>
                        <a:t>식물소재</a:t>
                      </a:r>
                    </a:p>
                    <a:p>
                      <a:pPr algn="ctr"/>
                      <a:r>
                        <a:rPr lang="en-US" altLang="ko-KR" sz="2200">
                          <a:effectLst/>
                        </a:rPr>
                        <a:t>(</a:t>
                      </a:r>
                      <a:r>
                        <a:rPr lang="ko-KR" altLang="en-US" sz="2200">
                          <a:effectLst/>
                        </a:rPr>
                        <a:t>이끼보드</a:t>
                      </a:r>
                      <a:r>
                        <a:rPr lang="en-US" altLang="ko-KR" sz="2200">
                          <a:effectLst/>
                        </a:rPr>
                        <a:t>, </a:t>
                      </a:r>
                      <a:r>
                        <a:rPr lang="ko-KR" altLang="en-US" sz="2200">
                          <a:effectLst/>
                        </a:rPr>
                        <a:t>수련류</a:t>
                      </a:r>
                      <a:r>
                        <a:rPr lang="en-US" altLang="ko-KR" sz="2200">
                          <a:effectLst/>
                        </a:rPr>
                        <a:t>, </a:t>
                      </a:r>
                      <a:r>
                        <a:rPr lang="ko-KR" altLang="en-US" sz="2200">
                          <a:effectLst/>
                        </a:rPr>
                        <a:t>영국장미</a:t>
                      </a:r>
                      <a:r>
                        <a:rPr lang="en-US" altLang="ko-KR" sz="2200">
                          <a:effectLst/>
                        </a:rPr>
                        <a:t>)</a:t>
                      </a:r>
                      <a:endParaRPr lang="en-US" altLang="ko-KR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>
                          <a:effectLst/>
                        </a:rPr>
                        <a:t>3</a:t>
                      </a:r>
                      <a:r>
                        <a:rPr lang="ko-KR" altLang="en-US" sz="2200">
                          <a:effectLst/>
                        </a:rPr>
                        <a:t>개소</a:t>
                      </a:r>
                      <a:endParaRPr lang="ko-KR" altLang="en-US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>
                          <a:effectLst/>
                        </a:rPr>
                        <a:t>10×12</a:t>
                      </a:r>
                    </a:p>
                    <a:p>
                      <a:pPr algn="ctr"/>
                      <a:r>
                        <a:rPr lang="en-US" altLang="ko-KR" sz="2200">
                          <a:effectLst/>
                        </a:rPr>
                        <a:t>5×10</a:t>
                      </a:r>
                    </a:p>
                    <a:p>
                      <a:pPr algn="ctr"/>
                      <a:r>
                        <a:rPr lang="en-US" altLang="ko-KR" sz="2200">
                          <a:effectLst/>
                        </a:rPr>
                        <a:t>5×10</a:t>
                      </a:r>
                      <a:endParaRPr lang="en-US" altLang="ko-KR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9305746"/>
                  </a:ext>
                </a:extLst>
              </a:tr>
              <a:tr h="70006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>
                          <a:effectLst/>
                        </a:rPr>
                        <a:t>전주 예술가 제작 정원소품</a:t>
                      </a:r>
                      <a:endParaRPr lang="ko-KR" altLang="en-US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>
                          <a:effectLst/>
                        </a:rPr>
                        <a:t>25</a:t>
                      </a:r>
                      <a:r>
                        <a:rPr lang="ko-KR" altLang="en-US" sz="2200">
                          <a:effectLst/>
                        </a:rPr>
                        <a:t>점</a:t>
                      </a:r>
                      <a:endParaRPr lang="ko-KR" altLang="en-US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>
                          <a:effectLst/>
                        </a:rPr>
                        <a:t>별도 전시</a:t>
                      </a:r>
                      <a:endParaRPr lang="ko-KR" altLang="en-US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25769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2861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  <p:sndAc>
          <p:stSnd>
            <p:snd r:embed="rId2" name="laser.wav"/>
          </p:stSnd>
        </p:sndAc>
      </p:transition>
    </mc:Choice>
    <mc:Fallback>
      <p:transition spd="slow">
        <p:push dir="u"/>
        <p:sndAc>
          <p:stSnd>
            <p:snd r:embed="rId2" name="laser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/>
          <a:srcRect l="35521" t="37963" r="20238" b="23563"/>
          <a:stretch/>
        </p:blipFill>
        <p:spPr>
          <a:xfrm>
            <a:off x="1485901" y="1810325"/>
            <a:ext cx="9024256" cy="4414490"/>
          </a:xfrm>
          <a:prstGeom prst="rect">
            <a:avLst/>
          </a:prstGeom>
        </p:spPr>
      </p:pic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행사장 위치</a:t>
            </a:r>
          </a:p>
        </p:txBody>
      </p:sp>
    </p:spTree>
    <p:extLst>
      <p:ext uri="{BB962C8B-B14F-4D97-AF65-F5344CB8AC3E}">
        <p14:creationId xmlns:p14="http://schemas.microsoft.com/office/powerpoint/2010/main" val="2308057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  <p:sndAc>
          <p:stSnd>
            <p:snd r:embed="rId2" name="laser.wav"/>
          </p:stSnd>
        </p:sndAc>
      </p:transition>
    </mc:Choice>
    <mc:Fallback>
      <p:transition spd="slow">
        <p:push dir="u"/>
        <p:sndAc>
          <p:stSnd>
            <p:snd r:embed="rId2" name="laser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이미지 갤러리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405" y="1474838"/>
            <a:ext cx="4854356" cy="520528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74838"/>
            <a:ext cx="4854356" cy="520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135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  <p:sndAc>
          <p:stSnd>
            <p:snd r:embed="rId2" name="laser.wav"/>
          </p:stSnd>
        </p:sndAc>
      </p:transition>
    </mc:Choice>
    <mc:Fallback>
      <p:transition spd="slow">
        <p:push dir="u"/>
        <p:sndAc>
          <p:stSnd>
            <p:snd r:embed="rId2" name="laser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B6C6D-851B-4DBD-99A0-64D305E8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주요 행사장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7B1BEB3-22E8-4D1B-9FF2-1C556C375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3033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  <p:sndAc>
          <p:stSnd>
            <p:snd r:embed="rId2" name="laser.wav"/>
          </p:stSnd>
        </p:sndAc>
      </p:transition>
    </mc:Choice>
    <mc:Fallback>
      <p:transition spd="slow">
        <p:push dir="u"/>
        <p:sndAc>
          <p:stSnd>
            <p:snd r:embed="rId2" name="laser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New_3D01">
  <a:themeElements>
    <a:clrScheme name="3D01">
      <a:dk1>
        <a:sysClr val="windowText" lastClr="000000"/>
      </a:dk1>
      <a:lt1>
        <a:sysClr val="window" lastClr="FFFFFF"/>
      </a:lt1>
      <a:dk2>
        <a:srgbClr val="04617B"/>
      </a:dk2>
      <a:lt2>
        <a:srgbClr val="E3E9E5"/>
      </a:lt2>
      <a:accent1>
        <a:srgbClr val="088CDE"/>
      </a:accent1>
      <a:accent2>
        <a:srgbClr val="17C952"/>
      </a:accent2>
      <a:accent3>
        <a:srgbClr val="E16F4B"/>
      </a:accent3>
      <a:accent4>
        <a:srgbClr val="0FCBF1"/>
      </a:accent4>
      <a:accent5>
        <a:srgbClr val="9E7FF5"/>
      </a:accent5>
      <a:accent6>
        <a:srgbClr val="E29702"/>
      </a:accent6>
      <a:hlink>
        <a:srgbClr val="E2D700"/>
      </a:hlink>
      <a:folHlink>
        <a:srgbClr val="85DFD0"/>
      </a:folHlink>
    </a:clrScheme>
    <a:fontScheme name="3D01">
      <a:majorFont>
        <a:latin typeface="Franklin Gothic Demi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Franklin Gothic Book"/>
        <a:ea typeface=""/>
        <a:cs typeface=""/>
        <a:font script="Jpan" typeface="HG丸ｺﾞｼｯｸM-PRO"/>
        <a:font script="Hang" typeface="맑은 고딕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3D0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shade val="98000"/>
                <a:satMod val="130000"/>
              </a:schemeClr>
            </a:gs>
            <a:gs pos="80000">
              <a:schemeClr val="phClr">
                <a:shade val="50000"/>
                <a:satMod val="150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r="100000" b="100000"/>
          </a:path>
        </a:gradFill>
      </a:fillStyleLst>
      <a:lnStyleLst>
        <a:ln w="31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88900" dist="38100" dir="27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88900" dist="63500" dir="27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600000"/>
            </a:lightRig>
          </a:scene3d>
          <a:sp3d>
            <a:bevelT w="38100" h="25400" prst="softRound"/>
          </a:sp3d>
        </a:effectStyle>
        <a:effectStyle>
          <a:effectLst>
            <a:outerShdw blurRad="88900" dist="63500" dir="27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6600000"/>
            </a:lightRig>
          </a:scene3d>
          <a:sp3d>
            <a:bevelT w="63500" h="508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150000"/>
                <a:lumMod val="150000"/>
              </a:schemeClr>
            </a:gs>
            <a:gs pos="100000">
              <a:schemeClr val="phClr">
                <a:tint val="100000"/>
                <a:shade val="40000"/>
                <a:satMod val="150000"/>
              </a:schemeClr>
            </a:gs>
          </a:gsLst>
          <a:path path="circle">
            <a:fillToRect l="30000" t="-80000" r="-130000" b="180000"/>
          </a:path>
        </a:gradFill>
        <a:gradFill rotWithShape="1">
          <a:gsLst>
            <a:gs pos="0">
              <a:schemeClr val="phClr">
                <a:tint val="9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30000" r="50000" b="7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3D 메탈 테마</Template>
  <TotalTime>85</TotalTime>
  <Words>107</Words>
  <Application>Microsoft Office PowerPoint</Application>
  <PresentationFormat>와이드스크린</PresentationFormat>
  <Paragraphs>32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0" baseType="lpstr">
      <vt:lpstr>Arial</vt:lpstr>
      <vt:lpstr>Franklin Gothic Book</vt:lpstr>
      <vt:lpstr>Franklin Gothic Demi</vt:lpstr>
      <vt:lpstr>New_3D01</vt:lpstr>
      <vt:lpstr>전주정원문화박람회</vt:lpstr>
      <vt:lpstr>정원산업전 전시공간-1</vt:lpstr>
      <vt:lpstr>정원산업전 전시공간-2</vt:lpstr>
      <vt:lpstr>행사장 위치</vt:lpstr>
      <vt:lpstr>이미지 갤러리</vt:lpstr>
      <vt:lpstr>주요 행사장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여행일정소개</dc:title>
  <dc:creator>user</dc:creator>
  <cp:lastModifiedBy>hrdm</cp:lastModifiedBy>
  <cp:revision>13</cp:revision>
  <dcterms:created xsi:type="dcterms:W3CDTF">2021-06-14T05:54:00Z</dcterms:created>
  <dcterms:modified xsi:type="dcterms:W3CDTF">2021-11-11T09:17:17Z</dcterms:modified>
</cp:coreProperties>
</file>