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6" r:id="rId2"/>
    <p:sldId id="258" r:id="rId3"/>
    <p:sldId id="257" r:id="rId4"/>
    <p:sldId id="259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205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9A208C-7EA5-4A6F-8CF8-D6E3C5D40280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latinLnBrk="1"/>
          <a:endParaRPr lang="ko-KR" altLang="en-US"/>
        </a:p>
      </dgm:t>
    </dgm:pt>
    <dgm:pt modelId="{657CDE74-2834-44D4-A508-E030D7BE75DD}">
      <dgm:prSet/>
      <dgm:spPr/>
      <dgm:t>
        <a:bodyPr/>
        <a:lstStyle/>
        <a:p>
          <a:pPr latinLnBrk="1"/>
          <a:r>
            <a:rPr lang="ko-KR" baseline="0"/>
            <a:t>북한산 소개</a:t>
          </a:r>
          <a:endParaRPr lang="ko-KR"/>
        </a:p>
      </dgm:t>
    </dgm:pt>
    <dgm:pt modelId="{F10F9BF9-FF04-43D7-B299-B8E9739405B7}" type="parTrans" cxnId="{731CA60E-186C-46AB-97D1-7621376A5DB4}">
      <dgm:prSet/>
      <dgm:spPr/>
      <dgm:t>
        <a:bodyPr/>
        <a:lstStyle/>
        <a:p>
          <a:pPr latinLnBrk="1"/>
          <a:endParaRPr lang="ko-KR" altLang="en-US"/>
        </a:p>
      </dgm:t>
    </dgm:pt>
    <dgm:pt modelId="{2826D8D1-8715-4EDF-849C-FFBE14BFDBB5}" type="sibTrans" cxnId="{731CA60E-186C-46AB-97D1-7621376A5DB4}">
      <dgm:prSet/>
      <dgm:spPr/>
      <dgm:t>
        <a:bodyPr/>
        <a:lstStyle/>
        <a:p>
          <a:pPr latinLnBrk="1"/>
          <a:endParaRPr lang="ko-KR" altLang="en-US"/>
        </a:p>
      </dgm:t>
    </dgm:pt>
    <dgm:pt modelId="{E4C213C8-D4B1-4D7D-B2AB-D0C945AD5CB6}">
      <dgm:prSet/>
      <dgm:spPr/>
      <dgm:t>
        <a:bodyPr/>
        <a:lstStyle/>
        <a:p>
          <a:pPr latinLnBrk="1"/>
          <a:r>
            <a:rPr lang="ko-KR" baseline="0"/>
            <a:t>코스별난이도</a:t>
          </a:r>
          <a:endParaRPr lang="ko-KR"/>
        </a:p>
      </dgm:t>
    </dgm:pt>
    <dgm:pt modelId="{693AC486-D2B9-4250-AD15-5274E09AD30E}" type="parTrans" cxnId="{5A0A449D-92A4-43D2-B8AC-AACBBD09BB1F}">
      <dgm:prSet/>
      <dgm:spPr/>
      <dgm:t>
        <a:bodyPr/>
        <a:lstStyle/>
        <a:p>
          <a:pPr latinLnBrk="1"/>
          <a:endParaRPr lang="ko-KR" altLang="en-US"/>
        </a:p>
      </dgm:t>
    </dgm:pt>
    <dgm:pt modelId="{FCE96239-DCDD-42D9-B7B0-0D27454708BC}" type="sibTrans" cxnId="{5A0A449D-92A4-43D2-B8AC-AACBBD09BB1F}">
      <dgm:prSet/>
      <dgm:spPr/>
      <dgm:t>
        <a:bodyPr/>
        <a:lstStyle/>
        <a:p>
          <a:pPr latinLnBrk="1"/>
          <a:endParaRPr lang="ko-KR" altLang="en-US"/>
        </a:p>
      </dgm:t>
    </dgm:pt>
    <dgm:pt modelId="{8F157397-CD08-4A41-BF57-A1AD731F18B6}">
      <dgm:prSet/>
      <dgm:spPr/>
      <dgm:t>
        <a:bodyPr/>
        <a:lstStyle/>
        <a:p>
          <a:pPr latinLnBrk="1"/>
          <a:r>
            <a:rPr lang="ko-KR" baseline="0"/>
            <a:t>교통편안내</a:t>
          </a:r>
          <a:endParaRPr lang="ko-KR"/>
        </a:p>
      </dgm:t>
    </dgm:pt>
    <dgm:pt modelId="{68F1E623-9B82-4759-A3B8-753AF54206BD}" type="parTrans" cxnId="{99ADDE3A-3BE9-4719-BEF0-F36DEE3276C5}">
      <dgm:prSet/>
      <dgm:spPr/>
      <dgm:t>
        <a:bodyPr/>
        <a:lstStyle/>
        <a:p>
          <a:pPr latinLnBrk="1"/>
          <a:endParaRPr lang="ko-KR" altLang="en-US"/>
        </a:p>
      </dgm:t>
    </dgm:pt>
    <dgm:pt modelId="{49473725-7B18-4B54-9716-1D3D43E9F1B1}" type="sibTrans" cxnId="{99ADDE3A-3BE9-4719-BEF0-F36DEE3276C5}">
      <dgm:prSet/>
      <dgm:spPr/>
      <dgm:t>
        <a:bodyPr/>
        <a:lstStyle/>
        <a:p>
          <a:pPr latinLnBrk="1"/>
          <a:endParaRPr lang="ko-KR" altLang="en-US"/>
        </a:p>
      </dgm:t>
    </dgm:pt>
    <dgm:pt modelId="{4440B7F1-C9B5-40B3-B9C3-B06EBD157819}">
      <dgm:prSet/>
      <dgm:spPr/>
      <dgm:t>
        <a:bodyPr/>
        <a:lstStyle/>
        <a:p>
          <a:pPr latinLnBrk="1"/>
          <a:r>
            <a:rPr lang="ko-KR" baseline="0"/>
            <a:t>공원안내</a:t>
          </a:r>
          <a:endParaRPr lang="ko-KR"/>
        </a:p>
      </dgm:t>
    </dgm:pt>
    <dgm:pt modelId="{4259B54D-A24D-427D-A368-423F63182F18}" type="parTrans" cxnId="{A105D6E6-3AE0-4E8A-A2AF-1454DD347A04}">
      <dgm:prSet/>
      <dgm:spPr/>
      <dgm:t>
        <a:bodyPr/>
        <a:lstStyle/>
        <a:p>
          <a:pPr latinLnBrk="1"/>
          <a:endParaRPr lang="ko-KR" altLang="en-US"/>
        </a:p>
      </dgm:t>
    </dgm:pt>
    <dgm:pt modelId="{14887DBD-B2F6-4092-AEE9-E358EF285484}" type="sibTrans" cxnId="{A105D6E6-3AE0-4E8A-A2AF-1454DD347A04}">
      <dgm:prSet/>
      <dgm:spPr/>
      <dgm:t>
        <a:bodyPr/>
        <a:lstStyle/>
        <a:p>
          <a:pPr latinLnBrk="1"/>
          <a:endParaRPr lang="ko-KR" altLang="en-US"/>
        </a:p>
      </dgm:t>
    </dgm:pt>
    <dgm:pt modelId="{A51CD1EE-D0D3-453F-BD5C-0890E5F82113}" type="pres">
      <dgm:prSet presAssocID="{E49A208C-7EA5-4A6F-8CF8-D6E3C5D40280}" presName="Name0" presStyleCnt="0">
        <dgm:presLayoutVars>
          <dgm:dir/>
          <dgm:animLvl val="lvl"/>
          <dgm:resizeHandles val="exact"/>
        </dgm:presLayoutVars>
      </dgm:prSet>
      <dgm:spPr/>
    </dgm:pt>
    <dgm:pt modelId="{7B951E52-049E-4922-8948-020A82FDEB94}" type="pres">
      <dgm:prSet presAssocID="{E49A208C-7EA5-4A6F-8CF8-D6E3C5D40280}" presName="dummy" presStyleCnt="0"/>
      <dgm:spPr/>
    </dgm:pt>
    <dgm:pt modelId="{4DDDDC98-C108-4A18-A8C9-FF2F8DAC9BDD}" type="pres">
      <dgm:prSet presAssocID="{E49A208C-7EA5-4A6F-8CF8-D6E3C5D40280}" presName="linH" presStyleCnt="0"/>
      <dgm:spPr/>
    </dgm:pt>
    <dgm:pt modelId="{AFA95CBE-BD2F-48EC-BBFE-69E70D622474}" type="pres">
      <dgm:prSet presAssocID="{E49A208C-7EA5-4A6F-8CF8-D6E3C5D40280}" presName="padding1" presStyleCnt="0"/>
      <dgm:spPr/>
    </dgm:pt>
    <dgm:pt modelId="{3830B5B3-035D-4774-AD3C-D0E8069A42AA}" type="pres">
      <dgm:prSet presAssocID="{657CDE74-2834-44D4-A508-E030D7BE75DD}" presName="linV" presStyleCnt="0"/>
      <dgm:spPr/>
    </dgm:pt>
    <dgm:pt modelId="{BD5C7FE1-180B-48AF-A97C-C79294F70816}" type="pres">
      <dgm:prSet presAssocID="{657CDE74-2834-44D4-A508-E030D7BE75DD}" presName="spVertical1" presStyleCnt="0"/>
      <dgm:spPr/>
    </dgm:pt>
    <dgm:pt modelId="{55D5EDFD-F75D-493E-8039-7BF8CB8221E7}" type="pres">
      <dgm:prSet presAssocID="{657CDE74-2834-44D4-A508-E030D7BE75DD}" presName="parTx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BB0FE464-C28E-4C79-B4D5-3FE2B1B51D9B}" type="pres">
      <dgm:prSet presAssocID="{657CDE74-2834-44D4-A508-E030D7BE75DD}" presName="spVertical2" presStyleCnt="0"/>
      <dgm:spPr/>
    </dgm:pt>
    <dgm:pt modelId="{5657EE05-45CC-449D-8B20-C652DEF28B11}" type="pres">
      <dgm:prSet presAssocID="{657CDE74-2834-44D4-A508-E030D7BE75DD}" presName="spVertical3" presStyleCnt="0"/>
      <dgm:spPr/>
    </dgm:pt>
    <dgm:pt modelId="{B08743A5-96B3-4F33-9914-DF582E53CD8B}" type="pres">
      <dgm:prSet presAssocID="{2826D8D1-8715-4EDF-849C-FFBE14BFDBB5}" presName="space" presStyleCnt="0"/>
      <dgm:spPr/>
    </dgm:pt>
    <dgm:pt modelId="{E3CB16EB-7511-410E-B984-BAE24D7A208E}" type="pres">
      <dgm:prSet presAssocID="{E4C213C8-D4B1-4D7D-B2AB-D0C945AD5CB6}" presName="linV" presStyleCnt="0"/>
      <dgm:spPr/>
    </dgm:pt>
    <dgm:pt modelId="{CC925A14-D660-4E44-8906-E5001B6F51DB}" type="pres">
      <dgm:prSet presAssocID="{E4C213C8-D4B1-4D7D-B2AB-D0C945AD5CB6}" presName="spVertical1" presStyleCnt="0"/>
      <dgm:spPr/>
    </dgm:pt>
    <dgm:pt modelId="{EAC7DEF3-1A4E-486A-A5CD-1F005DCEECA1}" type="pres">
      <dgm:prSet presAssocID="{E4C213C8-D4B1-4D7D-B2AB-D0C945AD5CB6}" presName="parTx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2AE17DDD-890D-4302-9921-86D588DB424D}" type="pres">
      <dgm:prSet presAssocID="{E4C213C8-D4B1-4D7D-B2AB-D0C945AD5CB6}" presName="spVertical2" presStyleCnt="0"/>
      <dgm:spPr/>
    </dgm:pt>
    <dgm:pt modelId="{A9BA59FC-88D7-42CA-A38C-6C6FD4A6A956}" type="pres">
      <dgm:prSet presAssocID="{E4C213C8-D4B1-4D7D-B2AB-D0C945AD5CB6}" presName="spVertical3" presStyleCnt="0"/>
      <dgm:spPr/>
    </dgm:pt>
    <dgm:pt modelId="{4A5828B8-E7C1-4E1A-8A7E-57F651104FA9}" type="pres">
      <dgm:prSet presAssocID="{FCE96239-DCDD-42D9-B7B0-0D27454708BC}" presName="space" presStyleCnt="0"/>
      <dgm:spPr/>
    </dgm:pt>
    <dgm:pt modelId="{A67647CF-B362-4C6D-80FE-3658F4E3061A}" type="pres">
      <dgm:prSet presAssocID="{8F157397-CD08-4A41-BF57-A1AD731F18B6}" presName="linV" presStyleCnt="0"/>
      <dgm:spPr/>
    </dgm:pt>
    <dgm:pt modelId="{951AA2FF-7530-42C1-A61E-D8CBEF91920F}" type="pres">
      <dgm:prSet presAssocID="{8F157397-CD08-4A41-BF57-A1AD731F18B6}" presName="spVertical1" presStyleCnt="0"/>
      <dgm:spPr/>
    </dgm:pt>
    <dgm:pt modelId="{FEAC58A4-F882-4F3E-9A24-4098149D58E0}" type="pres">
      <dgm:prSet presAssocID="{8F157397-CD08-4A41-BF57-A1AD731F18B6}" presName="parTx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84A4E11C-F37E-4C7B-A002-16A9B122601B}" type="pres">
      <dgm:prSet presAssocID="{8F157397-CD08-4A41-BF57-A1AD731F18B6}" presName="spVertical2" presStyleCnt="0"/>
      <dgm:spPr/>
    </dgm:pt>
    <dgm:pt modelId="{3DDD4013-F618-47B6-A22C-680C720EADB1}" type="pres">
      <dgm:prSet presAssocID="{8F157397-CD08-4A41-BF57-A1AD731F18B6}" presName="spVertical3" presStyleCnt="0"/>
      <dgm:spPr/>
    </dgm:pt>
    <dgm:pt modelId="{B59AF13A-BA5E-401E-9744-5C9AC8B807A9}" type="pres">
      <dgm:prSet presAssocID="{49473725-7B18-4B54-9716-1D3D43E9F1B1}" presName="space" presStyleCnt="0"/>
      <dgm:spPr/>
    </dgm:pt>
    <dgm:pt modelId="{766CBAEA-DC56-44FD-BC86-ABCD70B3D9F9}" type="pres">
      <dgm:prSet presAssocID="{4440B7F1-C9B5-40B3-B9C3-B06EBD157819}" presName="linV" presStyleCnt="0"/>
      <dgm:spPr/>
    </dgm:pt>
    <dgm:pt modelId="{109B1298-584A-4350-8480-3549023AED43}" type="pres">
      <dgm:prSet presAssocID="{4440B7F1-C9B5-40B3-B9C3-B06EBD157819}" presName="spVertical1" presStyleCnt="0"/>
      <dgm:spPr/>
    </dgm:pt>
    <dgm:pt modelId="{B41E3694-707A-4B1E-8B31-1BA9BF0674B7}" type="pres">
      <dgm:prSet presAssocID="{4440B7F1-C9B5-40B3-B9C3-B06EBD157819}" presName="parTx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CD86B943-17C1-4954-9CA0-9C9B373612CB}" type="pres">
      <dgm:prSet presAssocID="{4440B7F1-C9B5-40B3-B9C3-B06EBD157819}" presName="spVertical2" presStyleCnt="0"/>
      <dgm:spPr/>
    </dgm:pt>
    <dgm:pt modelId="{F7CCF199-254D-483A-9FE0-D6542A03ADD7}" type="pres">
      <dgm:prSet presAssocID="{4440B7F1-C9B5-40B3-B9C3-B06EBD157819}" presName="spVertical3" presStyleCnt="0"/>
      <dgm:spPr/>
    </dgm:pt>
    <dgm:pt modelId="{FF91207D-38D7-4079-9653-B989BAF7543A}" type="pres">
      <dgm:prSet presAssocID="{E49A208C-7EA5-4A6F-8CF8-D6E3C5D40280}" presName="padding2" presStyleCnt="0"/>
      <dgm:spPr/>
    </dgm:pt>
    <dgm:pt modelId="{0C0BDA0E-E5D7-4CEF-8817-8426AC9D3E2A}" type="pres">
      <dgm:prSet presAssocID="{E49A208C-7EA5-4A6F-8CF8-D6E3C5D40280}" presName="negArrow" presStyleCnt="0"/>
      <dgm:spPr/>
    </dgm:pt>
    <dgm:pt modelId="{1895A5A2-2018-4D0A-81D1-AE5BE2741EC8}" type="pres">
      <dgm:prSet presAssocID="{E49A208C-7EA5-4A6F-8CF8-D6E3C5D40280}" presName="backgroundArrow" presStyleLbl="node1" presStyleIdx="0" presStyleCnt="1"/>
      <dgm:spPr/>
    </dgm:pt>
  </dgm:ptLst>
  <dgm:cxnLst>
    <dgm:cxn modelId="{731CA60E-186C-46AB-97D1-7621376A5DB4}" srcId="{E49A208C-7EA5-4A6F-8CF8-D6E3C5D40280}" destId="{657CDE74-2834-44D4-A508-E030D7BE75DD}" srcOrd="0" destOrd="0" parTransId="{F10F9BF9-FF04-43D7-B299-B8E9739405B7}" sibTransId="{2826D8D1-8715-4EDF-849C-FFBE14BFDBB5}"/>
    <dgm:cxn modelId="{C880DD36-BDD0-48B1-9995-A60BBEBA6785}" type="presOf" srcId="{8F157397-CD08-4A41-BF57-A1AD731F18B6}" destId="{FEAC58A4-F882-4F3E-9A24-4098149D58E0}" srcOrd="0" destOrd="0" presId="urn:microsoft.com/office/officeart/2005/8/layout/hProcess3"/>
    <dgm:cxn modelId="{99ADDE3A-3BE9-4719-BEF0-F36DEE3276C5}" srcId="{E49A208C-7EA5-4A6F-8CF8-D6E3C5D40280}" destId="{8F157397-CD08-4A41-BF57-A1AD731F18B6}" srcOrd="2" destOrd="0" parTransId="{68F1E623-9B82-4759-A3B8-753AF54206BD}" sibTransId="{49473725-7B18-4B54-9716-1D3D43E9F1B1}"/>
    <dgm:cxn modelId="{4ABA5779-C781-450E-BA2A-CA9489D9FAE0}" type="presOf" srcId="{4440B7F1-C9B5-40B3-B9C3-B06EBD157819}" destId="{B41E3694-707A-4B1E-8B31-1BA9BF0674B7}" srcOrd="0" destOrd="0" presId="urn:microsoft.com/office/officeart/2005/8/layout/hProcess3"/>
    <dgm:cxn modelId="{AD805790-51D9-440D-AE04-FC94E9B210F3}" type="presOf" srcId="{657CDE74-2834-44D4-A508-E030D7BE75DD}" destId="{55D5EDFD-F75D-493E-8039-7BF8CB8221E7}" srcOrd="0" destOrd="0" presId="urn:microsoft.com/office/officeart/2005/8/layout/hProcess3"/>
    <dgm:cxn modelId="{5A0A449D-92A4-43D2-B8AC-AACBBD09BB1F}" srcId="{E49A208C-7EA5-4A6F-8CF8-D6E3C5D40280}" destId="{E4C213C8-D4B1-4D7D-B2AB-D0C945AD5CB6}" srcOrd="1" destOrd="0" parTransId="{693AC486-D2B9-4250-AD15-5274E09AD30E}" sibTransId="{FCE96239-DCDD-42D9-B7B0-0D27454708BC}"/>
    <dgm:cxn modelId="{284B96A2-9F26-4E19-8ADE-C4E487EB0DB4}" type="presOf" srcId="{E49A208C-7EA5-4A6F-8CF8-D6E3C5D40280}" destId="{A51CD1EE-D0D3-453F-BD5C-0890E5F82113}" srcOrd="0" destOrd="0" presId="urn:microsoft.com/office/officeart/2005/8/layout/hProcess3"/>
    <dgm:cxn modelId="{882775CC-B0EF-4F96-9E26-353D8A9C503A}" type="presOf" srcId="{E4C213C8-D4B1-4D7D-B2AB-D0C945AD5CB6}" destId="{EAC7DEF3-1A4E-486A-A5CD-1F005DCEECA1}" srcOrd="0" destOrd="0" presId="urn:microsoft.com/office/officeart/2005/8/layout/hProcess3"/>
    <dgm:cxn modelId="{A105D6E6-3AE0-4E8A-A2AF-1454DD347A04}" srcId="{E49A208C-7EA5-4A6F-8CF8-D6E3C5D40280}" destId="{4440B7F1-C9B5-40B3-B9C3-B06EBD157819}" srcOrd="3" destOrd="0" parTransId="{4259B54D-A24D-427D-A368-423F63182F18}" sibTransId="{14887DBD-B2F6-4092-AEE9-E358EF285484}"/>
    <dgm:cxn modelId="{9A65B52B-FDA6-47F8-BC93-655050A08B4C}" type="presParOf" srcId="{A51CD1EE-D0D3-453F-BD5C-0890E5F82113}" destId="{7B951E52-049E-4922-8948-020A82FDEB94}" srcOrd="0" destOrd="0" presId="urn:microsoft.com/office/officeart/2005/8/layout/hProcess3"/>
    <dgm:cxn modelId="{CC348C52-FE9B-4909-A10C-47D2FE245130}" type="presParOf" srcId="{A51CD1EE-D0D3-453F-BD5C-0890E5F82113}" destId="{4DDDDC98-C108-4A18-A8C9-FF2F8DAC9BDD}" srcOrd="1" destOrd="0" presId="urn:microsoft.com/office/officeart/2005/8/layout/hProcess3"/>
    <dgm:cxn modelId="{7723E1B7-2229-4C5B-9BDE-1084EFA870EC}" type="presParOf" srcId="{4DDDDC98-C108-4A18-A8C9-FF2F8DAC9BDD}" destId="{AFA95CBE-BD2F-48EC-BBFE-69E70D622474}" srcOrd="0" destOrd="0" presId="urn:microsoft.com/office/officeart/2005/8/layout/hProcess3"/>
    <dgm:cxn modelId="{2A9A8149-C195-4669-9D7F-D498687E0341}" type="presParOf" srcId="{4DDDDC98-C108-4A18-A8C9-FF2F8DAC9BDD}" destId="{3830B5B3-035D-4774-AD3C-D0E8069A42AA}" srcOrd="1" destOrd="0" presId="urn:microsoft.com/office/officeart/2005/8/layout/hProcess3"/>
    <dgm:cxn modelId="{16CA1979-3C5C-42E9-87C2-80EC9785578B}" type="presParOf" srcId="{3830B5B3-035D-4774-AD3C-D0E8069A42AA}" destId="{BD5C7FE1-180B-48AF-A97C-C79294F70816}" srcOrd="0" destOrd="0" presId="urn:microsoft.com/office/officeart/2005/8/layout/hProcess3"/>
    <dgm:cxn modelId="{F5E30CEA-B65B-4CD3-85FD-33921AF0CC85}" type="presParOf" srcId="{3830B5B3-035D-4774-AD3C-D0E8069A42AA}" destId="{55D5EDFD-F75D-493E-8039-7BF8CB8221E7}" srcOrd="1" destOrd="0" presId="urn:microsoft.com/office/officeart/2005/8/layout/hProcess3"/>
    <dgm:cxn modelId="{5C8279A9-3F65-4D17-B63C-F4726DA5CFA3}" type="presParOf" srcId="{3830B5B3-035D-4774-AD3C-D0E8069A42AA}" destId="{BB0FE464-C28E-4C79-B4D5-3FE2B1B51D9B}" srcOrd="2" destOrd="0" presId="urn:microsoft.com/office/officeart/2005/8/layout/hProcess3"/>
    <dgm:cxn modelId="{94F5C947-C87F-4838-9819-588AA327D9AA}" type="presParOf" srcId="{3830B5B3-035D-4774-AD3C-D0E8069A42AA}" destId="{5657EE05-45CC-449D-8B20-C652DEF28B11}" srcOrd="3" destOrd="0" presId="urn:microsoft.com/office/officeart/2005/8/layout/hProcess3"/>
    <dgm:cxn modelId="{DB4DA212-7FDC-4864-927B-31D37E5D092E}" type="presParOf" srcId="{4DDDDC98-C108-4A18-A8C9-FF2F8DAC9BDD}" destId="{B08743A5-96B3-4F33-9914-DF582E53CD8B}" srcOrd="2" destOrd="0" presId="urn:microsoft.com/office/officeart/2005/8/layout/hProcess3"/>
    <dgm:cxn modelId="{443FC89E-1BB9-4CC2-BF28-041D0BF2EA9B}" type="presParOf" srcId="{4DDDDC98-C108-4A18-A8C9-FF2F8DAC9BDD}" destId="{E3CB16EB-7511-410E-B984-BAE24D7A208E}" srcOrd="3" destOrd="0" presId="urn:microsoft.com/office/officeart/2005/8/layout/hProcess3"/>
    <dgm:cxn modelId="{88F177D5-08B8-4432-B775-4E473B796357}" type="presParOf" srcId="{E3CB16EB-7511-410E-B984-BAE24D7A208E}" destId="{CC925A14-D660-4E44-8906-E5001B6F51DB}" srcOrd="0" destOrd="0" presId="urn:microsoft.com/office/officeart/2005/8/layout/hProcess3"/>
    <dgm:cxn modelId="{B5379920-991B-4521-8870-E3E053856258}" type="presParOf" srcId="{E3CB16EB-7511-410E-B984-BAE24D7A208E}" destId="{EAC7DEF3-1A4E-486A-A5CD-1F005DCEECA1}" srcOrd="1" destOrd="0" presId="urn:microsoft.com/office/officeart/2005/8/layout/hProcess3"/>
    <dgm:cxn modelId="{6900262D-2268-42EC-8003-3C1DC9C907F5}" type="presParOf" srcId="{E3CB16EB-7511-410E-B984-BAE24D7A208E}" destId="{2AE17DDD-890D-4302-9921-86D588DB424D}" srcOrd="2" destOrd="0" presId="urn:microsoft.com/office/officeart/2005/8/layout/hProcess3"/>
    <dgm:cxn modelId="{D5BE5C9B-4B5C-4401-9DD4-E4772EE11C65}" type="presParOf" srcId="{E3CB16EB-7511-410E-B984-BAE24D7A208E}" destId="{A9BA59FC-88D7-42CA-A38C-6C6FD4A6A956}" srcOrd="3" destOrd="0" presId="urn:microsoft.com/office/officeart/2005/8/layout/hProcess3"/>
    <dgm:cxn modelId="{458B67FA-ECC2-400D-9991-84AEDAA8FA36}" type="presParOf" srcId="{4DDDDC98-C108-4A18-A8C9-FF2F8DAC9BDD}" destId="{4A5828B8-E7C1-4E1A-8A7E-57F651104FA9}" srcOrd="4" destOrd="0" presId="urn:microsoft.com/office/officeart/2005/8/layout/hProcess3"/>
    <dgm:cxn modelId="{96BCBF0C-C2AA-435C-B4A4-770650380040}" type="presParOf" srcId="{4DDDDC98-C108-4A18-A8C9-FF2F8DAC9BDD}" destId="{A67647CF-B362-4C6D-80FE-3658F4E3061A}" srcOrd="5" destOrd="0" presId="urn:microsoft.com/office/officeart/2005/8/layout/hProcess3"/>
    <dgm:cxn modelId="{DCAE6E14-FA7C-4B4B-8EE1-6D583E7469AE}" type="presParOf" srcId="{A67647CF-B362-4C6D-80FE-3658F4E3061A}" destId="{951AA2FF-7530-42C1-A61E-D8CBEF91920F}" srcOrd="0" destOrd="0" presId="urn:microsoft.com/office/officeart/2005/8/layout/hProcess3"/>
    <dgm:cxn modelId="{5D6704BB-3A06-49D0-BFA8-2FECC790A55F}" type="presParOf" srcId="{A67647CF-B362-4C6D-80FE-3658F4E3061A}" destId="{FEAC58A4-F882-4F3E-9A24-4098149D58E0}" srcOrd="1" destOrd="0" presId="urn:microsoft.com/office/officeart/2005/8/layout/hProcess3"/>
    <dgm:cxn modelId="{5A5A7F39-0B1D-4B95-AC4D-B943773E4615}" type="presParOf" srcId="{A67647CF-B362-4C6D-80FE-3658F4E3061A}" destId="{84A4E11C-F37E-4C7B-A002-16A9B122601B}" srcOrd="2" destOrd="0" presId="urn:microsoft.com/office/officeart/2005/8/layout/hProcess3"/>
    <dgm:cxn modelId="{F3190179-328E-4C39-B8A1-A00F30950C4C}" type="presParOf" srcId="{A67647CF-B362-4C6D-80FE-3658F4E3061A}" destId="{3DDD4013-F618-47B6-A22C-680C720EADB1}" srcOrd="3" destOrd="0" presId="urn:microsoft.com/office/officeart/2005/8/layout/hProcess3"/>
    <dgm:cxn modelId="{47F7087D-3E39-47B5-B2A0-60822B6F7D41}" type="presParOf" srcId="{4DDDDC98-C108-4A18-A8C9-FF2F8DAC9BDD}" destId="{B59AF13A-BA5E-401E-9744-5C9AC8B807A9}" srcOrd="6" destOrd="0" presId="urn:microsoft.com/office/officeart/2005/8/layout/hProcess3"/>
    <dgm:cxn modelId="{38477B61-CD5C-4388-AE3E-DD23330E1482}" type="presParOf" srcId="{4DDDDC98-C108-4A18-A8C9-FF2F8DAC9BDD}" destId="{766CBAEA-DC56-44FD-BC86-ABCD70B3D9F9}" srcOrd="7" destOrd="0" presId="urn:microsoft.com/office/officeart/2005/8/layout/hProcess3"/>
    <dgm:cxn modelId="{B15C893E-C983-4818-A4CA-DBAC01F7588F}" type="presParOf" srcId="{766CBAEA-DC56-44FD-BC86-ABCD70B3D9F9}" destId="{109B1298-584A-4350-8480-3549023AED43}" srcOrd="0" destOrd="0" presId="urn:microsoft.com/office/officeart/2005/8/layout/hProcess3"/>
    <dgm:cxn modelId="{C756CE47-416B-413C-ACFA-3BDC5A1BAA2A}" type="presParOf" srcId="{766CBAEA-DC56-44FD-BC86-ABCD70B3D9F9}" destId="{B41E3694-707A-4B1E-8B31-1BA9BF0674B7}" srcOrd="1" destOrd="0" presId="urn:microsoft.com/office/officeart/2005/8/layout/hProcess3"/>
    <dgm:cxn modelId="{0592FB7E-7980-4EBD-A26B-68BB620DD7DF}" type="presParOf" srcId="{766CBAEA-DC56-44FD-BC86-ABCD70B3D9F9}" destId="{CD86B943-17C1-4954-9CA0-9C9B373612CB}" srcOrd="2" destOrd="0" presId="urn:microsoft.com/office/officeart/2005/8/layout/hProcess3"/>
    <dgm:cxn modelId="{6DA7E2DC-522A-49D3-A371-7975236FFFF3}" type="presParOf" srcId="{766CBAEA-DC56-44FD-BC86-ABCD70B3D9F9}" destId="{F7CCF199-254D-483A-9FE0-D6542A03ADD7}" srcOrd="3" destOrd="0" presId="urn:microsoft.com/office/officeart/2005/8/layout/hProcess3"/>
    <dgm:cxn modelId="{C2F5AE60-0BB8-4B67-AF2D-64D4FE1D63C2}" type="presParOf" srcId="{4DDDDC98-C108-4A18-A8C9-FF2F8DAC9BDD}" destId="{FF91207D-38D7-4079-9653-B989BAF7543A}" srcOrd="8" destOrd="0" presId="urn:microsoft.com/office/officeart/2005/8/layout/hProcess3"/>
    <dgm:cxn modelId="{78A6DCB3-DA3D-453E-AECB-B8AED9D7A7F5}" type="presParOf" srcId="{4DDDDC98-C108-4A18-A8C9-FF2F8DAC9BDD}" destId="{0C0BDA0E-E5D7-4CEF-8817-8426AC9D3E2A}" srcOrd="9" destOrd="0" presId="urn:microsoft.com/office/officeart/2005/8/layout/hProcess3"/>
    <dgm:cxn modelId="{FD9396C6-BD55-4B9C-8555-C22A97001F78}" type="presParOf" srcId="{4DDDDC98-C108-4A18-A8C9-FF2F8DAC9BDD}" destId="{1895A5A2-2018-4D0A-81D1-AE5BE2741EC8}" srcOrd="10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95A5A2-2018-4D0A-81D1-AE5BE2741EC8}">
      <dsp:nvSpPr>
        <dsp:cNvPr id="0" name=""/>
        <dsp:cNvSpPr/>
      </dsp:nvSpPr>
      <dsp:spPr>
        <a:xfrm>
          <a:off x="0" y="226256"/>
          <a:ext cx="8979568" cy="1584000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1E3694-707A-4B1E-8B31-1BA9BF0674B7}">
      <dsp:nvSpPr>
        <dsp:cNvPr id="0" name=""/>
        <dsp:cNvSpPr/>
      </dsp:nvSpPr>
      <dsp:spPr>
        <a:xfrm>
          <a:off x="6786771" y="622256"/>
          <a:ext cx="1683669" cy="79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3520" rIns="0" bIns="223520" numCol="1" spcCol="1270" anchor="ctr" anchorCtr="0">
          <a:noAutofit/>
        </a:bodyPr>
        <a:lstStyle/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200" kern="1200" baseline="0"/>
            <a:t>공원안내</a:t>
          </a:r>
          <a:endParaRPr lang="ko-KR" sz="2200" kern="1200"/>
        </a:p>
      </dsp:txBody>
      <dsp:txXfrm>
        <a:off x="6786771" y="622256"/>
        <a:ext cx="1683669" cy="792000"/>
      </dsp:txXfrm>
    </dsp:sp>
    <dsp:sp modelId="{FEAC58A4-F882-4F3E-9A24-4098149D58E0}">
      <dsp:nvSpPr>
        <dsp:cNvPr id="0" name=""/>
        <dsp:cNvSpPr/>
      </dsp:nvSpPr>
      <dsp:spPr>
        <a:xfrm>
          <a:off x="4766368" y="622256"/>
          <a:ext cx="1683669" cy="79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3520" rIns="0" bIns="223520" numCol="1" spcCol="1270" anchor="ctr" anchorCtr="0">
          <a:noAutofit/>
        </a:bodyPr>
        <a:lstStyle/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200" kern="1200" baseline="0"/>
            <a:t>교통편안내</a:t>
          </a:r>
          <a:endParaRPr lang="ko-KR" sz="2200" kern="1200"/>
        </a:p>
      </dsp:txBody>
      <dsp:txXfrm>
        <a:off x="4766368" y="622256"/>
        <a:ext cx="1683669" cy="792000"/>
      </dsp:txXfrm>
    </dsp:sp>
    <dsp:sp modelId="{EAC7DEF3-1A4E-486A-A5CD-1F005DCEECA1}">
      <dsp:nvSpPr>
        <dsp:cNvPr id="0" name=""/>
        <dsp:cNvSpPr/>
      </dsp:nvSpPr>
      <dsp:spPr>
        <a:xfrm>
          <a:off x="2745965" y="622256"/>
          <a:ext cx="1683669" cy="79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3520" rIns="0" bIns="223520" numCol="1" spcCol="1270" anchor="ctr" anchorCtr="0">
          <a:noAutofit/>
        </a:bodyPr>
        <a:lstStyle/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200" kern="1200" baseline="0"/>
            <a:t>코스별난이도</a:t>
          </a:r>
          <a:endParaRPr lang="ko-KR" sz="2200" kern="1200"/>
        </a:p>
      </dsp:txBody>
      <dsp:txXfrm>
        <a:off x="2745965" y="622256"/>
        <a:ext cx="1683669" cy="792000"/>
      </dsp:txXfrm>
    </dsp:sp>
    <dsp:sp modelId="{55D5EDFD-F75D-493E-8039-7BF8CB8221E7}">
      <dsp:nvSpPr>
        <dsp:cNvPr id="0" name=""/>
        <dsp:cNvSpPr/>
      </dsp:nvSpPr>
      <dsp:spPr>
        <a:xfrm>
          <a:off x="725562" y="622256"/>
          <a:ext cx="1683669" cy="79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3520" rIns="0" bIns="223520" numCol="1" spcCol="1270" anchor="ctr" anchorCtr="0">
          <a:noAutofit/>
        </a:bodyPr>
        <a:lstStyle/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200" kern="1200" baseline="0"/>
            <a:t>북한산 소개</a:t>
          </a:r>
          <a:endParaRPr lang="ko-KR" sz="2200" kern="1200"/>
        </a:p>
      </dsp:txBody>
      <dsp:txXfrm>
        <a:off x="725562" y="622256"/>
        <a:ext cx="1683669" cy="792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BFE2CBD0-25E5-4669-8C04-1FE022FE0A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7412CBF-FD04-49F2-9268-A74D270F619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501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BC4B4-CF90-471E-8F3A-A5E3C63FDF5E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75D4FFE-080B-4043-A82D-5924F72F35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5010" y="8684685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BD4DD-C3A6-4562-A840-45324CB6E2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492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DCA14-A71F-4734-8B11-00952C7F4BC3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D173D-1D98-4A08-8ECD-CB9035685E9E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슬라이드 이미지 개체 틀 8">
            <a:extLst>
              <a:ext uri="{FF2B5EF4-FFF2-40B4-BE49-F238E27FC236}">
                <a16:creationId xmlns:a16="http://schemas.microsoft.com/office/drawing/2014/main" id="{4AA0CD6F-3C7C-4F68-BF29-F6DF2EB1C5D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816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BD173D-1D98-4A08-8ECD-CB9035685E9E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796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4176AAD-A3CC-4883-9E67-BA65F6E622A3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8205673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8071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8855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표 개체 틀 5">
            <a:extLst>
              <a:ext uri="{FF2B5EF4-FFF2-40B4-BE49-F238E27FC236}">
                <a16:creationId xmlns:a16="http://schemas.microsoft.com/office/drawing/2014/main" id="{3AF3C49B-A283-4EC8-9B4D-78F05E36689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49288" y="444500"/>
            <a:ext cx="10564812" cy="5499100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631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5751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4176AAD-A3CC-4883-9E67-BA65F6E622A3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5863213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4768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294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6085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1479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4176AAD-A3CC-4883-9E67-BA65F6E622A3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22745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4176AAD-A3CC-4883-9E67-BA65F6E622A3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44227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C4176AAD-A3CC-4883-9E67-BA65F6E622A3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90887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55" r:id="rId12"/>
  </p:sldLayoutIdLst>
  <p:txStyles>
    <p:titleStyle>
      <a:lvl1pPr algn="l" defTabSz="914400" rtl="0" eaLnBrk="1" latinLnBrk="1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1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61333" y="1513567"/>
            <a:ext cx="8361229" cy="1226910"/>
          </a:xfrm>
        </p:spPr>
        <p:txBody>
          <a:bodyPr/>
          <a:lstStyle/>
          <a:p>
            <a:r>
              <a:rPr lang="ko-KR" altLang="en-US" dirty="0"/>
              <a:t>북한산 국립공원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89748" y="4117523"/>
            <a:ext cx="3652200" cy="1086237"/>
          </a:xfrm>
        </p:spPr>
        <p:txBody>
          <a:bodyPr/>
          <a:lstStyle/>
          <a:p>
            <a:r>
              <a:rPr lang="ko-KR" altLang="en-US" dirty="0"/>
              <a:t>국립공원공단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3987884"/>
            <a:ext cx="2772610" cy="150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039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graphicFrame>
        <p:nvGraphicFramePr>
          <p:cNvPr id="5" name="내용 개체 틀 4">
            <a:extLst>
              <a:ext uri="{FF2B5EF4-FFF2-40B4-BE49-F238E27FC236}">
                <a16:creationId xmlns:a16="http://schemas.microsoft.com/office/drawing/2014/main" id="{BAE5F674-711D-45E5-960C-9E577E11FC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0364620"/>
              </p:ext>
            </p:extLst>
          </p:nvPr>
        </p:nvGraphicFramePr>
        <p:xfrm>
          <a:off x="838200" y="1825625"/>
          <a:ext cx="8979568" cy="2036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그림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6978" y="4955697"/>
            <a:ext cx="2049570" cy="1537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315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북한산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371600" y="1876926"/>
            <a:ext cx="9601200" cy="3581400"/>
          </a:xfrm>
        </p:spPr>
        <p:txBody>
          <a:bodyPr>
            <a:norm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세계적으로 드문 도심 속의 </a:t>
            </a:r>
            <a:r>
              <a:rPr lang="ko-KR" altLang="en-US" dirty="0" err="1"/>
              <a:t>자연공원인</a:t>
            </a:r>
            <a:r>
              <a:rPr lang="ko-KR" altLang="en-US" dirty="0"/>
              <a:t> 북한산국립공원은 </a:t>
            </a:r>
            <a:r>
              <a:rPr lang="en-US" altLang="ko-KR" dirty="0"/>
              <a:t>1983</a:t>
            </a:r>
            <a:r>
              <a:rPr lang="ko-KR" altLang="en-US" dirty="0"/>
              <a:t>년 우리나라 </a:t>
            </a:r>
            <a:r>
              <a:rPr lang="en-US" altLang="ko-KR" dirty="0"/>
              <a:t>15</a:t>
            </a:r>
            <a:r>
              <a:rPr lang="ko-KR" altLang="en-US" dirty="0"/>
              <a:t>번째 국립공원으로 지정되었다</a:t>
            </a:r>
            <a:r>
              <a:rPr lang="en-US" altLang="ko-KR" dirty="0"/>
              <a:t>. </a:t>
            </a:r>
            <a:r>
              <a:rPr lang="ko-KR" altLang="en-US" dirty="0"/>
              <a:t>면적은 </a:t>
            </a:r>
            <a:r>
              <a:rPr lang="en-US" altLang="ko-KR" dirty="0"/>
              <a:t>76.922㎢</a:t>
            </a:r>
            <a:r>
              <a:rPr lang="ko-KR" altLang="en-US" dirty="0"/>
              <a:t>로 </a:t>
            </a:r>
            <a:r>
              <a:rPr lang="ko-KR" altLang="en-US" dirty="0" err="1"/>
              <a:t>우이령을</a:t>
            </a:r>
            <a:r>
              <a:rPr lang="ko-KR" altLang="en-US" dirty="0"/>
              <a:t> 경계로 하여 북쪽으로는 도봉산 지역</a:t>
            </a:r>
            <a:r>
              <a:rPr lang="en-US" altLang="ko-KR" dirty="0"/>
              <a:t>, </a:t>
            </a:r>
            <a:r>
              <a:rPr lang="ko-KR" altLang="en-US" dirty="0"/>
              <a:t>남쪽으로는 북한산 지역으로 나뉜다</a:t>
            </a:r>
            <a:r>
              <a:rPr lang="en-US" altLang="ko-KR" dirty="0"/>
              <a:t>. </a:t>
            </a:r>
            <a:r>
              <a:rPr lang="ko-KR" altLang="en-US" dirty="0"/>
              <a:t>북한산국립공원은 화강암 지반이 침식되고 오랜 세월 </a:t>
            </a:r>
            <a:r>
              <a:rPr lang="ko-KR" altLang="en-US" dirty="0" err="1"/>
              <a:t>풍화되면서</a:t>
            </a:r>
            <a:r>
              <a:rPr lang="ko-KR" altLang="en-US" dirty="0"/>
              <a:t> 곳곳에 깎아지른 바위봉우리와 그 사이로 흘러내리는 아름다운 계곡들을 이루고 있다</a:t>
            </a:r>
            <a:r>
              <a:rPr lang="en-US" altLang="ko-KR" dirty="0"/>
              <a:t>. </a:t>
            </a:r>
            <a:r>
              <a:rPr lang="ko-KR" altLang="en-US" dirty="0"/>
              <a:t>또한</a:t>
            </a:r>
            <a:r>
              <a:rPr lang="en-US" altLang="ko-KR" dirty="0"/>
              <a:t>, 2,000</a:t>
            </a:r>
            <a:r>
              <a:rPr lang="ko-KR" altLang="en-US" dirty="0"/>
              <a:t>년의 역사가 담긴 북한산성을 비롯한 수많은 역사</a:t>
            </a:r>
            <a:r>
              <a:rPr lang="en-US" altLang="ko-KR" dirty="0"/>
              <a:t>, </a:t>
            </a:r>
            <a:r>
              <a:rPr lang="ko-KR" altLang="en-US" dirty="0"/>
              <a:t>문화유적과 </a:t>
            </a:r>
            <a:r>
              <a:rPr lang="en-US" altLang="ko-KR" dirty="0"/>
              <a:t>100</a:t>
            </a:r>
            <a:r>
              <a:rPr lang="ko-KR" altLang="en-US" dirty="0"/>
              <a:t>여 개의 사찰</a:t>
            </a:r>
            <a:r>
              <a:rPr lang="en-US" altLang="ko-KR" dirty="0"/>
              <a:t>, </a:t>
            </a:r>
            <a:r>
              <a:rPr lang="ko-KR" altLang="en-US" dirty="0"/>
              <a:t>암자가 위치하여 다양한 볼거리를 제공함과 동시에 역사 문화 학습의 장이 되고 있다</a:t>
            </a:r>
            <a:r>
              <a:rPr lang="en-US" altLang="ko-KR" dirty="0"/>
              <a:t>.</a:t>
            </a:r>
          </a:p>
          <a:p>
            <a:pPr>
              <a:lnSpc>
                <a:spcPct val="150000"/>
              </a:lnSpc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02473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코스안내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/>
          <a:srcRect l="23125" t="39445" r="35278" b="20926"/>
          <a:stretch/>
        </p:blipFill>
        <p:spPr>
          <a:xfrm>
            <a:off x="1371601" y="1526042"/>
            <a:ext cx="3820332" cy="475444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B2B6904C-4685-4FCB-A884-7645CF6518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333" t="24568" r="34921" b="37196"/>
          <a:stretch/>
        </p:blipFill>
        <p:spPr>
          <a:xfrm>
            <a:off x="5712267" y="1526042"/>
            <a:ext cx="3616193" cy="475444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8332A4C4-636C-45E3-8831-F71E203C95E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3232" y="5228722"/>
            <a:ext cx="2178771" cy="1051762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rnd">
            <a:solidFill>
              <a:schemeClr val="accent6">
                <a:lumMod val="75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80141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교통편 안내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rcRect l="22823" t="33913" r="35224" b="16694"/>
          <a:stretch/>
        </p:blipFill>
        <p:spPr>
          <a:xfrm>
            <a:off x="1596570" y="1561098"/>
            <a:ext cx="9376230" cy="5094515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441944909"/>
      </p:ext>
    </p:extLst>
  </p:cSld>
  <p:clrMapOvr>
    <a:masterClrMapping/>
  </p:clrMapOvr>
</p:sld>
</file>

<file path=ppt/theme/theme1.xml><?xml version="1.0" encoding="utf-8"?>
<a:theme xmlns:a="http://schemas.openxmlformats.org/drawingml/2006/main" name="자르기">
  <a:themeElements>
    <a:clrScheme name="자르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자르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자르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TM10001105[[fn=자르기]]</Template>
  <TotalTime>83</TotalTime>
  <Words>92</Words>
  <Application>Microsoft Office PowerPoint</Application>
  <PresentationFormat>와이드스크린</PresentationFormat>
  <Paragraphs>12</Paragraphs>
  <Slides>5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8" baseType="lpstr">
      <vt:lpstr>맑은 고딕</vt:lpstr>
      <vt:lpstr>Franklin Gothic Book</vt:lpstr>
      <vt:lpstr>자르기</vt:lpstr>
      <vt:lpstr>북한산 국립공원</vt:lpstr>
      <vt:lpstr>목차</vt:lpstr>
      <vt:lpstr>북한산</vt:lpstr>
      <vt:lpstr>코스안내</vt:lpstr>
      <vt:lpstr>교통편 안내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북한산 국립공원</dc:title>
  <dc:creator>user</dc:creator>
  <cp:lastModifiedBy>hrdm</cp:lastModifiedBy>
  <cp:revision>13</cp:revision>
  <dcterms:created xsi:type="dcterms:W3CDTF">2021-06-07T07:33:33Z</dcterms:created>
  <dcterms:modified xsi:type="dcterms:W3CDTF">2021-10-15T11:42:47Z</dcterms:modified>
</cp:coreProperties>
</file>