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60" r:id="rId1"/>
  </p:sldMasterIdLst>
  <p:notesMasterIdLst>
    <p:notesMasterId r:id="rId8"/>
  </p:notesMasterIdLst>
  <p:sldIdLst>
    <p:sldId id="256" r:id="rId2"/>
    <p:sldId id="257" r:id="rId3"/>
    <p:sldId id="258" r:id="rId4"/>
    <p:sldId id="262" r:id="rId5"/>
    <p:sldId id="263" r:id="rId6"/>
    <p:sldId id="259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12C8C85-51F0-491E-9774-3900AFEF0FD7}" styleName="밝은 스타일 2 - 강조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10A1B5D5-9B99-4C35-A422-299274C87663}" styleName="보통 스타일 1 - 강조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2D5ABB26-0587-4C30-8999-92F81FD0307C}" styleName="스타일 없음, 눈금 없음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3296810-A885-4BE3-A3E7-6D5BEEA58F35}" styleName="보통 스타일 2 - 강조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62" d="100"/>
          <a:sy n="62" d="100"/>
        </p:scale>
        <p:origin x="150" y="10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1" d="100"/>
          <a:sy n="81" d="100"/>
        </p:scale>
        <p:origin x="1200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2EEC127-27F4-4C1B-A085-E2899AE765D0}" type="datetimeFigureOut">
              <a:rPr lang="ko-KR" altLang="en-US" smtClean="0"/>
              <a:t>2021-10-31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1A433D-A927-4D3F-B674-4142F06E3994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10" name="슬라이드 노트 개체 틀 9">
            <a:extLst>
              <a:ext uri="{FF2B5EF4-FFF2-40B4-BE49-F238E27FC236}">
                <a16:creationId xmlns:a16="http://schemas.microsoft.com/office/drawing/2014/main" id="{3580FFDC-A26D-4496-9552-773B60A4BB6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</p:spTree>
    <p:extLst>
      <p:ext uri="{BB962C8B-B14F-4D97-AF65-F5344CB8AC3E}">
        <p14:creationId xmlns:p14="http://schemas.microsoft.com/office/powerpoint/2010/main" val="27589853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21536" y="1069849"/>
            <a:ext cx="9960864" cy="1470025"/>
          </a:xfrm>
        </p:spPr>
        <p:txBody>
          <a:bodyPr>
            <a:noAutofit/>
          </a:bodyPr>
          <a:lstStyle>
            <a:lvl1pPr algn="r">
              <a:defRPr sz="4800"/>
            </a:lvl1pPr>
          </a:lstStyle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black">
          <a:xfrm>
            <a:off x="3657600" y="384048"/>
            <a:ext cx="7924800" cy="612648"/>
          </a:xfrm>
        </p:spPr>
        <p:txBody>
          <a:bodyPr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/>
              <a:t>클릭하여 마스터 부제목 스타일 편집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10/31/2021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  <p:grpSp>
        <p:nvGrpSpPr>
          <p:cNvPr id="7" name="Group 21"/>
          <p:cNvGrpSpPr/>
          <p:nvPr/>
        </p:nvGrpSpPr>
        <p:grpSpPr bwMode="grayWhite">
          <a:xfrm rot="19693411">
            <a:off x="4446678" y="1909248"/>
            <a:ext cx="8028305" cy="4829684"/>
            <a:chOff x="1761807" y="615248"/>
            <a:chExt cx="6021229" cy="4829684"/>
          </a:xfrm>
        </p:grpSpPr>
        <p:grpSp>
          <p:nvGrpSpPr>
            <p:cNvPr id="8" name="Group 42"/>
            <p:cNvGrpSpPr/>
            <p:nvPr userDrawn="1"/>
          </p:nvGrpSpPr>
          <p:grpSpPr bwMode="grayWhite">
            <a:xfrm>
              <a:off x="1761807" y="1695712"/>
              <a:ext cx="6021229" cy="3068566"/>
              <a:chOff x="1522575" y="779540"/>
              <a:chExt cx="6021229" cy="3068566"/>
            </a:xfrm>
          </p:grpSpPr>
          <p:sp>
            <p:nvSpPr>
              <p:cNvPr id="22" name="Freeform 21"/>
              <p:cNvSpPr/>
              <p:nvPr userDrawn="1"/>
            </p:nvSpPr>
            <p:spPr bwMode="grayWhite">
              <a:xfrm>
                <a:off x="1531435" y="783084"/>
                <a:ext cx="6012369" cy="3065022"/>
              </a:xfrm>
              <a:custGeom>
                <a:avLst/>
                <a:gdLst>
                  <a:gd name="connsiteX0" fmla="*/ 7435 w 6019800"/>
                  <a:gd name="connsiteY0" fmla="*/ 2798476 h 6019800"/>
                  <a:gd name="connsiteX1" fmla="*/ 3115681 w 6019800"/>
                  <a:gd name="connsiteY1" fmla="*/ 1859 h 6019800"/>
                  <a:gd name="connsiteX2" fmla="*/ 6019800 w 6019800"/>
                  <a:gd name="connsiteY2" fmla="*/ 3009907 h 6019800"/>
                  <a:gd name="connsiteX3" fmla="*/ 3009900 w 6019800"/>
                  <a:gd name="connsiteY3" fmla="*/ 3009900 h 6019800"/>
                  <a:gd name="connsiteX4" fmla="*/ 7435 w 6019800"/>
                  <a:gd name="connsiteY4" fmla="*/ 2798476 h 6019800"/>
                  <a:gd name="connsiteX0" fmla="*/ 7435 w 6019800"/>
                  <a:gd name="connsiteY0" fmla="*/ 2798476 h 6019800"/>
                  <a:gd name="connsiteX1" fmla="*/ 3115681 w 6019800"/>
                  <a:gd name="connsiteY1" fmla="*/ 1859 h 6019800"/>
                  <a:gd name="connsiteX2" fmla="*/ 6019800 w 6019800"/>
                  <a:gd name="connsiteY2" fmla="*/ 3009907 h 6019800"/>
                  <a:gd name="connsiteX0" fmla="*/ 0 w 6012369"/>
                  <a:gd name="connsiteY0" fmla="*/ 2853591 h 3065022"/>
                  <a:gd name="connsiteX1" fmla="*/ 3108246 w 6012369"/>
                  <a:gd name="connsiteY1" fmla="*/ 56974 h 3065022"/>
                  <a:gd name="connsiteX2" fmla="*/ 6012365 w 6012369"/>
                  <a:gd name="connsiteY2" fmla="*/ 3065022 h 3065022"/>
                  <a:gd name="connsiteX3" fmla="*/ 0 w 6012369"/>
                  <a:gd name="connsiteY3" fmla="*/ 2853591 h 3065022"/>
                  <a:gd name="connsiteX0" fmla="*/ 0 w 6012369"/>
                  <a:gd name="connsiteY0" fmla="*/ 2853591 h 3065022"/>
                  <a:gd name="connsiteX1" fmla="*/ 3108246 w 6012369"/>
                  <a:gd name="connsiteY1" fmla="*/ 56974 h 3065022"/>
                  <a:gd name="connsiteX2" fmla="*/ 6012365 w 6012369"/>
                  <a:gd name="connsiteY2" fmla="*/ 3065022 h 30650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6012369" h="3065022" stroke="0" extrusionOk="0">
                    <a:moveTo>
                      <a:pt x="0" y="2853591"/>
                    </a:moveTo>
                    <a:cubicBezTo>
                      <a:pt x="113874" y="1236440"/>
                      <a:pt x="1488093" y="0"/>
                      <a:pt x="3108246" y="56974"/>
                    </a:cubicBezTo>
                    <a:cubicBezTo>
                      <a:pt x="4728399" y="113948"/>
                      <a:pt x="6012369" y="1443867"/>
                      <a:pt x="6012365" y="3065022"/>
                    </a:cubicBezTo>
                    <a:lnTo>
                      <a:pt x="0" y="2853591"/>
                    </a:lnTo>
                    <a:close/>
                  </a:path>
                  <a:path w="6012369" h="3065022" fill="none">
                    <a:moveTo>
                      <a:pt x="0" y="2853591"/>
                    </a:moveTo>
                    <a:cubicBezTo>
                      <a:pt x="113874" y="1236440"/>
                      <a:pt x="1488093" y="0"/>
                      <a:pt x="3108246" y="56974"/>
                    </a:cubicBezTo>
                    <a:cubicBezTo>
                      <a:pt x="4728399" y="113948"/>
                      <a:pt x="6012369" y="1443867"/>
                      <a:pt x="6012365" y="3065022"/>
                    </a:cubicBezTo>
                  </a:path>
                </a:pathLst>
              </a:custGeom>
              <a:ln w="63500" cmpd="sng">
                <a:gradFill flip="none" rotWithShape="1">
                  <a:gsLst>
                    <a:gs pos="91000">
                      <a:srgbClr val="F8F8F8">
                        <a:alpha val="0"/>
                      </a:srgbClr>
                    </a:gs>
                    <a:gs pos="20000">
                      <a:srgbClr val="F8F8F8">
                        <a:alpha val="0"/>
                      </a:srgbClr>
                    </a:gs>
                    <a:gs pos="50000">
                      <a:srgbClr val="F8F8F8">
                        <a:alpha val="47000"/>
                      </a:srgbClr>
                    </a:gs>
                    <a:gs pos="80000">
                      <a:srgbClr val="F8F8F8">
                        <a:alpha val="13000"/>
                      </a:srgbClr>
                    </a:gs>
                    <a:gs pos="100000">
                      <a:srgbClr val="DDDDDD">
                        <a:alpha val="0"/>
                      </a:srgb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miter lim="800000"/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1800"/>
              </a:p>
            </p:txBody>
          </p:sp>
          <p:sp>
            <p:nvSpPr>
              <p:cNvPr id="23" name="Freeform 22"/>
              <p:cNvSpPr/>
              <p:nvPr userDrawn="1"/>
            </p:nvSpPr>
            <p:spPr bwMode="grayWhite">
              <a:xfrm>
                <a:off x="1522575" y="779540"/>
                <a:ext cx="6012369" cy="3065022"/>
              </a:xfrm>
              <a:custGeom>
                <a:avLst/>
                <a:gdLst>
                  <a:gd name="connsiteX0" fmla="*/ 7435 w 6019800"/>
                  <a:gd name="connsiteY0" fmla="*/ 2798476 h 6019800"/>
                  <a:gd name="connsiteX1" fmla="*/ 3115681 w 6019800"/>
                  <a:gd name="connsiteY1" fmla="*/ 1859 h 6019800"/>
                  <a:gd name="connsiteX2" fmla="*/ 6019800 w 6019800"/>
                  <a:gd name="connsiteY2" fmla="*/ 3009907 h 6019800"/>
                  <a:gd name="connsiteX3" fmla="*/ 3009900 w 6019800"/>
                  <a:gd name="connsiteY3" fmla="*/ 3009900 h 6019800"/>
                  <a:gd name="connsiteX4" fmla="*/ 7435 w 6019800"/>
                  <a:gd name="connsiteY4" fmla="*/ 2798476 h 6019800"/>
                  <a:gd name="connsiteX0" fmla="*/ 7435 w 6019800"/>
                  <a:gd name="connsiteY0" fmla="*/ 2798476 h 6019800"/>
                  <a:gd name="connsiteX1" fmla="*/ 3115681 w 6019800"/>
                  <a:gd name="connsiteY1" fmla="*/ 1859 h 6019800"/>
                  <a:gd name="connsiteX2" fmla="*/ 6019800 w 6019800"/>
                  <a:gd name="connsiteY2" fmla="*/ 3009907 h 6019800"/>
                  <a:gd name="connsiteX0" fmla="*/ 0 w 6012369"/>
                  <a:gd name="connsiteY0" fmla="*/ 2853591 h 3065022"/>
                  <a:gd name="connsiteX1" fmla="*/ 3108246 w 6012369"/>
                  <a:gd name="connsiteY1" fmla="*/ 56974 h 3065022"/>
                  <a:gd name="connsiteX2" fmla="*/ 6012365 w 6012369"/>
                  <a:gd name="connsiteY2" fmla="*/ 3065022 h 3065022"/>
                  <a:gd name="connsiteX3" fmla="*/ 0 w 6012369"/>
                  <a:gd name="connsiteY3" fmla="*/ 2853591 h 3065022"/>
                  <a:gd name="connsiteX0" fmla="*/ 0 w 6012369"/>
                  <a:gd name="connsiteY0" fmla="*/ 2853591 h 3065022"/>
                  <a:gd name="connsiteX1" fmla="*/ 3108246 w 6012369"/>
                  <a:gd name="connsiteY1" fmla="*/ 56974 h 3065022"/>
                  <a:gd name="connsiteX2" fmla="*/ 6012365 w 6012369"/>
                  <a:gd name="connsiteY2" fmla="*/ 3065022 h 30650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6012369" h="3065022" stroke="0" extrusionOk="0">
                    <a:moveTo>
                      <a:pt x="0" y="2853591"/>
                    </a:moveTo>
                    <a:cubicBezTo>
                      <a:pt x="113874" y="1236440"/>
                      <a:pt x="1488093" y="0"/>
                      <a:pt x="3108246" y="56974"/>
                    </a:cubicBezTo>
                    <a:cubicBezTo>
                      <a:pt x="4728399" y="113948"/>
                      <a:pt x="6012369" y="1443867"/>
                      <a:pt x="6012365" y="3065022"/>
                    </a:cubicBezTo>
                    <a:lnTo>
                      <a:pt x="0" y="2853591"/>
                    </a:lnTo>
                    <a:close/>
                  </a:path>
                  <a:path w="6012369" h="3065022" fill="none">
                    <a:moveTo>
                      <a:pt x="0" y="2853591"/>
                    </a:moveTo>
                    <a:cubicBezTo>
                      <a:pt x="113874" y="1236440"/>
                      <a:pt x="1488093" y="0"/>
                      <a:pt x="3108246" y="56974"/>
                    </a:cubicBezTo>
                    <a:cubicBezTo>
                      <a:pt x="4728399" y="113948"/>
                      <a:pt x="6012369" y="1443867"/>
                      <a:pt x="6012365" y="3065022"/>
                    </a:cubicBezTo>
                  </a:path>
                </a:pathLst>
              </a:custGeom>
              <a:ln w="25400">
                <a:gradFill flip="none" rotWithShape="1">
                  <a:gsLst>
                    <a:gs pos="84000">
                      <a:srgbClr val="F8F8F8">
                        <a:alpha val="0"/>
                      </a:srgbClr>
                    </a:gs>
                    <a:gs pos="41000">
                      <a:srgbClr val="F8F8F8">
                        <a:alpha val="44000"/>
                      </a:srgbClr>
                    </a:gs>
                    <a:gs pos="88000">
                      <a:srgbClr val="F8F8F8">
                        <a:alpha val="0"/>
                      </a:srgb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1800"/>
              </a:p>
            </p:txBody>
          </p:sp>
        </p:grpSp>
        <p:cxnSp>
          <p:nvCxnSpPr>
            <p:cNvPr id="9" name="Straight Connector 8"/>
            <p:cNvCxnSpPr/>
            <p:nvPr userDrawn="1"/>
          </p:nvCxnSpPr>
          <p:spPr bwMode="grayWhite">
            <a:xfrm rot="18120000" flipH="1">
              <a:off x="2718288" y="2106345"/>
              <a:ext cx="3999708" cy="2492654"/>
            </a:xfrm>
            <a:prstGeom prst="line">
              <a:avLst/>
            </a:prstGeom>
            <a:ln w="50800">
              <a:gradFill flip="none" rotWithShape="1">
                <a:gsLst>
                  <a:gs pos="10000">
                    <a:srgbClr val="FFFFFF">
                      <a:alpha val="0"/>
                    </a:srgbClr>
                  </a:gs>
                  <a:gs pos="50000">
                    <a:srgbClr val="F8F8F8">
                      <a:alpha val="60000"/>
                    </a:srgbClr>
                  </a:gs>
                  <a:gs pos="90000">
                    <a:srgbClr val="DDDDDD">
                      <a:alpha val="0"/>
                    </a:srgbClr>
                  </a:gs>
                </a:gsLst>
                <a:lin ang="2700000" scaled="1"/>
                <a:tileRect/>
              </a:gradFill>
              <a:miter lim="800000"/>
            </a:ln>
            <a:effectLst>
              <a:glow rad="63500">
                <a:srgbClr val="FFFFFF">
                  <a:alpha val="3922"/>
                </a:srgb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0" name="Group 38"/>
            <p:cNvGrpSpPr/>
            <p:nvPr userDrawn="1"/>
          </p:nvGrpSpPr>
          <p:grpSpPr bwMode="grayWhite">
            <a:xfrm>
              <a:off x="3730877" y="1536192"/>
              <a:ext cx="2721357" cy="3879656"/>
              <a:chOff x="3730877" y="1536192"/>
              <a:chExt cx="2721357" cy="3879656"/>
            </a:xfrm>
          </p:grpSpPr>
          <p:sp>
            <p:nvSpPr>
              <p:cNvPr id="20" name="Freeform 19"/>
              <p:cNvSpPr/>
              <p:nvPr userDrawn="1"/>
            </p:nvSpPr>
            <p:spPr bwMode="grayWhite">
              <a:xfrm>
                <a:off x="4388453" y="1629422"/>
                <a:ext cx="2059093" cy="3405426"/>
              </a:xfrm>
              <a:custGeom>
                <a:avLst/>
                <a:gdLst>
                  <a:gd name="connsiteX0" fmla="*/ 3722577 w 5980176"/>
                  <a:gd name="connsiteY0" fmla="*/ 92129 h 6047232"/>
                  <a:gd name="connsiteX1" fmla="*/ 5968660 w 5980176"/>
                  <a:gd name="connsiteY1" fmla="*/ 3288736 h 6047232"/>
                  <a:gd name="connsiteX2" fmla="*/ 2990088 w 5980176"/>
                  <a:gd name="connsiteY2" fmla="*/ 3023616 h 6047232"/>
                  <a:gd name="connsiteX3" fmla="*/ 3722577 w 5980176"/>
                  <a:gd name="connsiteY3" fmla="*/ 92129 h 6047232"/>
                  <a:gd name="connsiteX0" fmla="*/ 3722577 w 5980176"/>
                  <a:gd name="connsiteY0" fmla="*/ 92129 h 6047232"/>
                  <a:gd name="connsiteX1" fmla="*/ 5968660 w 5980176"/>
                  <a:gd name="connsiteY1" fmla="*/ 3288736 h 6047232"/>
                  <a:gd name="connsiteX0" fmla="*/ 0 w 2374787"/>
                  <a:gd name="connsiteY0" fmla="*/ 0 h 3196607"/>
                  <a:gd name="connsiteX1" fmla="*/ 2246083 w 2374787"/>
                  <a:gd name="connsiteY1" fmla="*/ 3196607 h 3196607"/>
                  <a:gd name="connsiteX2" fmla="*/ 0 w 2374787"/>
                  <a:gd name="connsiteY2" fmla="*/ 0 h 3196607"/>
                  <a:gd name="connsiteX0" fmla="*/ 0 w 2374787"/>
                  <a:gd name="connsiteY0" fmla="*/ 0 h 3196607"/>
                  <a:gd name="connsiteX1" fmla="*/ 2246083 w 2374787"/>
                  <a:gd name="connsiteY1" fmla="*/ 3196607 h 31966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374787" h="3196607" stroke="0" extrusionOk="0">
                    <a:moveTo>
                      <a:pt x="0" y="0"/>
                    </a:moveTo>
                    <a:cubicBezTo>
                      <a:pt x="1423116" y="363612"/>
                      <a:pt x="2374788" y="1718024"/>
                      <a:pt x="2246083" y="3196607"/>
                    </a:cubicBezTo>
                    <a:lnTo>
                      <a:pt x="0" y="0"/>
                    </a:lnTo>
                    <a:close/>
                  </a:path>
                  <a:path w="2374787" h="3196607" fill="none">
                    <a:moveTo>
                      <a:pt x="0" y="0"/>
                    </a:moveTo>
                    <a:cubicBezTo>
                      <a:pt x="1423116" y="363612"/>
                      <a:pt x="2374788" y="1718024"/>
                      <a:pt x="2246083" y="3196607"/>
                    </a:cubicBezTo>
                  </a:path>
                </a:pathLst>
              </a:custGeom>
              <a:ln w="63500" cmpd="sng">
                <a:gradFill flip="none" rotWithShape="1">
                  <a:gsLst>
                    <a:gs pos="0">
                      <a:srgbClr val="F8F8F8">
                        <a:alpha val="0"/>
                      </a:srgbClr>
                    </a:gs>
                    <a:gs pos="20000">
                      <a:srgbClr val="F8F8F8">
                        <a:alpha val="0"/>
                      </a:srgbClr>
                    </a:gs>
                    <a:gs pos="50000">
                      <a:srgbClr val="F8F8F8">
                        <a:alpha val="52000"/>
                      </a:srgbClr>
                    </a:gs>
                    <a:gs pos="80000">
                      <a:srgbClr val="F8F8F8">
                        <a:alpha val="13000"/>
                      </a:srgbClr>
                    </a:gs>
                    <a:gs pos="100000">
                      <a:srgbClr val="DDDDDD">
                        <a:alpha val="0"/>
                      </a:srgbClr>
                    </a:gs>
                  </a:gsLst>
                  <a:lin ang="2700000" scaled="1"/>
                  <a:tileRect/>
                </a:gradFill>
                <a:miter lim="800000"/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 rtl="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1" name="Freeform 20"/>
              <p:cNvSpPr/>
              <p:nvPr userDrawn="1"/>
            </p:nvSpPr>
            <p:spPr bwMode="grayWhite">
              <a:xfrm>
                <a:off x="3730877" y="1536192"/>
                <a:ext cx="2721357" cy="3879656"/>
              </a:xfrm>
              <a:custGeom>
                <a:avLst/>
                <a:gdLst>
                  <a:gd name="connsiteX0" fmla="*/ 3009904 w 6019800"/>
                  <a:gd name="connsiteY0" fmla="*/ 0 h 6019800"/>
                  <a:gd name="connsiteX1" fmla="*/ 5364047 w 6019800"/>
                  <a:gd name="connsiteY1" fmla="*/ 1134402 h 6019800"/>
                  <a:gd name="connsiteX2" fmla="*/ 5943685 w 6019800"/>
                  <a:gd name="connsiteY2" fmla="*/ 3682514 h 6019800"/>
                  <a:gd name="connsiteX3" fmla="*/ 3009900 w 6019800"/>
                  <a:gd name="connsiteY3" fmla="*/ 3009900 h 6019800"/>
                  <a:gd name="connsiteX4" fmla="*/ 3009904 w 6019800"/>
                  <a:gd name="connsiteY4" fmla="*/ 0 h 6019800"/>
                  <a:gd name="connsiteX0" fmla="*/ 3009904 w 6019800"/>
                  <a:gd name="connsiteY0" fmla="*/ 0 h 6019800"/>
                  <a:gd name="connsiteX1" fmla="*/ 5364047 w 6019800"/>
                  <a:gd name="connsiteY1" fmla="*/ 1134402 h 6019800"/>
                  <a:gd name="connsiteX2" fmla="*/ 5943685 w 6019800"/>
                  <a:gd name="connsiteY2" fmla="*/ 3682514 h 6019800"/>
                  <a:gd name="connsiteX0" fmla="*/ 1 w 3138588"/>
                  <a:gd name="connsiteY0" fmla="*/ 0 h 3682514"/>
                  <a:gd name="connsiteX1" fmla="*/ 2354144 w 3138588"/>
                  <a:gd name="connsiteY1" fmla="*/ 1134402 h 3682514"/>
                  <a:gd name="connsiteX2" fmla="*/ 2933782 w 3138588"/>
                  <a:gd name="connsiteY2" fmla="*/ 3682514 h 3682514"/>
                  <a:gd name="connsiteX3" fmla="*/ 1 w 3138588"/>
                  <a:gd name="connsiteY3" fmla="*/ 0 h 3682514"/>
                  <a:gd name="connsiteX0" fmla="*/ 1 w 3138588"/>
                  <a:gd name="connsiteY0" fmla="*/ 0 h 3682514"/>
                  <a:gd name="connsiteX1" fmla="*/ 2354144 w 3138588"/>
                  <a:gd name="connsiteY1" fmla="*/ 1134402 h 3682514"/>
                  <a:gd name="connsiteX2" fmla="*/ 2933782 w 3138588"/>
                  <a:gd name="connsiteY2" fmla="*/ 3682514 h 36825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138588" h="3682514" stroke="0" extrusionOk="0">
                    <a:moveTo>
                      <a:pt x="1" y="0"/>
                    </a:moveTo>
                    <a:cubicBezTo>
                      <a:pt x="916499" y="1"/>
                      <a:pt x="1783065" y="417577"/>
                      <a:pt x="2354144" y="1134402"/>
                    </a:cubicBezTo>
                    <a:cubicBezTo>
                      <a:pt x="2925223" y="1851227"/>
                      <a:pt x="3138589" y="2789193"/>
                      <a:pt x="2933782" y="3682514"/>
                    </a:cubicBezTo>
                    <a:lnTo>
                      <a:pt x="1" y="0"/>
                    </a:lnTo>
                    <a:close/>
                  </a:path>
                  <a:path w="3138588" h="3682514" fill="none">
                    <a:moveTo>
                      <a:pt x="1" y="0"/>
                    </a:moveTo>
                    <a:cubicBezTo>
                      <a:pt x="916499" y="1"/>
                      <a:pt x="1783065" y="417577"/>
                      <a:pt x="2354144" y="1134402"/>
                    </a:cubicBezTo>
                    <a:cubicBezTo>
                      <a:pt x="2925223" y="1851227"/>
                      <a:pt x="3138589" y="2789193"/>
                      <a:pt x="2933782" y="3682514"/>
                    </a:cubicBezTo>
                  </a:path>
                </a:pathLst>
              </a:custGeom>
              <a:ln w="25400">
                <a:gradFill flip="none" rotWithShape="1">
                  <a:gsLst>
                    <a:gs pos="0">
                      <a:srgbClr val="F8F8F8">
                        <a:alpha val="0"/>
                      </a:srgbClr>
                    </a:gs>
                    <a:gs pos="50000">
                      <a:srgbClr val="F8F8F8">
                        <a:alpha val="55000"/>
                      </a:srgbClr>
                    </a:gs>
                    <a:gs pos="100000">
                      <a:srgbClr val="F8F8F8">
                        <a:alpha val="0"/>
                      </a:srgbClr>
                    </a:gs>
                  </a:gsLst>
                  <a:lin ang="2700000" scaled="1"/>
                  <a:tileRect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1800"/>
              </a:p>
            </p:txBody>
          </p:sp>
        </p:grpSp>
        <p:grpSp>
          <p:nvGrpSpPr>
            <p:cNvPr id="11" name="Group 39"/>
            <p:cNvGrpSpPr/>
            <p:nvPr userDrawn="1"/>
          </p:nvGrpSpPr>
          <p:grpSpPr bwMode="grayWhite">
            <a:xfrm>
              <a:off x="2756586" y="1619763"/>
              <a:ext cx="2892850" cy="3379627"/>
              <a:chOff x="2756587" y="1619763"/>
              <a:chExt cx="2892850" cy="3379627"/>
            </a:xfrm>
          </p:grpSpPr>
          <p:sp>
            <p:nvSpPr>
              <p:cNvPr id="18" name="Freeform 17"/>
              <p:cNvSpPr/>
              <p:nvPr userDrawn="1"/>
            </p:nvSpPr>
            <p:spPr bwMode="grayWhite">
              <a:xfrm flipH="1">
                <a:off x="2774785" y="1709909"/>
                <a:ext cx="2188853" cy="2933686"/>
              </a:xfrm>
              <a:custGeom>
                <a:avLst/>
                <a:gdLst>
                  <a:gd name="connsiteX0" fmla="*/ 3722577 w 5980176"/>
                  <a:gd name="connsiteY0" fmla="*/ 92129 h 6047232"/>
                  <a:gd name="connsiteX1" fmla="*/ 5968660 w 5980176"/>
                  <a:gd name="connsiteY1" fmla="*/ 3288736 h 6047232"/>
                  <a:gd name="connsiteX2" fmla="*/ 2990088 w 5980176"/>
                  <a:gd name="connsiteY2" fmla="*/ 3023616 h 6047232"/>
                  <a:gd name="connsiteX3" fmla="*/ 3722577 w 5980176"/>
                  <a:gd name="connsiteY3" fmla="*/ 92129 h 6047232"/>
                  <a:gd name="connsiteX0" fmla="*/ 3722577 w 5980176"/>
                  <a:gd name="connsiteY0" fmla="*/ 92129 h 6047232"/>
                  <a:gd name="connsiteX1" fmla="*/ 5968660 w 5980176"/>
                  <a:gd name="connsiteY1" fmla="*/ 3288736 h 6047232"/>
                  <a:gd name="connsiteX0" fmla="*/ 0 w 2374789"/>
                  <a:gd name="connsiteY0" fmla="*/ 0 h 3196608"/>
                  <a:gd name="connsiteX1" fmla="*/ 2246083 w 2374789"/>
                  <a:gd name="connsiteY1" fmla="*/ 3196607 h 3196608"/>
                  <a:gd name="connsiteX2" fmla="*/ 0 w 2374789"/>
                  <a:gd name="connsiteY2" fmla="*/ 0 h 3196608"/>
                  <a:gd name="connsiteX0" fmla="*/ 0 w 2374789"/>
                  <a:gd name="connsiteY0" fmla="*/ 0 h 3196608"/>
                  <a:gd name="connsiteX1" fmla="*/ 2246083 w 2374789"/>
                  <a:gd name="connsiteY1" fmla="*/ 3196607 h 31966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374789" h="3196608" stroke="0" extrusionOk="0">
                    <a:moveTo>
                      <a:pt x="0" y="0"/>
                    </a:moveTo>
                    <a:cubicBezTo>
                      <a:pt x="1423116" y="363612"/>
                      <a:pt x="2374788" y="1718024"/>
                      <a:pt x="2246083" y="3196607"/>
                    </a:cubicBezTo>
                    <a:lnTo>
                      <a:pt x="0" y="0"/>
                    </a:lnTo>
                    <a:close/>
                  </a:path>
                  <a:path w="2374789" h="3196608" fill="none">
                    <a:moveTo>
                      <a:pt x="0" y="0"/>
                    </a:moveTo>
                    <a:cubicBezTo>
                      <a:pt x="1423116" y="363612"/>
                      <a:pt x="2374788" y="1718024"/>
                      <a:pt x="2246083" y="3196607"/>
                    </a:cubicBezTo>
                  </a:path>
                </a:pathLst>
              </a:custGeom>
              <a:ln w="63500" cmpd="sng">
                <a:gradFill flip="none" rotWithShape="1">
                  <a:gsLst>
                    <a:gs pos="0">
                      <a:srgbClr val="F8F8F8">
                        <a:alpha val="0"/>
                      </a:srgbClr>
                    </a:gs>
                    <a:gs pos="20000">
                      <a:srgbClr val="F8F8F8">
                        <a:alpha val="0"/>
                      </a:srgbClr>
                    </a:gs>
                    <a:gs pos="50000">
                      <a:srgbClr val="F8F8F8">
                        <a:alpha val="47000"/>
                      </a:srgbClr>
                    </a:gs>
                    <a:gs pos="80000">
                      <a:srgbClr val="F8F8F8">
                        <a:alpha val="13000"/>
                      </a:srgbClr>
                    </a:gs>
                    <a:gs pos="100000">
                      <a:srgbClr val="DDDDDD">
                        <a:alpha val="0"/>
                      </a:srgbClr>
                    </a:gs>
                  </a:gsLst>
                  <a:lin ang="2700000" scaled="1"/>
                  <a:tileRect/>
                </a:gradFill>
                <a:miter lim="800000"/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 rtl="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9" name="Freeform 18"/>
              <p:cNvSpPr/>
              <p:nvPr userDrawn="1"/>
            </p:nvSpPr>
            <p:spPr bwMode="grayWhite">
              <a:xfrm flipH="1">
                <a:off x="2756587" y="1619763"/>
                <a:ext cx="2892850" cy="3379627"/>
              </a:xfrm>
              <a:custGeom>
                <a:avLst/>
                <a:gdLst>
                  <a:gd name="connsiteX0" fmla="*/ 3009904 w 6019800"/>
                  <a:gd name="connsiteY0" fmla="*/ 0 h 6019800"/>
                  <a:gd name="connsiteX1" fmla="*/ 5364047 w 6019800"/>
                  <a:gd name="connsiteY1" fmla="*/ 1134402 h 6019800"/>
                  <a:gd name="connsiteX2" fmla="*/ 5943685 w 6019800"/>
                  <a:gd name="connsiteY2" fmla="*/ 3682514 h 6019800"/>
                  <a:gd name="connsiteX3" fmla="*/ 3009900 w 6019800"/>
                  <a:gd name="connsiteY3" fmla="*/ 3009900 h 6019800"/>
                  <a:gd name="connsiteX4" fmla="*/ 3009904 w 6019800"/>
                  <a:gd name="connsiteY4" fmla="*/ 0 h 6019800"/>
                  <a:gd name="connsiteX0" fmla="*/ 3009904 w 6019800"/>
                  <a:gd name="connsiteY0" fmla="*/ 0 h 6019800"/>
                  <a:gd name="connsiteX1" fmla="*/ 5364047 w 6019800"/>
                  <a:gd name="connsiteY1" fmla="*/ 1134402 h 6019800"/>
                  <a:gd name="connsiteX2" fmla="*/ 5943685 w 6019800"/>
                  <a:gd name="connsiteY2" fmla="*/ 3682514 h 6019800"/>
                  <a:gd name="connsiteX0" fmla="*/ 0 w 3138588"/>
                  <a:gd name="connsiteY0" fmla="*/ 0 h 3682514"/>
                  <a:gd name="connsiteX1" fmla="*/ 2354143 w 3138588"/>
                  <a:gd name="connsiteY1" fmla="*/ 1134402 h 3682514"/>
                  <a:gd name="connsiteX2" fmla="*/ 2933781 w 3138588"/>
                  <a:gd name="connsiteY2" fmla="*/ 3682514 h 3682514"/>
                  <a:gd name="connsiteX3" fmla="*/ 0 w 3138588"/>
                  <a:gd name="connsiteY3" fmla="*/ 0 h 3682514"/>
                  <a:gd name="connsiteX0" fmla="*/ 0 w 3138588"/>
                  <a:gd name="connsiteY0" fmla="*/ 0 h 3682514"/>
                  <a:gd name="connsiteX1" fmla="*/ 2354143 w 3138588"/>
                  <a:gd name="connsiteY1" fmla="*/ 1134402 h 3682514"/>
                  <a:gd name="connsiteX2" fmla="*/ 2933781 w 3138588"/>
                  <a:gd name="connsiteY2" fmla="*/ 3682514 h 36825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138588" h="3682514" stroke="0" extrusionOk="0">
                    <a:moveTo>
                      <a:pt x="0" y="0"/>
                    </a:moveTo>
                    <a:cubicBezTo>
                      <a:pt x="916498" y="1"/>
                      <a:pt x="1783064" y="417577"/>
                      <a:pt x="2354143" y="1134402"/>
                    </a:cubicBezTo>
                    <a:cubicBezTo>
                      <a:pt x="2925222" y="1851227"/>
                      <a:pt x="3138588" y="2789193"/>
                      <a:pt x="2933781" y="3682514"/>
                    </a:cubicBezTo>
                    <a:lnTo>
                      <a:pt x="0" y="0"/>
                    </a:lnTo>
                    <a:close/>
                  </a:path>
                  <a:path w="3138588" h="3682514" fill="none">
                    <a:moveTo>
                      <a:pt x="0" y="0"/>
                    </a:moveTo>
                    <a:cubicBezTo>
                      <a:pt x="916498" y="1"/>
                      <a:pt x="1783064" y="417577"/>
                      <a:pt x="2354143" y="1134402"/>
                    </a:cubicBezTo>
                    <a:cubicBezTo>
                      <a:pt x="2925222" y="1851227"/>
                      <a:pt x="3138588" y="2789193"/>
                      <a:pt x="2933781" y="3682514"/>
                    </a:cubicBezTo>
                  </a:path>
                </a:pathLst>
              </a:custGeom>
              <a:ln w="28575">
                <a:gradFill flip="none" rotWithShape="1">
                  <a:gsLst>
                    <a:gs pos="0">
                      <a:srgbClr val="F8F8F8">
                        <a:alpha val="0"/>
                      </a:srgbClr>
                    </a:gs>
                    <a:gs pos="50000">
                      <a:srgbClr val="F8F8F8">
                        <a:alpha val="43000"/>
                      </a:srgbClr>
                    </a:gs>
                    <a:gs pos="100000">
                      <a:srgbClr val="F8F8F8">
                        <a:alpha val="0"/>
                      </a:srgbClr>
                    </a:gs>
                  </a:gsLst>
                  <a:lin ang="2700000" scaled="1"/>
                  <a:tileRect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1800"/>
              </a:p>
            </p:txBody>
          </p:sp>
        </p:grpSp>
        <p:grpSp>
          <p:nvGrpSpPr>
            <p:cNvPr id="12" name="Group 37"/>
            <p:cNvGrpSpPr/>
            <p:nvPr userDrawn="1"/>
          </p:nvGrpSpPr>
          <p:grpSpPr bwMode="grayWhite">
            <a:xfrm>
              <a:off x="3126248" y="615248"/>
              <a:ext cx="3325881" cy="2834631"/>
              <a:chOff x="3126249" y="615248"/>
              <a:chExt cx="3325881" cy="2834631"/>
            </a:xfrm>
          </p:grpSpPr>
          <p:sp>
            <p:nvSpPr>
              <p:cNvPr id="16" name="Freeform 15"/>
              <p:cNvSpPr/>
              <p:nvPr userDrawn="1"/>
            </p:nvSpPr>
            <p:spPr bwMode="grayWhite">
              <a:xfrm rot="13693869" flipH="1">
                <a:off x="3845802" y="929727"/>
                <a:ext cx="2144802" cy="2887031"/>
              </a:xfrm>
              <a:custGeom>
                <a:avLst/>
                <a:gdLst>
                  <a:gd name="connsiteX0" fmla="*/ 3722577 w 5980176"/>
                  <a:gd name="connsiteY0" fmla="*/ 92129 h 6047232"/>
                  <a:gd name="connsiteX1" fmla="*/ 5968660 w 5980176"/>
                  <a:gd name="connsiteY1" fmla="*/ 3288736 h 6047232"/>
                  <a:gd name="connsiteX2" fmla="*/ 2990088 w 5980176"/>
                  <a:gd name="connsiteY2" fmla="*/ 3023616 h 6047232"/>
                  <a:gd name="connsiteX3" fmla="*/ 3722577 w 5980176"/>
                  <a:gd name="connsiteY3" fmla="*/ 92129 h 6047232"/>
                  <a:gd name="connsiteX0" fmla="*/ 3722577 w 5980176"/>
                  <a:gd name="connsiteY0" fmla="*/ 92129 h 6047232"/>
                  <a:gd name="connsiteX1" fmla="*/ 5968660 w 5980176"/>
                  <a:gd name="connsiteY1" fmla="*/ 3288736 h 6047232"/>
                  <a:gd name="connsiteX0" fmla="*/ 0 w 2374788"/>
                  <a:gd name="connsiteY0" fmla="*/ 0 h 3196606"/>
                  <a:gd name="connsiteX1" fmla="*/ 2246083 w 2374788"/>
                  <a:gd name="connsiteY1" fmla="*/ 3196607 h 3196606"/>
                  <a:gd name="connsiteX2" fmla="*/ 0 w 2374788"/>
                  <a:gd name="connsiteY2" fmla="*/ 0 h 3196606"/>
                  <a:gd name="connsiteX0" fmla="*/ 0 w 2374788"/>
                  <a:gd name="connsiteY0" fmla="*/ 0 h 3196606"/>
                  <a:gd name="connsiteX1" fmla="*/ 2246083 w 2374788"/>
                  <a:gd name="connsiteY1" fmla="*/ 3196607 h 31966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374788" h="3196606" stroke="0" extrusionOk="0">
                    <a:moveTo>
                      <a:pt x="0" y="0"/>
                    </a:moveTo>
                    <a:cubicBezTo>
                      <a:pt x="1423116" y="363612"/>
                      <a:pt x="2374788" y="1718024"/>
                      <a:pt x="2246083" y="3196607"/>
                    </a:cubicBezTo>
                    <a:lnTo>
                      <a:pt x="0" y="0"/>
                    </a:lnTo>
                    <a:close/>
                  </a:path>
                  <a:path w="2374788" h="3196606" fill="none">
                    <a:moveTo>
                      <a:pt x="0" y="0"/>
                    </a:moveTo>
                    <a:cubicBezTo>
                      <a:pt x="1423116" y="363612"/>
                      <a:pt x="2374788" y="1718024"/>
                      <a:pt x="2246083" y="3196607"/>
                    </a:cubicBezTo>
                  </a:path>
                </a:pathLst>
              </a:custGeom>
              <a:ln w="63500" cmpd="sng">
                <a:gradFill flip="none" rotWithShape="1">
                  <a:gsLst>
                    <a:gs pos="0">
                      <a:srgbClr val="F8F8F8">
                        <a:alpha val="0"/>
                      </a:srgbClr>
                    </a:gs>
                    <a:gs pos="20000">
                      <a:srgbClr val="F8F8F8">
                        <a:alpha val="0"/>
                      </a:srgbClr>
                    </a:gs>
                    <a:gs pos="50000">
                      <a:srgbClr val="F8F8F8">
                        <a:alpha val="65000"/>
                      </a:srgbClr>
                    </a:gs>
                    <a:gs pos="80000">
                      <a:srgbClr val="F8F8F8">
                        <a:alpha val="13000"/>
                      </a:srgbClr>
                    </a:gs>
                    <a:gs pos="100000">
                      <a:srgbClr val="DDDDDD">
                        <a:alpha val="0"/>
                      </a:srgbClr>
                    </a:gs>
                  </a:gsLst>
                  <a:lin ang="2700000" scaled="1"/>
                  <a:tileRect/>
                </a:gradFill>
                <a:miter lim="800000"/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 rtl="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7" name="Freeform 16"/>
              <p:cNvSpPr/>
              <p:nvPr userDrawn="1"/>
            </p:nvSpPr>
            <p:spPr bwMode="grayWhite">
              <a:xfrm rot="13693869" flipH="1">
                <a:off x="3371874" y="369623"/>
                <a:ext cx="2834631" cy="3325881"/>
              </a:xfrm>
              <a:custGeom>
                <a:avLst/>
                <a:gdLst>
                  <a:gd name="connsiteX0" fmla="*/ 3009904 w 6019800"/>
                  <a:gd name="connsiteY0" fmla="*/ 0 h 6019800"/>
                  <a:gd name="connsiteX1" fmla="*/ 5364047 w 6019800"/>
                  <a:gd name="connsiteY1" fmla="*/ 1134402 h 6019800"/>
                  <a:gd name="connsiteX2" fmla="*/ 5943685 w 6019800"/>
                  <a:gd name="connsiteY2" fmla="*/ 3682514 h 6019800"/>
                  <a:gd name="connsiteX3" fmla="*/ 3009900 w 6019800"/>
                  <a:gd name="connsiteY3" fmla="*/ 3009900 h 6019800"/>
                  <a:gd name="connsiteX4" fmla="*/ 3009904 w 6019800"/>
                  <a:gd name="connsiteY4" fmla="*/ 0 h 6019800"/>
                  <a:gd name="connsiteX0" fmla="*/ 3009904 w 6019800"/>
                  <a:gd name="connsiteY0" fmla="*/ 0 h 6019800"/>
                  <a:gd name="connsiteX1" fmla="*/ 5364047 w 6019800"/>
                  <a:gd name="connsiteY1" fmla="*/ 1134402 h 6019800"/>
                  <a:gd name="connsiteX2" fmla="*/ 5943685 w 6019800"/>
                  <a:gd name="connsiteY2" fmla="*/ 3682514 h 6019800"/>
                  <a:gd name="connsiteX0" fmla="*/ 0 w 3138588"/>
                  <a:gd name="connsiteY0" fmla="*/ 0 h 3682514"/>
                  <a:gd name="connsiteX1" fmla="*/ 2354143 w 3138588"/>
                  <a:gd name="connsiteY1" fmla="*/ 1134402 h 3682514"/>
                  <a:gd name="connsiteX2" fmla="*/ 2933781 w 3138588"/>
                  <a:gd name="connsiteY2" fmla="*/ 3682514 h 3682514"/>
                  <a:gd name="connsiteX3" fmla="*/ 0 w 3138588"/>
                  <a:gd name="connsiteY3" fmla="*/ 0 h 3682514"/>
                  <a:gd name="connsiteX0" fmla="*/ 0 w 3138588"/>
                  <a:gd name="connsiteY0" fmla="*/ 0 h 3682514"/>
                  <a:gd name="connsiteX1" fmla="*/ 2354143 w 3138588"/>
                  <a:gd name="connsiteY1" fmla="*/ 1134402 h 3682514"/>
                  <a:gd name="connsiteX2" fmla="*/ 2933781 w 3138588"/>
                  <a:gd name="connsiteY2" fmla="*/ 3682514 h 36825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138588" h="3682514" stroke="0" extrusionOk="0">
                    <a:moveTo>
                      <a:pt x="0" y="0"/>
                    </a:moveTo>
                    <a:cubicBezTo>
                      <a:pt x="916498" y="1"/>
                      <a:pt x="1783064" y="417577"/>
                      <a:pt x="2354143" y="1134402"/>
                    </a:cubicBezTo>
                    <a:cubicBezTo>
                      <a:pt x="2925222" y="1851227"/>
                      <a:pt x="3138588" y="2789193"/>
                      <a:pt x="2933781" y="3682514"/>
                    </a:cubicBezTo>
                    <a:lnTo>
                      <a:pt x="0" y="0"/>
                    </a:lnTo>
                    <a:close/>
                  </a:path>
                  <a:path w="3138588" h="3682514" fill="none">
                    <a:moveTo>
                      <a:pt x="0" y="0"/>
                    </a:moveTo>
                    <a:cubicBezTo>
                      <a:pt x="916498" y="1"/>
                      <a:pt x="1783064" y="417577"/>
                      <a:pt x="2354143" y="1134402"/>
                    </a:cubicBezTo>
                    <a:cubicBezTo>
                      <a:pt x="2925222" y="1851227"/>
                      <a:pt x="3138588" y="2789193"/>
                      <a:pt x="2933781" y="3682514"/>
                    </a:cubicBezTo>
                  </a:path>
                </a:pathLst>
              </a:custGeom>
              <a:ln w="25400">
                <a:gradFill flip="none" rotWithShape="1">
                  <a:gsLst>
                    <a:gs pos="0">
                      <a:srgbClr val="F8F8F8">
                        <a:alpha val="0"/>
                      </a:srgbClr>
                    </a:gs>
                    <a:gs pos="50000">
                      <a:srgbClr val="F8F8F8">
                        <a:alpha val="46000"/>
                      </a:srgbClr>
                    </a:gs>
                    <a:gs pos="100000">
                      <a:srgbClr val="F8F8F8">
                        <a:alpha val="0"/>
                      </a:srgbClr>
                    </a:gs>
                  </a:gsLst>
                  <a:lin ang="2700000" scaled="1"/>
                  <a:tileRect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1800"/>
              </a:p>
            </p:txBody>
          </p:sp>
        </p:grpSp>
        <p:grpSp>
          <p:nvGrpSpPr>
            <p:cNvPr id="13" name="Group 36"/>
            <p:cNvGrpSpPr/>
            <p:nvPr userDrawn="1"/>
          </p:nvGrpSpPr>
          <p:grpSpPr bwMode="grayWhite">
            <a:xfrm>
              <a:off x="2490231" y="1369960"/>
              <a:ext cx="4781177" cy="4074972"/>
              <a:chOff x="2490231" y="1369960"/>
              <a:chExt cx="4781177" cy="4074972"/>
            </a:xfrm>
          </p:grpSpPr>
          <p:sp>
            <p:nvSpPr>
              <p:cNvPr id="14" name="Freeform 13"/>
              <p:cNvSpPr/>
              <p:nvPr userDrawn="1"/>
            </p:nvSpPr>
            <p:spPr bwMode="grayWhite">
              <a:xfrm rot="13693869" flipH="1">
                <a:off x="3524638" y="1822044"/>
                <a:ext cx="3083296" cy="4150302"/>
              </a:xfrm>
              <a:custGeom>
                <a:avLst/>
                <a:gdLst>
                  <a:gd name="connsiteX0" fmla="*/ 3722577 w 5980176"/>
                  <a:gd name="connsiteY0" fmla="*/ 92129 h 6047232"/>
                  <a:gd name="connsiteX1" fmla="*/ 5968660 w 5980176"/>
                  <a:gd name="connsiteY1" fmla="*/ 3288736 h 6047232"/>
                  <a:gd name="connsiteX2" fmla="*/ 2990088 w 5980176"/>
                  <a:gd name="connsiteY2" fmla="*/ 3023616 h 6047232"/>
                  <a:gd name="connsiteX3" fmla="*/ 3722577 w 5980176"/>
                  <a:gd name="connsiteY3" fmla="*/ 92129 h 6047232"/>
                  <a:gd name="connsiteX0" fmla="*/ 3722577 w 5980176"/>
                  <a:gd name="connsiteY0" fmla="*/ 92129 h 6047232"/>
                  <a:gd name="connsiteX1" fmla="*/ 5968660 w 5980176"/>
                  <a:gd name="connsiteY1" fmla="*/ 3288736 h 6047232"/>
                  <a:gd name="connsiteX0" fmla="*/ 0 w 2374788"/>
                  <a:gd name="connsiteY0" fmla="*/ 0 h 3196607"/>
                  <a:gd name="connsiteX1" fmla="*/ 2246083 w 2374788"/>
                  <a:gd name="connsiteY1" fmla="*/ 3196607 h 3196607"/>
                  <a:gd name="connsiteX2" fmla="*/ 0 w 2374788"/>
                  <a:gd name="connsiteY2" fmla="*/ 0 h 3196607"/>
                  <a:gd name="connsiteX0" fmla="*/ 0 w 2374788"/>
                  <a:gd name="connsiteY0" fmla="*/ 0 h 3196607"/>
                  <a:gd name="connsiteX1" fmla="*/ 2246083 w 2374788"/>
                  <a:gd name="connsiteY1" fmla="*/ 3196607 h 31966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374788" h="3196607" stroke="0" extrusionOk="0">
                    <a:moveTo>
                      <a:pt x="0" y="0"/>
                    </a:moveTo>
                    <a:cubicBezTo>
                      <a:pt x="1423116" y="363612"/>
                      <a:pt x="2374788" y="1718024"/>
                      <a:pt x="2246083" y="3196607"/>
                    </a:cubicBezTo>
                    <a:lnTo>
                      <a:pt x="0" y="0"/>
                    </a:lnTo>
                    <a:close/>
                  </a:path>
                  <a:path w="2374788" h="3196607" fill="none">
                    <a:moveTo>
                      <a:pt x="0" y="0"/>
                    </a:moveTo>
                    <a:cubicBezTo>
                      <a:pt x="1423116" y="363612"/>
                      <a:pt x="2374788" y="1718024"/>
                      <a:pt x="2246083" y="3196607"/>
                    </a:cubicBezTo>
                  </a:path>
                </a:pathLst>
              </a:custGeom>
              <a:ln w="63500" cmpd="sng">
                <a:gradFill flip="none" rotWithShape="1">
                  <a:gsLst>
                    <a:gs pos="0">
                      <a:srgbClr val="F8F8F8">
                        <a:alpha val="0"/>
                      </a:srgbClr>
                    </a:gs>
                    <a:gs pos="20000">
                      <a:srgbClr val="F8F8F8">
                        <a:alpha val="0"/>
                      </a:srgbClr>
                    </a:gs>
                    <a:gs pos="50000">
                      <a:srgbClr val="F8F8F8">
                        <a:alpha val="47000"/>
                      </a:srgbClr>
                    </a:gs>
                    <a:gs pos="80000">
                      <a:srgbClr val="F8F8F8">
                        <a:alpha val="13000"/>
                      </a:srgbClr>
                    </a:gs>
                    <a:gs pos="100000">
                      <a:srgbClr val="DDDDDD">
                        <a:alpha val="0"/>
                      </a:srgbClr>
                    </a:gs>
                  </a:gsLst>
                  <a:lin ang="2700000" scaled="1"/>
                  <a:tileRect/>
                </a:gradFill>
                <a:miter lim="800000"/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 rtl="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800" kern="1200" dirty="0">
                  <a:solidFill>
                    <a:schemeClr val="tx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5" name="Freeform 14"/>
              <p:cNvSpPr/>
              <p:nvPr userDrawn="1"/>
            </p:nvSpPr>
            <p:spPr bwMode="grayWhite">
              <a:xfrm rot="13693869" flipH="1">
                <a:off x="2843334" y="1016857"/>
                <a:ext cx="4074972" cy="4781177"/>
              </a:xfrm>
              <a:custGeom>
                <a:avLst/>
                <a:gdLst>
                  <a:gd name="connsiteX0" fmla="*/ 3009904 w 6019800"/>
                  <a:gd name="connsiteY0" fmla="*/ 0 h 6019800"/>
                  <a:gd name="connsiteX1" fmla="*/ 5364047 w 6019800"/>
                  <a:gd name="connsiteY1" fmla="*/ 1134402 h 6019800"/>
                  <a:gd name="connsiteX2" fmla="*/ 5943685 w 6019800"/>
                  <a:gd name="connsiteY2" fmla="*/ 3682514 h 6019800"/>
                  <a:gd name="connsiteX3" fmla="*/ 3009900 w 6019800"/>
                  <a:gd name="connsiteY3" fmla="*/ 3009900 h 6019800"/>
                  <a:gd name="connsiteX4" fmla="*/ 3009904 w 6019800"/>
                  <a:gd name="connsiteY4" fmla="*/ 0 h 6019800"/>
                  <a:gd name="connsiteX0" fmla="*/ 3009904 w 6019800"/>
                  <a:gd name="connsiteY0" fmla="*/ 0 h 6019800"/>
                  <a:gd name="connsiteX1" fmla="*/ 5364047 w 6019800"/>
                  <a:gd name="connsiteY1" fmla="*/ 1134402 h 6019800"/>
                  <a:gd name="connsiteX2" fmla="*/ 5943685 w 6019800"/>
                  <a:gd name="connsiteY2" fmla="*/ 3682514 h 6019800"/>
                  <a:gd name="connsiteX0" fmla="*/ 0 w 3138588"/>
                  <a:gd name="connsiteY0" fmla="*/ 0 h 3682514"/>
                  <a:gd name="connsiteX1" fmla="*/ 2354143 w 3138588"/>
                  <a:gd name="connsiteY1" fmla="*/ 1134402 h 3682514"/>
                  <a:gd name="connsiteX2" fmla="*/ 2933781 w 3138588"/>
                  <a:gd name="connsiteY2" fmla="*/ 3682514 h 3682514"/>
                  <a:gd name="connsiteX3" fmla="*/ 0 w 3138588"/>
                  <a:gd name="connsiteY3" fmla="*/ 0 h 3682514"/>
                  <a:gd name="connsiteX0" fmla="*/ 0 w 3138588"/>
                  <a:gd name="connsiteY0" fmla="*/ 0 h 3682514"/>
                  <a:gd name="connsiteX1" fmla="*/ 2354143 w 3138588"/>
                  <a:gd name="connsiteY1" fmla="*/ 1134402 h 3682514"/>
                  <a:gd name="connsiteX2" fmla="*/ 2933781 w 3138588"/>
                  <a:gd name="connsiteY2" fmla="*/ 3682514 h 36825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138588" h="3682514" stroke="0" extrusionOk="0">
                    <a:moveTo>
                      <a:pt x="0" y="0"/>
                    </a:moveTo>
                    <a:cubicBezTo>
                      <a:pt x="916498" y="1"/>
                      <a:pt x="1783064" y="417577"/>
                      <a:pt x="2354143" y="1134402"/>
                    </a:cubicBezTo>
                    <a:cubicBezTo>
                      <a:pt x="2925222" y="1851227"/>
                      <a:pt x="3138588" y="2789193"/>
                      <a:pt x="2933781" y="3682514"/>
                    </a:cubicBezTo>
                    <a:lnTo>
                      <a:pt x="0" y="0"/>
                    </a:lnTo>
                    <a:close/>
                  </a:path>
                  <a:path w="3138588" h="3682514" fill="none">
                    <a:moveTo>
                      <a:pt x="0" y="0"/>
                    </a:moveTo>
                    <a:cubicBezTo>
                      <a:pt x="916498" y="1"/>
                      <a:pt x="1783064" y="417577"/>
                      <a:pt x="2354143" y="1134402"/>
                    </a:cubicBezTo>
                    <a:cubicBezTo>
                      <a:pt x="2925222" y="1851227"/>
                      <a:pt x="3138588" y="2789193"/>
                      <a:pt x="2933781" y="3682514"/>
                    </a:cubicBezTo>
                  </a:path>
                </a:pathLst>
              </a:custGeom>
              <a:ln w="31750">
                <a:gradFill flip="none" rotWithShape="1">
                  <a:gsLst>
                    <a:gs pos="0">
                      <a:srgbClr val="F8F8F8">
                        <a:alpha val="0"/>
                      </a:srgbClr>
                    </a:gs>
                    <a:gs pos="50000">
                      <a:srgbClr val="F8F8F8">
                        <a:alpha val="35000"/>
                      </a:srgbClr>
                    </a:gs>
                    <a:gs pos="100000">
                      <a:srgbClr val="F8F8F8">
                        <a:alpha val="0"/>
                      </a:srgbClr>
                    </a:gs>
                  </a:gsLst>
                  <a:lin ang="2700000" scaled="1"/>
                  <a:tileRect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1800"/>
              </a:p>
            </p:txBody>
          </p:sp>
        </p:grpSp>
      </p:grpSp>
      <p:pic>
        <p:nvPicPr>
          <p:cNvPr id="24" name="Picture 230" descr="star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gray">
          <a:xfrm>
            <a:off x="6197600" y="4419600"/>
            <a:ext cx="1193800" cy="9144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778436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black"/>
        <p:txBody>
          <a:bodyPr/>
          <a:lstStyle/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10/31/2021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65721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 bwMode="black">
          <a:xfrm>
            <a:off x="9424416" y="356617"/>
            <a:ext cx="2157984" cy="5851525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356617"/>
            <a:ext cx="8534400" cy="5851525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10/31/2021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76447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188720"/>
            <a:ext cx="10972800" cy="4983480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10/31/2021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16558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50976" y="2286001"/>
            <a:ext cx="10363200" cy="1362075"/>
          </a:xfrm>
        </p:spPr>
        <p:txBody>
          <a:bodyPr anchor="t">
            <a:noAutofit/>
          </a:bodyPr>
          <a:lstStyle>
            <a:lvl1pPr algn="ctr">
              <a:defRPr sz="4800" b="1" cap="all"/>
            </a:lvl1pPr>
          </a:lstStyle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5360" y="1353312"/>
            <a:ext cx="10363200" cy="905256"/>
          </a:xfrm>
        </p:spPr>
        <p:txBody>
          <a:bodyPr anchor="b">
            <a:normAutofit/>
          </a:bodyPr>
          <a:lstStyle>
            <a:lvl1pPr marL="0" indent="0" algn="ct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10/31/2021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  <p:grpSp>
        <p:nvGrpSpPr>
          <p:cNvPr id="7" name="Group 21"/>
          <p:cNvGrpSpPr/>
          <p:nvPr/>
        </p:nvGrpSpPr>
        <p:grpSpPr bwMode="grayWhite">
          <a:xfrm rot="19693411">
            <a:off x="4446678" y="1909248"/>
            <a:ext cx="8028305" cy="4829684"/>
            <a:chOff x="1761807" y="615248"/>
            <a:chExt cx="6021229" cy="4829684"/>
          </a:xfrm>
        </p:grpSpPr>
        <p:grpSp>
          <p:nvGrpSpPr>
            <p:cNvPr id="8" name="Group 42"/>
            <p:cNvGrpSpPr/>
            <p:nvPr userDrawn="1"/>
          </p:nvGrpSpPr>
          <p:grpSpPr bwMode="grayWhite">
            <a:xfrm>
              <a:off x="1761807" y="1695712"/>
              <a:ext cx="6021229" cy="3068566"/>
              <a:chOff x="1522575" y="779540"/>
              <a:chExt cx="6021229" cy="3068566"/>
            </a:xfrm>
          </p:grpSpPr>
          <p:sp>
            <p:nvSpPr>
              <p:cNvPr id="22" name="Freeform 21"/>
              <p:cNvSpPr/>
              <p:nvPr userDrawn="1"/>
            </p:nvSpPr>
            <p:spPr bwMode="grayWhite">
              <a:xfrm>
                <a:off x="1531435" y="783084"/>
                <a:ext cx="6012369" cy="3065022"/>
              </a:xfrm>
              <a:custGeom>
                <a:avLst/>
                <a:gdLst>
                  <a:gd name="connsiteX0" fmla="*/ 7435 w 6019800"/>
                  <a:gd name="connsiteY0" fmla="*/ 2798476 h 6019800"/>
                  <a:gd name="connsiteX1" fmla="*/ 3115681 w 6019800"/>
                  <a:gd name="connsiteY1" fmla="*/ 1859 h 6019800"/>
                  <a:gd name="connsiteX2" fmla="*/ 6019800 w 6019800"/>
                  <a:gd name="connsiteY2" fmla="*/ 3009907 h 6019800"/>
                  <a:gd name="connsiteX3" fmla="*/ 3009900 w 6019800"/>
                  <a:gd name="connsiteY3" fmla="*/ 3009900 h 6019800"/>
                  <a:gd name="connsiteX4" fmla="*/ 7435 w 6019800"/>
                  <a:gd name="connsiteY4" fmla="*/ 2798476 h 6019800"/>
                  <a:gd name="connsiteX0" fmla="*/ 7435 w 6019800"/>
                  <a:gd name="connsiteY0" fmla="*/ 2798476 h 6019800"/>
                  <a:gd name="connsiteX1" fmla="*/ 3115681 w 6019800"/>
                  <a:gd name="connsiteY1" fmla="*/ 1859 h 6019800"/>
                  <a:gd name="connsiteX2" fmla="*/ 6019800 w 6019800"/>
                  <a:gd name="connsiteY2" fmla="*/ 3009907 h 6019800"/>
                  <a:gd name="connsiteX0" fmla="*/ 0 w 6012369"/>
                  <a:gd name="connsiteY0" fmla="*/ 2853591 h 3065022"/>
                  <a:gd name="connsiteX1" fmla="*/ 3108246 w 6012369"/>
                  <a:gd name="connsiteY1" fmla="*/ 56974 h 3065022"/>
                  <a:gd name="connsiteX2" fmla="*/ 6012365 w 6012369"/>
                  <a:gd name="connsiteY2" fmla="*/ 3065022 h 3065022"/>
                  <a:gd name="connsiteX3" fmla="*/ 0 w 6012369"/>
                  <a:gd name="connsiteY3" fmla="*/ 2853591 h 3065022"/>
                  <a:gd name="connsiteX0" fmla="*/ 0 w 6012369"/>
                  <a:gd name="connsiteY0" fmla="*/ 2853591 h 3065022"/>
                  <a:gd name="connsiteX1" fmla="*/ 3108246 w 6012369"/>
                  <a:gd name="connsiteY1" fmla="*/ 56974 h 3065022"/>
                  <a:gd name="connsiteX2" fmla="*/ 6012365 w 6012369"/>
                  <a:gd name="connsiteY2" fmla="*/ 3065022 h 30650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6012369" h="3065022" stroke="0" extrusionOk="0">
                    <a:moveTo>
                      <a:pt x="0" y="2853591"/>
                    </a:moveTo>
                    <a:cubicBezTo>
                      <a:pt x="113874" y="1236440"/>
                      <a:pt x="1488093" y="0"/>
                      <a:pt x="3108246" y="56974"/>
                    </a:cubicBezTo>
                    <a:cubicBezTo>
                      <a:pt x="4728399" y="113948"/>
                      <a:pt x="6012369" y="1443867"/>
                      <a:pt x="6012365" y="3065022"/>
                    </a:cubicBezTo>
                    <a:lnTo>
                      <a:pt x="0" y="2853591"/>
                    </a:lnTo>
                    <a:close/>
                  </a:path>
                  <a:path w="6012369" h="3065022" fill="none">
                    <a:moveTo>
                      <a:pt x="0" y="2853591"/>
                    </a:moveTo>
                    <a:cubicBezTo>
                      <a:pt x="113874" y="1236440"/>
                      <a:pt x="1488093" y="0"/>
                      <a:pt x="3108246" y="56974"/>
                    </a:cubicBezTo>
                    <a:cubicBezTo>
                      <a:pt x="4728399" y="113948"/>
                      <a:pt x="6012369" y="1443867"/>
                      <a:pt x="6012365" y="3065022"/>
                    </a:cubicBezTo>
                  </a:path>
                </a:pathLst>
              </a:custGeom>
              <a:ln w="63500" cmpd="sng">
                <a:gradFill flip="none" rotWithShape="1">
                  <a:gsLst>
                    <a:gs pos="91000">
                      <a:srgbClr val="F8F8F8">
                        <a:alpha val="0"/>
                      </a:srgbClr>
                    </a:gs>
                    <a:gs pos="20000">
                      <a:srgbClr val="F8F8F8">
                        <a:alpha val="0"/>
                      </a:srgbClr>
                    </a:gs>
                    <a:gs pos="50000">
                      <a:srgbClr val="F8F8F8">
                        <a:alpha val="47000"/>
                      </a:srgbClr>
                    </a:gs>
                    <a:gs pos="80000">
                      <a:srgbClr val="F8F8F8">
                        <a:alpha val="13000"/>
                      </a:srgbClr>
                    </a:gs>
                    <a:gs pos="100000">
                      <a:srgbClr val="DDDDDD">
                        <a:alpha val="0"/>
                      </a:srgb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miter lim="800000"/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1800"/>
              </a:p>
            </p:txBody>
          </p:sp>
          <p:sp>
            <p:nvSpPr>
              <p:cNvPr id="23" name="Freeform 22"/>
              <p:cNvSpPr/>
              <p:nvPr userDrawn="1"/>
            </p:nvSpPr>
            <p:spPr bwMode="grayWhite">
              <a:xfrm>
                <a:off x="1522575" y="779540"/>
                <a:ext cx="6012369" cy="3065022"/>
              </a:xfrm>
              <a:custGeom>
                <a:avLst/>
                <a:gdLst>
                  <a:gd name="connsiteX0" fmla="*/ 7435 w 6019800"/>
                  <a:gd name="connsiteY0" fmla="*/ 2798476 h 6019800"/>
                  <a:gd name="connsiteX1" fmla="*/ 3115681 w 6019800"/>
                  <a:gd name="connsiteY1" fmla="*/ 1859 h 6019800"/>
                  <a:gd name="connsiteX2" fmla="*/ 6019800 w 6019800"/>
                  <a:gd name="connsiteY2" fmla="*/ 3009907 h 6019800"/>
                  <a:gd name="connsiteX3" fmla="*/ 3009900 w 6019800"/>
                  <a:gd name="connsiteY3" fmla="*/ 3009900 h 6019800"/>
                  <a:gd name="connsiteX4" fmla="*/ 7435 w 6019800"/>
                  <a:gd name="connsiteY4" fmla="*/ 2798476 h 6019800"/>
                  <a:gd name="connsiteX0" fmla="*/ 7435 w 6019800"/>
                  <a:gd name="connsiteY0" fmla="*/ 2798476 h 6019800"/>
                  <a:gd name="connsiteX1" fmla="*/ 3115681 w 6019800"/>
                  <a:gd name="connsiteY1" fmla="*/ 1859 h 6019800"/>
                  <a:gd name="connsiteX2" fmla="*/ 6019800 w 6019800"/>
                  <a:gd name="connsiteY2" fmla="*/ 3009907 h 6019800"/>
                  <a:gd name="connsiteX0" fmla="*/ 0 w 6012369"/>
                  <a:gd name="connsiteY0" fmla="*/ 2853591 h 3065022"/>
                  <a:gd name="connsiteX1" fmla="*/ 3108246 w 6012369"/>
                  <a:gd name="connsiteY1" fmla="*/ 56974 h 3065022"/>
                  <a:gd name="connsiteX2" fmla="*/ 6012365 w 6012369"/>
                  <a:gd name="connsiteY2" fmla="*/ 3065022 h 3065022"/>
                  <a:gd name="connsiteX3" fmla="*/ 0 w 6012369"/>
                  <a:gd name="connsiteY3" fmla="*/ 2853591 h 3065022"/>
                  <a:gd name="connsiteX0" fmla="*/ 0 w 6012369"/>
                  <a:gd name="connsiteY0" fmla="*/ 2853591 h 3065022"/>
                  <a:gd name="connsiteX1" fmla="*/ 3108246 w 6012369"/>
                  <a:gd name="connsiteY1" fmla="*/ 56974 h 3065022"/>
                  <a:gd name="connsiteX2" fmla="*/ 6012365 w 6012369"/>
                  <a:gd name="connsiteY2" fmla="*/ 3065022 h 30650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6012369" h="3065022" stroke="0" extrusionOk="0">
                    <a:moveTo>
                      <a:pt x="0" y="2853591"/>
                    </a:moveTo>
                    <a:cubicBezTo>
                      <a:pt x="113874" y="1236440"/>
                      <a:pt x="1488093" y="0"/>
                      <a:pt x="3108246" y="56974"/>
                    </a:cubicBezTo>
                    <a:cubicBezTo>
                      <a:pt x="4728399" y="113948"/>
                      <a:pt x="6012369" y="1443867"/>
                      <a:pt x="6012365" y="3065022"/>
                    </a:cubicBezTo>
                    <a:lnTo>
                      <a:pt x="0" y="2853591"/>
                    </a:lnTo>
                    <a:close/>
                  </a:path>
                  <a:path w="6012369" h="3065022" fill="none">
                    <a:moveTo>
                      <a:pt x="0" y="2853591"/>
                    </a:moveTo>
                    <a:cubicBezTo>
                      <a:pt x="113874" y="1236440"/>
                      <a:pt x="1488093" y="0"/>
                      <a:pt x="3108246" y="56974"/>
                    </a:cubicBezTo>
                    <a:cubicBezTo>
                      <a:pt x="4728399" y="113948"/>
                      <a:pt x="6012369" y="1443867"/>
                      <a:pt x="6012365" y="3065022"/>
                    </a:cubicBezTo>
                  </a:path>
                </a:pathLst>
              </a:custGeom>
              <a:ln w="25400">
                <a:gradFill flip="none" rotWithShape="1">
                  <a:gsLst>
                    <a:gs pos="84000">
                      <a:srgbClr val="F8F8F8">
                        <a:alpha val="0"/>
                      </a:srgbClr>
                    </a:gs>
                    <a:gs pos="41000">
                      <a:srgbClr val="F8F8F8">
                        <a:alpha val="44000"/>
                      </a:srgbClr>
                    </a:gs>
                    <a:gs pos="88000">
                      <a:srgbClr val="F8F8F8">
                        <a:alpha val="0"/>
                      </a:srgb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1800"/>
              </a:p>
            </p:txBody>
          </p:sp>
        </p:grpSp>
        <p:cxnSp>
          <p:nvCxnSpPr>
            <p:cNvPr id="9" name="Straight Connector 8"/>
            <p:cNvCxnSpPr/>
            <p:nvPr userDrawn="1"/>
          </p:nvCxnSpPr>
          <p:spPr bwMode="grayWhite">
            <a:xfrm rot="18120000" flipH="1">
              <a:off x="2718288" y="2106345"/>
              <a:ext cx="3999708" cy="2492654"/>
            </a:xfrm>
            <a:prstGeom prst="line">
              <a:avLst/>
            </a:prstGeom>
            <a:ln w="50800">
              <a:gradFill flip="none" rotWithShape="1">
                <a:gsLst>
                  <a:gs pos="10000">
                    <a:srgbClr val="FFFFFF">
                      <a:alpha val="0"/>
                    </a:srgbClr>
                  </a:gs>
                  <a:gs pos="50000">
                    <a:srgbClr val="F8F8F8">
                      <a:alpha val="60000"/>
                    </a:srgbClr>
                  </a:gs>
                  <a:gs pos="90000">
                    <a:srgbClr val="DDDDDD">
                      <a:alpha val="0"/>
                    </a:srgbClr>
                  </a:gs>
                </a:gsLst>
                <a:lin ang="2700000" scaled="1"/>
                <a:tileRect/>
              </a:gradFill>
              <a:miter lim="800000"/>
            </a:ln>
            <a:effectLst>
              <a:glow rad="63500">
                <a:srgbClr val="FFFFFF">
                  <a:alpha val="3922"/>
                </a:srgb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0" name="Group 38"/>
            <p:cNvGrpSpPr/>
            <p:nvPr userDrawn="1"/>
          </p:nvGrpSpPr>
          <p:grpSpPr bwMode="grayWhite">
            <a:xfrm>
              <a:off x="3730877" y="1536192"/>
              <a:ext cx="2721357" cy="3879656"/>
              <a:chOff x="3730877" y="1536192"/>
              <a:chExt cx="2721357" cy="3879656"/>
            </a:xfrm>
          </p:grpSpPr>
          <p:sp>
            <p:nvSpPr>
              <p:cNvPr id="20" name="Freeform 19"/>
              <p:cNvSpPr/>
              <p:nvPr userDrawn="1"/>
            </p:nvSpPr>
            <p:spPr bwMode="grayWhite">
              <a:xfrm>
                <a:off x="4388453" y="1629422"/>
                <a:ext cx="2059093" cy="3405426"/>
              </a:xfrm>
              <a:custGeom>
                <a:avLst/>
                <a:gdLst>
                  <a:gd name="connsiteX0" fmla="*/ 3722577 w 5980176"/>
                  <a:gd name="connsiteY0" fmla="*/ 92129 h 6047232"/>
                  <a:gd name="connsiteX1" fmla="*/ 5968660 w 5980176"/>
                  <a:gd name="connsiteY1" fmla="*/ 3288736 h 6047232"/>
                  <a:gd name="connsiteX2" fmla="*/ 2990088 w 5980176"/>
                  <a:gd name="connsiteY2" fmla="*/ 3023616 h 6047232"/>
                  <a:gd name="connsiteX3" fmla="*/ 3722577 w 5980176"/>
                  <a:gd name="connsiteY3" fmla="*/ 92129 h 6047232"/>
                  <a:gd name="connsiteX0" fmla="*/ 3722577 w 5980176"/>
                  <a:gd name="connsiteY0" fmla="*/ 92129 h 6047232"/>
                  <a:gd name="connsiteX1" fmla="*/ 5968660 w 5980176"/>
                  <a:gd name="connsiteY1" fmla="*/ 3288736 h 6047232"/>
                  <a:gd name="connsiteX0" fmla="*/ 0 w 2374787"/>
                  <a:gd name="connsiteY0" fmla="*/ 0 h 3196607"/>
                  <a:gd name="connsiteX1" fmla="*/ 2246083 w 2374787"/>
                  <a:gd name="connsiteY1" fmla="*/ 3196607 h 3196607"/>
                  <a:gd name="connsiteX2" fmla="*/ 0 w 2374787"/>
                  <a:gd name="connsiteY2" fmla="*/ 0 h 3196607"/>
                  <a:gd name="connsiteX0" fmla="*/ 0 w 2374787"/>
                  <a:gd name="connsiteY0" fmla="*/ 0 h 3196607"/>
                  <a:gd name="connsiteX1" fmla="*/ 2246083 w 2374787"/>
                  <a:gd name="connsiteY1" fmla="*/ 3196607 h 31966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374787" h="3196607" stroke="0" extrusionOk="0">
                    <a:moveTo>
                      <a:pt x="0" y="0"/>
                    </a:moveTo>
                    <a:cubicBezTo>
                      <a:pt x="1423116" y="363612"/>
                      <a:pt x="2374788" y="1718024"/>
                      <a:pt x="2246083" y="3196607"/>
                    </a:cubicBezTo>
                    <a:lnTo>
                      <a:pt x="0" y="0"/>
                    </a:lnTo>
                    <a:close/>
                  </a:path>
                  <a:path w="2374787" h="3196607" fill="none">
                    <a:moveTo>
                      <a:pt x="0" y="0"/>
                    </a:moveTo>
                    <a:cubicBezTo>
                      <a:pt x="1423116" y="363612"/>
                      <a:pt x="2374788" y="1718024"/>
                      <a:pt x="2246083" y="3196607"/>
                    </a:cubicBezTo>
                  </a:path>
                </a:pathLst>
              </a:custGeom>
              <a:ln w="63500" cmpd="sng">
                <a:gradFill flip="none" rotWithShape="1">
                  <a:gsLst>
                    <a:gs pos="0">
                      <a:srgbClr val="F8F8F8">
                        <a:alpha val="0"/>
                      </a:srgbClr>
                    </a:gs>
                    <a:gs pos="20000">
                      <a:srgbClr val="F8F8F8">
                        <a:alpha val="0"/>
                      </a:srgbClr>
                    </a:gs>
                    <a:gs pos="50000">
                      <a:srgbClr val="F8F8F8">
                        <a:alpha val="52000"/>
                      </a:srgbClr>
                    </a:gs>
                    <a:gs pos="80000">
                      <a:srgbClr val="F8F8F8">
                        <a:alpha val="13000"/>
                      </a:srgbClr>
                    </a:gs>
                    <a:gs pos="100000">
                      <a:srgbClr val="DDDDDD">
                        <a:alpha val="0"/>
                      </a:srgbClr>
                    </a:gs>
                  </a:gsLst>
                  <a:lin ang="2700000" scaled="1"/>
                  <a:tileRect/>
                </a:gradFill>
                <a:miter lim="800000"/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 rtl="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1" name="Freeform 20"/>
              <p:cNvSpPr/>
              <p:nvPr userDrawn="1"/>
            </p:nvSpPr>
            <p:spPr bwMode="grayWhite">
              <a:xfrm>
                <a:off x="3730877" y="1536192"/>
                <a:ext cx="2721357" cy="3879656"/>
              </a:xfrm>
              <a:custGeom>
                <a:avLst/>
                <a:gdLst>
                  <a:gd name="connsiteX0" fmla="*/ 3009904 w 6019800"/>
                  <a:gd name="connsiteY0" fmla="*/ 0 h 6019800"/>
                  <a:gd name="connsiteX1" fmla="*/ 5364047 w 6019800"/>
                  <a:gd name="connsiteY1" fmla="*/ 1134402 h 6019800"/>
                  <a:gd name="connsiteX2" fmla="*/ 5943685 w 6019800"/>
                  <a:gd name="connsiteY2" fmla="*/ 3682514 h 6019800"/>
                  <a:gd name="connsiteX3" fmla="*/ 3009900 w 6019800"/>
                  <a:gd name="connsiteY3" fmla="*/ 3009900 h 6019800"/>
                  <a:gd name="connsiteX4" fmla="*/ 3009904 w 6019800"/>
                  <a:gd name="connsiteY4" fmla="*/ 0 h 6019800"/>
                  <a:gd name="connsiteX0" fmla="*/ 3009904 w 6019800"/>
                  <a:gd name="connsiteY0" fmla="*/ 0 h 6019800"/>
                  <a:gd name="connsiteX1" fmla="*/ 5364047 w 6019800"/>
                  <a:gd name="connsiteY1" fmla="*/ 1134402 h 6019800"/>
                  <a:gd name="connsiteX2" fmla="*/ 5943685 w 6019800"/>
                  <a:gd name="connsiteY2" fmla="*/ 3682514 h 6019800"/>
                  <a:gd name="connsiteX0" fmla="*/ 1 w 3138588"/>
                  <a:gd name="connsiteY0" fmla="*/ 0 h 3682514"/>
                  <a:gd name="connsiteX1" fmla="*/ 2354144 w 3138588"/>
                  <a:gd name="connsiteY1" fmla="*/ 1134402 h 3682514"/>
                  <a:gd name="connsiteX2" fmla="*/ 2933782 w 3138588"/>
                  <a:gd name="connsiteY2" fmla="*/ 3682514 h 3682514"/>
                  <a:gd name="connsiteX3" fmla="*/ 1 w 3138588"/>
                  <a:gd name="connsiteY3" fmla="*/ 0 h 3682514"/>
                  <a:gd name="connsiteX0" fmla="*/ 1 w 3138588"/>
                  <a:gd name="connsiteY0" fmla="*/ 0 h 3682514"/>
                  <a:gd name="connsiteX1" fmla="*/ 2354144 w 3138588"/>
                  <a:gd name="connsiteY1" fmla="*/ 1134402 h 3682514"/>
                  <a:gd name="connsiteX2" fmla="*/ 2933782 w 3138588"/>
                  <a:gd name="connsiteY2" fmla="*/ 3682514 h 36825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138588" h="3682514" stroke="0" extrusionOk="0">
                    <a:moveTo>
                      <a:pt x="1" y="0"/>
                    </a:moveTo>
                    <a:cubicBezTo>
                      <a:pt x="916499" y="1"/>
                      <a:pt x="1783065" y="417577"/>
                      <a:pt x="2354144" y="1134402"/>
                    </a:cubicBezTo>
                    <a:cubicBezTo>
                      <a:pt x="2925223" y="1851227"/>
                      <a:pt x="3138589" y="2789193"/>
                      <a:pt x="2933782" y="3682514"/>
                    </a:cubicBezTo>
                    <a:lnTo>
                      <a:pt x="1" y="0"/>
                    </a:lnTo>
                    <a:close/>
                  </a:path>
                  <a:path w="3138588" h="3682514" fill="none">
                    <a:moveTo>
                      <a:pt x="1" y="0"/>
                    </a:moveTo>
                    <a:cubicBezTo>
                      <a:pt x="916499" y="1"/>
                      <a:pt x="1783065" y="417577"/>
                      <a:pt x="2354144" y="1134402"/>
                    </a:cubicBezTo>
                    <a:cubicBezTo>
                      <a:pt x="2925223" y="1851227"/>
                      <a:pt x="3138589" y="2789193"/>
                      <a:pt x="2933782" y="3682514"/>
                    </a:cubicBezTo>
                  </a:path>
                </a:pathLst>
              </a:custGeom>
              <a:ln w="25400">
                <a:gradFill flip="none" rotWithShape="1">
                  <a:gsLst>
                    <a:gs pos="0">
                      <a:srgbClr val="F8F8F8">
                        <a:alpha val="0"/>
                      </a:srgbClr>
                    </a:gs>
                    <a:gs pos="50000">
                      <a:srgbClr val="F8F8F8">
                        <a:alpha val="55000"/>
                      </a:srgbClr>
                    </a:gs>
                    <a:gs pos="100000">
                      <a:srgbClr val="F8F8F8">
                        <a:alpha val="0"/>
                      </a:srgbClr>
                    </a:gs>
                  </a:gsLst>
                  <a:lin ang="2700000" scaled="1"/>
                  <a:tileRect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1800"/>
              </a:p>
            </p:txBody>
          </p:sp>
        </p:grpSp>
        <p:grpSp>
          <p:nvGrpSpPr>
            <p:cNvPr id="11" name="Group 39"/>
            <p:cNvGrpSpPr/>
            <p:nvPr userDrawn="1"/>
          </p:nvGrpSpPr>
          <p:grpSpPr bwMode="grayWhite">
            <a:xfrm>
              <a:off x="2756586" y="1619763"/>
              <a:ext cx="2892850" cy="3379627"/>
              <a:chOff x="2756587" y="1619763"/>
              <a:chExt cx="2892850" cy="3379627"/>
            </a:xfrm>
          </p:grpSpPr>
          <p:sp>
            <p:nvSpPr>
              <p:cNvPr id="18" name="Freeform 17"/>
              <p:cNvSpPr/>
              <p:nvPr userDrawn="1"/>
            </p:nvSpPr>
            <p:spPr bwMode="grayWhite">
              <a:xfrm flipH="1">
                <a:off x="2774785" y="1709909"/>
                <a:ext cx="2188853" cy="2933686"/>
              </a:xfrm>
              <a:custGeom>
                <a:avLst/>
                <a:gdLst>
                  <a:gd name="connsiteX0" fmla="*/ 3722577 w 5980176"/>
                  <a:gd name="connsiteY0" fmla="*/ 92129 h 6047232"/>
                  <a:gd name="connsiteX1" fmla="*/ 5968660 w 5980176"/>
                  <a:gd name="connsiteY1" fmla="*/ 3288736 h 6047232"/>
                  <a:gd name="connsiteX2" fmla="*/ 2990088 w 5980176"/>
                  <a:gd name="connsiteY2" fmla="*/ 3023616 h 6047232"/>
                  <a:gd name="connsiteX3" fmla="*/ 3722577 w 5980176"/>
                  <a:gd name="connsiteY3" fmla="*/ 92129 h 6047232"/>
                  <a:gd name="connsiteX0" fmla="*/ 3722577 w 5980176"/>
                  <a:gd name="connsiteY0" fmla="*/ 92129 h 6047232"/>
                  <a:gd name="connsiteX1" fmla="*/ 5968660 w 5980176"/>
                  <a:gd name="connsiteY1" fmla="*/ 3288736 h 6047232"/>
                  <a:gd name="connsiteX0" fmla="*/ 0 w 2374789"/>
                  <a:gd name="connsiteY0" fmla="*/ 0 h 3196608"/>
                  <a:gd name="connsiteX1" fmla="*/ 2246083 w 2374789"/>
                  <a:gd name="connsiteY1" fmla="*/ 3196607 h 3196608"/>
                  <a:gd name="connsiteX2" fmla="*/ 0 w 2374789"/>
                  <a:gd name="connsiteY2" fmla="*/ 0 h 3196608"/>
                  <a:gd name="connsiteX0" fmla="*/ 0 w 2374789"/>
                  <a:gd name="connsiteY0" fmla="*/ 0 h 3196608"/>
                  <a:gd name="connsiteX1" fmla="*/ 2246083 w 2374789"/>
                  <a:gd name="connsiteY1" fmla="*/ 3196607 h 31966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374789" h="3196608" stroke="0" extrusionOk="0">
                    <a:moveTo>
                      <a:pt x="0" y="0"/>
                    </a:moveTo>
                    <a:cubicBezTo>
                      <a:pt x="1423116" y="363612"/>
                      <a:pt x="2374788" y="1718024"/>
                      <a:pt x="2246083" y="3196607"/>
                    </a:cubicBezTo>
                    <a:lnTo>
                      <a:pt x="0" y="0"/>
                    </a:lnTo>
                    <a:close/>
                  </a:path>
                  <a:path w="2374789" h="3196608" fill="none">
                    <a:moveTo>
                      <a:pt x="0" y="0"/>
                    </a:moveTo>
                    <a:cubicBezTo>
                      <a:pt x="1423116" y="363612"/>
                      <a:pt x="2374788" y="1718024"/>
                      <a:pt x="2246083" y="3196607"/>
                    </a:cubicBezTo>
                  </a:path>
                </a:pathLst>
              </a:custGeom>
              <a:ln w="63500" cmpd="sng">
                <a:gradFill flip="none" rotWithShape="1">
                  <a:gsLst>
                    <a:gs pos="0">
                      <a:srgbClr val="F8F8F8">
                        <a:alpha val="0"/>
                      </a:srgbClr>
                    </a:gs>
                    <a:gs pos="20000">
                      <a:srgbClr val="F8F8F8">
                        <a:alpha val="0"/>
                      </a:srgbClr>
                    </a:gs>
                    <a:gs pos="50000">
                      <a:srgbClr val="F8F8F8">
                        <a:alpha val="47000"/>
                      </a:srgbClr>
                    </a:gs>
                    <a:gs pos="80000">
                      <a:srgbClr val="F8F8F8">
                        <a:alpha val="13000"/>
                      </a:srgbClr>
                    </a:gs>
                    <a:gs pos="100000">
                      <a:srgbClr val="DDDDDD">
                        <a:alpha val="0"/>
                      </a:srgbClr>
                    </a:gs>
                  </a:gsLst>
                  <a:lin ang="2700000" scaled="1"/>
                  <a:tileRect/>
                </a:gradFill>
                <a:miter lim="800000"/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 rtl="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9" name="Freeform 18"/>
              <p:cNvSpPr/>
              <p:nvPr userDrawn="1"/>
            </p:nvSpPr>
            <p:spPr bwMode="grayWhite">
              <a:xfrm flipH="1">
                <a:off x="2756587" y="1619763"/>
                <a:ext cx="2892850" cy="3379627"/>
              </a:xfrm>
              <a:custGeom>
                <a:avLst/>
                <a:gdLst>
                  <a:gd name="connsiteX0" fmla="*/ 3009904 w 6019800"/>
                  <a:gd name="connsiteY0" fmla="*/ 0 h 6019800"/>
                  <a:gd name="connsiteX1" fmla="*/ 5364047 w 6019800"/>
                  <a:gd name="connsiteY1" fmla="*/ 1134402 h 6019800"/>
                  <a:gd name="connsiteX2" fmla="*/ 5943685 w 6019800"/>
                  <a:gd name="connsiteY2" fmla="*/ 3682514 h 6019800"/>
                  <a:gd name="connsiteX3" fmla="*/ 3009900 w 6019800"/>
                  <a:gd name="connsiteY3" fmla="*/ 3009900 h 6019800"/>
                  <a:gd name="connsiteX4" fmla="*/ 3009904 w 6019800"/>
                  <a:gd name="connsiteY4" fmla="*/ 0 h 6019800"/>
                  <a:gd name="connsiteX0" fmla="*/ 3009904 w 6019800"/>
                  <a:gd name="connsiteY0" fmla="*/ 0 h 6019800"/>
                  <a:gd name="connsiteX1" fmla="*/ 5364047 w 6019800"/>
                  <a:gd name="connsiteY1" fmla="*/ 1134402 h 6019800"/>
                  <a:gd name="connsiteX2" fmla="*/ 5943685 w 6019800"/>
                  <a:gd name="connsiteY2" fmla="*/ 3682514 h 6019800"/>
                  <a:gd name="connsiteX0" fmla="*/ 0 w 3138588"/>
                  <a:gd name="connsiteY0" fmla="*/ 0 h 3682514"/>
                  <a:gd name="connsiteX1" fmla="*/ 2354143 w 3138588"/>
                  <a:gd name="connsiteY1" fmla="*/ 1134402 h 3682514"/>
                  <a:gd name="connsiteX2" fmla="*/ 2933781 w 3138588"/>
                  <a:gd name="connsiteY2" fmla="*/ 3682514 h 3682514"/>
                  <a:gd name="connsiteX3" fmla="*/ 0 w 3138588"/>
                  <a:gd name="connsiteY3" fmla="*/ 0 h 3682514"/>
                  <a:gd name="connsiteX0" fmla="*/ 0 w 3138588"/>
                  <a:gd name="connsiteY0" fmla="*/ 0 h 3682514"/>
                  <a:gd name="connsiteX1" fmla="*/ 2354143 w 3138588"/>
                  <a:gd name="connsiteY1" fmla="*/ 1134402 h 3682514"/>
                  <a:gd name="connsiteX2" fmla="*/ 2933781 w 3138588"/>
                  <a:gd name="connsiteY2" fmla="*/ 3682514 h 36825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138588" h="3682514" stroke="0" extrusionOk="0">
                    <a:moveTo>
                      <a:pt x="0" y="0"/>
                    </a:moveTo>
                    <a:cubicBezTo>
                      <a:pt x="916498" y="1"/>
                      <a:pt x="1783064" y="417577"/>
                      <a:pt x="2354143" y="1134402"/>
                    </a:cubicBezTo>
                    <a:cubicBezTo>
                      <a:pt x="2925222" y="1851227"/>
                      <a:pt x="3138588" y="2789193"/>
                      <a:pt x="2933781" y="3682514"/>
                    </a:cubicBezTo>
                    <a:lnTo>
                      <a:pt x="0" y="0"/>
                    </a:lnTo>
                    <a:close/>
                  </a:path>
                  <a:path w="3138588" h="3682514" fill="none">
                    <a:moveTo>
                      <a:pt x="0" y="0"/>
                    </a:moveTo>
                    <a:cubicBezTo>
                      <a:pt x="916498" y="1"/>
                      <a:pt x="1783064" y="417577"/>
                      <a:pt x="2354143" y="1134402"/>
                    </a:cubicBezTo>
                    <a:cubicBezTo>
                      <a:pt x="2925222" y="1851227"/>
                      <a:pt x="3138588" y="2789193"/>
                      <a:pt x="2933781" y="3682514"/>
                    </a:cubicBezTo>
                  </a:path>
                </a:pathLst>
              </a:custGeom>
              <a:ln w="28575">
                <a:gradFill flip="none" rotWithShape="1">
                  <a:gsLst>
                    <a:gs pos="0">
                      <a:srgbClr val="F8F8F8">
                        <a:alpha val="0"/>
                      </a:srgbClr>
                    </a:gs>
                    <a:gs pos="50000">
                      <a:srgbClr val="F8F8F8">
                        <a:alpha val="43000"/>
                      </a:srgbClr>
                    </a:gs>
                    <a:gs pos="100000">
                      <a:srgbClr val="F8F8F8">
                        <a:alpha val="0"/>
                      </a:srgbClr>
                    </a:gs>
                  </a:gsLst>
                  <a:lin ang="2700000" scaled="1"/>
                  <a:tileRect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1800"/>
              </a:p>
            </p:txBody>
          </p:sp>
        </p:grpSp>
        <p:grpSp>
          <p:nvGrpSpPr>
            <p:cNvPr id="12" name="Group 37"/>
            <p:cNvGrpSpPr/>
            <p:nvPr userDrawn="1"/>
          </p:nvGrpSpPr>
          <p:grpSpPr bwMode="grayWhite">
            <a:xfrm>
              <a:off x="3126248" y="615248"/>
              <a:ext cx="3325881" cy="2834631"/>
              <a:chOff x="3126249" y="615248"/>
              <a:chExt cx="3325881" cy="2834631"/>
            </a:xfrm>
          </p:grpSpPr>
          <p:sp>
            <p:nvSpPr>
              <p:cNvPr id="16" name="Freeform 15"/>
              <p:cNvSpPr/>
              <p:nvPr userDrawn="1"/>
            </p:nvSpPr>
            <p:spPr bwMode="grayWhite">
              <a:xfrm rot="13693869" flipH="1">
                <a:off x="3845802" y="929727"/>
                <a:ext cx="2144802" cy="2887031"/>
              </a:xfrm>
              <a:custGeom>
                <a:avLst/>
                <a:gdLst>
                  <a:gd name="connsiteX0" fmla="*/ 3722577 w 5980176"/>
                  <a:gd name="connsiteY0" fmla="*/ 92129 h 6047232"/>
                  <a:gd name="connsiteX1" fmla="*/ 5968660 w 5980176"/>
                  <a:gd name="connsiteY1" fmla="*/ 3288736 h 6047232"/>
                  <a:gd name="connsiteX2" fmla="*/ 2990088 w 5980176"/>
                  <a:gd name="connsiteY2" fmla="*/ 3023616 h 6047232"/>
                  <a:gd name="connsiteX3" fmla="*/ 3722577 w 5980176"/>
                  <a:gd name="connsiteY3" fmla="*/ 92129 h 6047232"/>
                  <a:gd name="connsiteX0" fmla="*/ 3722577 w 5980176"/>
                  <a:gd name="connsiteY0" fmla="*/ 92129 h 6047232"/>
                  <a:gd name="connsiteX1" fmla="*/ 5968660 w 5980176"/>
                  <a:gd name="connsiteY1" fmla="*/ 3288736 h 6047232"/>
                  <a:gd name="connsiteX0" fmla="*/ 0 w 2374788"/>
                  <a:gd name="connsiteY0" fmla="*/ 0 h 3196606"/>
                  <a:gd name="connsiteX1" fmla="*/ 2246083 w 2374788"/>
                  <a:gd name="connsiteY1" fmla="*/ 3196607 h 3196606"/>
                  <a:gd name="connsiteX2" fmla="*/ 0 w 2374788"/>
                  <a:gd name="connsiteY2" fmla="*/ 0 h 3196606"/>
                  <a:gd name="connsiteX0" fmla="*/ 0 w 2374788"/>
                  <a:gd name="connsiteY0" fmla="*/ 0 h 3196606"/>
                  <a:gd name="connsiteX1" fmla="*/ 2246083 w 2374788"/>
                  <a:gd name="connsiteY1" fmla="*/ 3196607 h 31966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374788" h="3196606" stroke="0" extrusionOk="0">
                    <a:moveTo>
                      <a:pt x="0" y="0"/>
                    </a:moveTo>
                    <a:cubicBezTo>
                      <a:pt x="1423116" y="363612"/>
                      <a:pt x="2374788" y="1718024"/>
                      <a:pt x="2246083" y="3196607"/>
                    </a:cubicBezTo>
                    <a:lnTo>
                      <a:pt x="0" y="0"/>
                    </a:lnTo>
                    <a:close/>
                  </a:path>
                  <a:path w="2374788" h="3196606" fill="none">
                    <a:moveTo>
                      <a:pt x="0" y="0"/>
                    </a:moveTo>
                    <a:cubicBezTo>
                      <a:pt x="1423116" y="363612"/>
                      <a:pt x="2374788" y="1718024"/>
                      <a:pt x="2246083" y="3196607"/>
                    </a:cubicBezTo>
                  </a:path>
                </a:pathLst>
              </a:custGeom>
              <a:ln w="63500" cmpd="sng">
                <a:gradFill flip="none" rotWithShape="1">
                  <a:gsLst>
                    <a:gs pos="0">
                      <a:srgbClr val="F8F8F8">
                        <a:alpha val="0"/>
                      </a:srgbClr>
                    </a:gs>
                    <a:gs pos="20000">
                      <a:srgbClr val="F8F8F8">
                        <a:alpha val="0"/>
                      </a:srgbClr>
                    </a:gs>
                    <a:gs pos="50000">
                      <a:srgbClr val="F8F8F8">
                        <a:alpha val="65000"/>
                      </a:srgbClr>
                    </a:gs>
                    <a:gs pos="80000">
                      <a:srgbClr val="F8F8F8">
                        <a:alpha val="13000"/>
                      </a:srgbClr>
                    </a:gs>
                    <a:gs pos="100000">
                      <a:srgbClr val="DDDDDD">
                        <a:alpha val="0"/>
                      </a:srgbClr>
                    </a:gs>
                  </a:gsLst>
                  <a:lin ang="2700000" scaled="1"/>
                  <a:tileRect/>
                </a:gradFill>
                <a:miter lim="800000"/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 rtl="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7" name="Freeform 16"/>
              <p:cNvSpPr/>
              <p:nvPr userDrawn="1"/>
            </p:nvSpPr>
            <p:spPr bwMode="grayWhite">
              <a:xfrm rot="13693869" flipH="1">
                <a:off x="3371874" y="369623"/>
                <a:ext cx="2834631" cy="3325881"/>
              </a:xfrm>
              <a:custGeom>
                <a:avLst/>
                <a:gdLst>
                  <a:gd name="connsiteX0" fmla="*/ 3009904 w 6019800"/>
                  <a:gd name="connsiteY0" fmla="*/ 0 h 6019800"/>
                  <a:gd name="connsiteX1" fmla="*/ 5364047 w 6019800"/>
                  <a:gd name="connsiteY1" fmla="*/ 1134402 h 6019800"/>
                  <a:gd name="connsiteX2" fmla="*/ 5943685 w 6019800"/>
                  <a:gd name="connsiteY2" fmla="*/ 3682514 h 6019800"/>
                  <a:gd name="connsiteX3" fmla="*/ 3009900 w 6019800"/>
                  <a:gd name="connsiteY3" fmla="*/ 3009900 h 6019800"/>
                  <a:gd name="connsiteX4" fmla="*/ 3009904 w 6019800"/>
                  <a:gd name="connsiteY4" fmla="*/ 0 h 6019800"/>
                  <a:gd name="connsiteX0" fmla="*/ 3009904 w 6019800"/>
                  <a:gd name="connsiteY0" fmla="*/ 0 h 6019800"/>
                  <a:gd name="connsiteX1" fmla="*/ 5364047 w 6019800"/>
                  <a:gd name="connsiteY1" fmla="*/ 1134402 h 6019800"/>
                  <a:gd name="connsiteX2" fmla="*/ 5943685 w 6019800"/>
                  <a:gd name="connsiteY2" fmla="*/ 3682514 h 6019800"/>
                  <a:gd name="connsiteX0" fmla="*/ 0 w 3138588"/>
                  <a:gd name="connsiteY0" fmla="*/ 0 h 3682514"/>
                  <a:gd name="connsiteX1" fmla="*/ 2354143 w 3138588"/>
                  <a:gd name="connsiteY1" fmla="*/ 1134402 h 3682514"/>
                  <a:gd name="connsiteX2" fmla="*/ 2933781 w 3138588"/>
                  <a:gd name="connsiteY2" fmla="*/ 3682514 h 3682514"/>
                  <a:gd name="connsiteX3" fmla="*/ 0 w 3138588"/>
                  <a:gd name="connsiteY3" fmla="*/ 0 h 3682514"/>
                  <a:gd name="connsiteX0" fmla="*/ 0 w 3138588"/>
                  <a:gd name="connsiteY0" fmla="*/ 0 h 3682514"/>
                  <a:gd name="connsiteX1" fmla="*/ 2354143 w 3138588"/>
                  <a:gd name="connsiteY1" fmla="*/ 1134402 h 3682514"/>
                  <a:gd name="connsiteX2" fmla="*/ 2933781 w 3138588"/>
                  <a:gd name="connsiteY2" fmla="*/ 3682514 h 36825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138588" h="3682514" stroke="0" extrusionOk="0">
                    <a:moveTo>
                      <a:pt x="0" y="0"/>
                    </a:moveTo>
                    <a:cubicBezTo>
                      <a:pt x="916498" y="1"/>
                      <a:pt x="1783064" y="417577"/>
                      <a:pt x="2354143" y="1134402"/>
                    </a:cubicBezTo>
                    <a:cubicBezTo>
                      <a:pt x="2925222" y="1851227"/>
                      <a:pt x="3138588" y="2789193"/>
                      <a:pt x="2933781" y="3682514"/>
                    </a:cubicBezTo>
                    <a:lnTo>
                      <a:pt x="0" y="0"/>
                    </a:lnTo>
                    <a:close/>
                  </a:path>
                  <a:path w="3138588" h="3682514" fill="none">
                    <a:moveTo>
                      <a:pt x="0" y="0"/>
                    </a:moveTo>
                    <a:cubicBezTo>
                      <a:pt x="916498" y="1"/>
                      <a:pt x="1783064" y="417577"/>
                      <a:pt x="2354143" y="1134402"/>
                    </a:cubicBezTo>
                    <a:cubicBezTo>
                      <a:pt x="2925222" y="1851227"/>
                      <a:pt x="3138588" y="2789193"/>
                      <a:pt x="2933781" y="3682514"/>
                    </a:cubicBezTo>
                  </a:path>
                </a:pathLst>
              </a:custGeom>
              <a:ln w="25400">
                <a:gradFill flip="none" rotWithShape="1">
                  <a:gsLst>
                    <a:gs pos="0">
                      <a:srgbClr val="F8F8F8">
                        <a:alpha val="0"/>
                      </a:srgbClr>
                    </a:gs>
                    <a:gs pos="50000">
                      <a:srgbClr val="F8F8F8">
                        <a:alpha val="46000"/>
                      </a:srgbClr>
                    </a:gs>
                    <a:gs pos="100000">
                      <a:srgbClr val="F8F8F8">
                        <a:alpha val="0"/>
                      </a:srgbClr>
                    </a:gs>
                  </a:gsLst>
                  <a:lin ang="2700000" scaled="1"/>
                  <a:tileRect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1800"/>
              </a:p>
            </p:txBody>
          </p:sp>
        </p:grpSp>
        <p:grpSp>
          <p:nvGrpSpPr>
            <p:cNvPr id="13" name="Group 36"/>
            <p:cNvGrpSpPr/>
            <p:nvPr userDrawn="1"/>
          </p:nvGrpSpPr>
          <p:grpSpPr bwMode="grayWhite">
            <a:xfrm>
              <a:off x="2490231" y="1369960"/>
              <a:ext cx="4781177" cy="4074972"/>
              <a:chOff x="2490231" y="1369960"/>
              <a:chExt cx="4781177" cy="4074972"/>
            </a:xfrm>
          </p:grpSpPr>
          <p:sp>
            <p:nvSpPr>
              <p:cNvPr id="14" name="Freeform 13"/>
              <p:cNvSpPr/>
              <p:nvPr userDrawn="1"/>
            </p:nvSpPr>
            <p:spPr bwMode="grayWhite">
              <a:xfrm rot="13693869" flipH="1">
                <a:off x="3524638" y="1822044"/>
                <a:ext cx="3083296" cy="4150302"/>
              </a:xfrm>
              <a:custGeom>
                <a:avLst/>
                <a:gdLst>
                  <a:gd name="connsiteX0" fmla="*/ 3722577 w 5980176"/>
                  <a:gd name="connsiteY0" fmla="*/ 92129 h 6047232"/>
                  <a:gd name="connsiteX1" fmla="*/ 5968660 w 5980176"/>
                  <a:gd name="connsiteY1" fmla="*/ 3288736 h 6047232"/>
                  <a:gd name="connsiteX2" fmla="*/ 2990088 w 5980176"/>
                  <a:gd name="connsiteY2" fmla="*/ 3023616 h 6047232"/>
                  <a:gd name="connsiteX3" fmla="*/ 3722577 w 5980176"/>
                  <a:gd name="connsiteY3" fmla="*/ 92129 h 6047232"/>
                  <a:gd name="connsiteX0" fmla="*/ 3722577 w 5980176"/>
                  <a:gd name="connsiteY0" fmla="*/ 92129 h 6047232"/>
                  <a:gd name="connsiteX1" fmla="*/ 5968660 w 5980176"/>
                  <a:gd name="connsiteY1" fmla="*/ 3288736 h 6047232"/>
                  <a:gd name="connsiteX0" fmla="*/ 0 w 2374788"/>
                  <a:gd name="connsiteY0" fmla="*/ 0 h 3196607"/>
                  <a:gd name="connsiteX1" fmla="*/ 2246083 w 2374788"/>
                  <a:gd name="connsiteY1" fmla="*/ 3196607 h 3196607"/>
                  <a:gd name="connsiteX2" fmla="*/ 0 w 2374788"/>
                  <a:gd name="connsiteY2" fmla="*/ 0 h 3196607"/>
                  <a:gd name="connsiteX0" fmla="*/ 0 w 2374788"/>
                  <a:gd name="connsiteY0" fmla="*/ 0 h 3196607"/>
                  <a:gd name="connsiteX1" fmla="*/ 2246083 w 2374788"/>
                  <a:gd name="connsiteY1" fmla="*/ 3196607 h 31966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374788" h="3196607" stroke="0" extrusionOk="0">
                    <a:moveTo>
                      <a:pt x="0" y="0"/>
                    </a:moveTo>
                    <a:cubicBezTo>
                      <a:pt x="1423116" y="363612"/>
                      <a:pt x="2374788" y="1718024"/>
                      <a:pt x="2246083" y="3196607"/>
                    </a:cubicBezTo>
                    <a:lnTo>
                      <a:pt x="0" y="0"/>
                    </a:lnTo>
                    <a:close/>
                  </a:path>
                  <a:path w="2374788" h="3196607" fill="none">
                    <a:moveTo>
                      <a:pt x="0" y="0"/>
                    </a:moveTo>
                    <a:cubicBezTo>
                      <a:pt x="1423116" y="363612"/>
                      <a:pt x="2374788" y="1718024"/>
                      <a:pt x="2246083" y="3196607"/>
                    </a:cubicBezTo>
                  </a:path>
                </a:pathLst>
              </a:custGeom>
              <a:ln w="63500" cmpd="sng">
                <a:gradFill flip="none" rotWithShape="1">
                  <a:gsLst>
                    <a:gs pos="0">
                      <a:srgbClr val="F8F8F8">
                        <a:alpha val="0"/>
                      </a:srgbClr>
                    </a:gs>
                    <a:gs pos="20000">
                      <a:srgbClr val="F8F8F8">
                        <a:alpha val="0"/>
                      </a:srgbClr>
                    </a:gs>
                    <a:gs pos="50000">
                      <a:srgbClr val="F8F8F8">
                        <a:alpha val="47000"/>
                      </a:srgbClr>
                    </a:gs>
                    <a:gs pos="80000">
                      <a:srgbClr val="F8F8F8">
                        <a:alpha val="13000"/>
                      </a:srgbClr>
                    </a:gs>
                    <a:gs pos="100000">
                      <a:srgbClr val="DDDDDD">
                        <a:alpha val="0"/>
                      </a:srgbClr>
                    </a:gs>
                  </a:gsLst>
                  <a:lin ang="2700000" scaled="1"/>
                  <a:tileRect/>
                </a:gradFill>
                <a:miter lim="800000"/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 rtl="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800" kern="1200" dirty="0">
                  <a:solidFill>
                    <a:schemeClr val="tx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5" name="Freeform 14"/>
              <p:cNvSpPr/>
              <p:nvPr userDrawn="1"/>
            </p:nvSpPr>
            <p:spPr bwMode="grayWhite">
              <a:xfrm rot="13693869" flipH="1">
                <a:off x="2843334" y="1016857"/>
                <a:ext cx="4074972" cy="4781177"/>
              </a:xfrm>
              <a:custGeom>
                <a:avLst/>
                <a:gdLst>
                  <a:gd name="connsiteX0" fmla="*/ 3009904 w 6019800"/>
                  <a:gd name="connsiteY0" fmla="*/ 0 h 6019800"/>
                  <a:gd name="connsiteX1" fmla="*/ 5364047 w 6019800"/>
                  <a:gd name="connsiteY1" fmla="*/ 1134402 h 6019800"/>
                  <a:gd name="connsiteX2" fmla="*/ 5943685 w 6019800"/>
                  <a:gd name="connsiteY2" fmla="*/ 3682514 h 6019800"/>
                  <a:gd name="connsiteX3" fmla="*/ 3009900 w 6019800"/>
                  <a:gd name="connsiteY3" fmla="*/ 3009900 h 6019800"/>
                  <a:gd name="connsiteX4" fmla="*/ 3009904 w 6019800"/>
                  <a:gd name="connsiteY4" fmla="*/ 0 h 6019800"/>
                  <a:gd name="connsiteX0" fmla="*/ 3009904 w 6019800"/>
                  <a:gd name="connsiteY0" fmla="*/ 0 h 6019800"/>
                  <a:gd name="connsiteX1" fmla="*/ 5364047 w 6019800"/>
                  <a:gd name="connsiteY1" fmla="*/ 1134402 h 6019800"/>
                  <a:gd name="connsiteX2" fmla="*/ 5943685 w 6019800"/>
                  <a:gd name="connsiteY2" fmla="*/ 3682514 h 6019800"/>
                  <a:gd name="connsiteX0" fmla="*/ 0 w 3138588"/>
                  <a:gd name="connsiteY0" fmla="*/ 0 h 3682514"/>
                  <a:gd name="connsiteX1" fmla="*/ 2354143 w 3138588"/>
                  <a:gd name="connsiteY1" fmla="*/ 1134402 h 3682514"/>
                  <a:gd name="connsiteX2" fmla="*/ 2933781 w 3138588"/>
                  <a:gd name="connsiteY2" fmla="*/ 3682514 h 3682514"/>
                  <a:gd name="connsiteX3" fmla="*/ 0 w 3138588"/>
                  <a:gd name="connsiteY3" fmla="*/ 0 h 3682514"/>
                  <a:gd name="connsiteX0" fmla="*/ 0 w 3138588"/>
                  <a:gd name="connsiteY0" fmla="*/ 0 h 3682514"/>
                  <a:gd name="connsiteX1" fmla="*/ 2354143 w 3138588"/>
                  <a:gd name="connsiteY1" fmla="*/ 1134402 h 3682514"/>
                  <a:gd name="connsiteX2" fmla="*/ 2933781 w 3138588"/>
                  <a:gd name="connsiteY2" fmla="*/ 3682514 h 36825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138588" h="3682514" stroke="0" extrusionOk="0">
                    <a:moveTo>
                      <a:pt x="0" y="0"/>
                    </a:moveTo>
                    <a:cubicBezTo>
                      <a:pt x="916498" y="1"/>
                      <a:pt x="1783064" y="417577"/>
                      <a:pt x="2354143" y="1134402"/>
                    </a:cubicBezTo>
                    <a:cubicBezTo>
                      <a:pt x="2925222" y="1851227"/>
                      <a:pt x="3138588" y="2789193"/>
                      <a:pt x="2933781" y="3682514"/>
                    </a:cubicBezTo>
                    <a:lnTo>
                      <a:pt x="0" y="0"/>
                    </a:lnTo>
                    <a:close/>
                  </a:path>
                  <a:path w="3138588" h="3682514" fill="none">
                    <a:moveTo>
                      <a:pt x="0" y="0"/>
                    </a:moveTo>
                    <a:cubicBezTo>
                      <a:pt x="916498" y="1"/>
                      <a:pt x="1783064" y="417577"/>
                      <a:pt x="2354143" y="1134402"/>
                    </a:cubicBezTo>
                    <a:cubicBezTo>
                      <a:pt x="2925222" y="1851227"/>
                      <a:pt x="3138588" y="2789193"/>
                      <a:pt x="2933781" y="3682514"/>
                    </a:cubicBezTo>
                  </a:path>
                </a:pathLst>
              </a:custGeom>
              <a:ln w="31750">
                <a:gradFill flip="none" rotWithShape="1">
                  <a:gsLst>
                    <a:gs pos="0">
                      <a:srgbClr val="F8F8F8">
                        <a:alpha val="0"/>
                      </a:srgbClr>
                    </a:gs>
                    <a:gs pos="50000">
                      <a:srgbClr val="F8F8F8">
                        <a:alpha val="35000"/>
                      </a:srgbClr>
                    </a:gs>
                    <a:gs pos="100000">
                      <a:srgbClr val="F8F8F8">
                        <a:alpha val="0"/>
                      </a:srgbClr>
                    </a:gs>
                  </a:gsLst>
                  <a:lin ang="2700000" scaled="1"/>
                  <a:tileRect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1800"/>
              </a:p>
            </p:txBody>
          </p:sp>
        </p:grpSp>
      </p:grpSp>
      <p:pic>
        <p:nvPicPr>
          <p:cNvPr id="24" name="Picture 230" descr="star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gray">
          <a:xfrm>
            <a:off x="6197600" y="4419600"/>
            <a:ext cx="1193800" cy="9144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351170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46176" y="1289304"/>
            <a:ext cx="5384800" cy="467258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42304" y="1289304"/>
            <a:ext cx="5384800" cy="467258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10/31/2021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73045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 bwMode="gray">
          <a:xfrm>
            <a:off x="609600" y="1353312"/>
            <a:ext cx="5388864" cy="639762"/>
          </a:xfrm>
          <a:solidFill>
            <a:srgbClr val="FFFFFF">
              <a:alpha val="25098"/>
            </a:srgbClr>
          </a:solidFill>
        </p:spPr>
        <p:txBody>
          <a:bodyPr anchor="b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093976"/>
            <a:ext cx="5386917" cy="403250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 bwMode="gray">
          <a:xfrm>
            <a:off x="6193367" y="1353312"/>
            <a:ext cx="5388864" cy="639762"/>
          </a:xfrm>
          <a:solidFill>
            <a:srgbClr val="FFFFFF">
              <a:alpha val="25098"/>
            </a:srgbClr>
          </a:solidFill>
        </p:spPr>
        <p:txBody>
          <a:bodyPr anchor="b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093976"/>
            <a:ext cx="5389033" cy="403250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10/31/2021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75257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10/31/2021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57211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10/31/2021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24191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21536" y="0"/>
            <a:ext cx="9960864" cy="987552"/>
          </a:xfrm>
        </p:spPr>
        <p:txBody>
          <a:bodyPr anchor="b">
            <a:normAutofit/>
          </a:bodyPr>
          <a:lstStyle>
            <a:lvl1pPr algn="l">
              <a:defRPr sz="4000" b="1"/>
            </a:lvl1pPr>
          </a:lstStyle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94688" y="1371600"/>
            <a:ext cx="6230112" cy="485546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8034528" y="1371600"/>
            <a:ext cx="3511296" cy="4873752"/>
          </a:xfrm>
          <a:gradFill>
            <a:gsLst>
              <a:gs pos="0">
                <a:schemeClr val="bg1">
                  <a:lumMod val="95000"/>
                  <a:alpha val="34000"/>
                </a:schemeClr>
              </a:gs>
              <a:gs pos="60000">
                <a:schemeClr val="tx2">
                  <a:lumMod val="20000"/>
                  <a:lumOff val="80000"/>
                  <a:alpha val="0"/>
                </a:schemeClr>
              </a:gs>
            </a:gsLst>
            <a:lin ang="5400000" scaled="1"/>
          </a:gradFill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10/31/2021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0750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gray">
          <a:xfrm>
            <a:off x="670560" y="4855464"/>
            <a:ext cx="4291584" cy="777240"/>
          </a:xfrm>
          <a:solidFill>
            <a:schemeClr val="bg2">
              <a:lumMod val="50000"/>
            </a:schemeClr>
          </a:solidFill>
        </p:spPr>
        <p:txBody>
          <a:bodyPr anchor="ctr"/>
          <a:lstStyle>
            <a:lvl1pPr algn="ctr">
              <a:defRPr sz="2000" b="1"/>
            </a:lvl1pPr>
          </a:lstStyle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 bwMode="gray">
          <a:xfrm>
            <a:off x="5157216" y="1216152"/>
            <a:ext cx="6169152" cy="4398264"/>
          </a:xfrm>
          <a:solidFill>
            <a:srgbClr val="EAEAEA"/>
          </a:solidFill>
          <a:effectLst>
            <a:outerShdw blurRad="254000" dist="101600" dir="2700000" algn="ctr" rotWithShape="0">
              <a:srgbClr val="000000">
                <a:alpha val="40000"/>
              </a:srgb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0560" y="1216152"/>
            <a:ext cx="4291584" cy="3575304"/>
          </a:xfrm>
        </p:spPr>
        <p:txBody>
          <a:bodyPr anchor="b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10/31/2021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11423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grayWhite">
          <a:xfrm>
            <a:off x="0" y="0"/>
            <a:ext cx="12192000" cy="6858000"/>
          </a:xfrm>
          <a:prstGeom prst="rect">
            <a:avLst/>
          </a:prstGeom>
          <a:gradFill>
            <a:gsLst>
              <a:gs pos="6000">
                <a:schemeClr val="bg2">
                  <a:lumMod val="50000"/>
                  <a:alpha val="83000"/>
                </a:schemeClr>
              </a:gs>
              <a:gs pos="26000">
                <a:schemeClr val="bg2">
                  <a:lumMod val="50000"/>
                  <a:alpha val="63000"/>
                </a:schemeClr>
              </a:gs>
              <a:gs pos="50000">
                <a:schemeClr val="bg2">
                  <a:lumMod val="50000"/>
                  <a:alpha val="27000"/>
                </a:schemeClr>
              </a:gs>
              <a:gs pos="100000">
                <a:schemeClr val="bg2">
                  <a:lumMod val="50000"/>
                  <a:alpha val="0"/>
                </a:schemeClr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8" name="Rectangle 7"/>
          <p:cNvSpPr/>
          <p:nvPr/>
        </p:nvSpPr>
        <p:spPr bwMode="black">
          <a:xfrm>
            <a:off x="0" y="0"/>
            <a:ext cx="1621536" cy="987552"/>
          </a:xfrm>
          <a:prstGeom prst="rect">
            <a:avLst/>
          </a:prstGeom>
          <a:solidFill>
            <a:srgbClr val="FFFFFF">
              <a:alpha val="1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9" name="Rectangle 8"/>
          <p:cNvSpPr/>
          <p:nvPr/>
        </p:nvSpPr>
        <p:spPr bwMode="white">
          <a:xfrm>
            <a:off x="101600" y="1066800"/>
            <a:ext cx="3454400" cy="1219200"/>
          </a:xfrm>
          <a:prstGeom prst="rect">
            <a:avLst/>
          </a:prstGeom>
          <a:blipFill dpi="0" rotWithShape="1">
            <a:blip r:embed="rId13">
              <a:alphaModFix amt="50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pic>
        <p:nvPicPr>
          <p:cNvPr id="10" name="Picture 136" descr="star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gray">
          <a:xfrm rot="-1315059">
            <a:off x="11546538" y="5872450"/>
            <a:ext cx="723900" cy="555625"/>
          </a:xfrm>
          <a:prstGeom prst="rect">
            <a:avLst/>
          </a:prstGeom>
          <a:noFill/>
        </p:spPr>
      </p:pic>
      <p:pic>
        <p:nvPicPr>
          <p:cNvPr id="11" name="Picture 139" descr="star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gray">
          <a:xfrm rot="-1315059" flipH="1" flipV="1">
            <a:off x="203200" y="4724401"/>
            <a:ext cx="567267" cy="434975"/>
          </a:xfrm>
          <a:prstGeom prst="rect">
            <a:avLst/>
          </a:prstGeom>
          <a:noFill/>
        </p:spPr>
      </p:pic>
      <p:pic>
        <p:nvPicPr>
          <p:cNvPr id="12" name="Picture 99" descr="star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gray">
          <a:xfrm rot="-1315059">
            <a:off x="711200" y="152401"/>
            <a:ext cx="922867" cy="708025"/>
          </a:xfrm>
          <a:prstGeom prst="rect">
            <a:avLst/>
          </a:prstGeom>
          <a:noFill/>
        </p:spPr>
      </p:pic>
      <p:cxnSp>
        <p:nvCxnSpPr>
          <p:cNvPr id="13" name="Straight Connector 12"/>
          <p:cNvCxnSpPr/>
          <p:nvPr/>
        </p:nvCxnSpPr>
        <p:spPr bwMode="white">
          <a:xfrm>
            <a:off x="1622595" y="0"/>
            <a:ext cx="0" cy="6858000"/>
          </a:xfrm>
          <a:prstGeom prst="line">
            <a:avLst/>
          </a:prstGeom>
          <a:ln>
            <a:solidFill>
              <a:srgbClr val="FFFFFF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 bwMode="ltGray">
          <a:xfrm>
            <a:off x="11618976" y="0"/>
            <a:ext cx="0" cy="6858000"/>
          </a:xfrm>
          <a:prstGeom prst="line">
            <a:avLst/>
          </a:prstGeom>
          <a:ln>
            <a:solidFill>
              <a:srgbClr val="FFFFFF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 bwMode="ltGray">
          <a:xfrm>
            <a:off x="3560064" y="0"/>
            <a:ext cx="0" cy="6858000"/>
          </a:xfrm>
          <a:prstGeom prst="line">
            <a:avLst/>
          </a:prstGeom>
          <a:ln>
            <a:solidFill>
              <a:srgbClr val="FFFFFF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 bwMode="grayWhite">
          <a:xfrm>
            <a:off x="0" y="990600"/>
            <a:ext cx="12192000" cy="1588"/>
          </a:xfrm>
          <a:prstGeom prst="line">
            <a:avLst/>
          </a:prstGeom>
          <a:ln>
            <a:solidFill>
              <a:srgbClr val="FFFFFF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 bwMode="grayWhite">
          <a:xfrm>
            <a:off x="7717536" y="1069848"/>
            <a:ext cx="4474464" cy="1588"/>
          </a:xfrm>
          <a:prstGeom prst="line">
            <a:avLst/>
          </a:prstGeom>
          <a:ln>
            <a:solidFill>
              <a:srgbClr val="FFFFFF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8" name="Group 101"/>
          <p:cNvGrpSpPr>
            <a:grpSpLocks/>
          </p:cNvGrpSpPr>
          <p:nvPr/>
        </p:nvGrpSpPr>
        <p:grpSpPr bwMode="ltGray">
          <a:xfrm>
            <a:off x="-82016" y="-103188"/>
            <a:ext cx="5466816" cy="4217988"/>
            <a:chOff x="-80" y="-65"/>
            <a:chExt cx="2624" cy="2631"/>
          </a:xfrm>
          <a:solidFill>
            <a:schemeClr val="bg2">
              <a:lumMod val="20000"/>
              <a:lumOff val="80000"/>
              <a:alpha val="10196"/>
            </a:schemeClr>
          </a:solidFill>
        </p:grpSpPr>
        <p:sp>
          <p:nvSpPr>
            <p:cNvPr id="19" name="Freeform 102"/>
            <p:cNvSpPr>
              <a:spLocks/>
            </p:cNvSpPr>
            <p:nvPr/>
          </p:nvSpPr>
          <p:spPr bwMode="ltGray">
            <a:xfrm>
              <a:off x="1703" y="0"/>
              <a:ext cx="73" cy="34"/>
            </a:xfrm>
            <a:custGeom>
              <a:avLst/>
              <a:gdLst>
                <a:gd name="connsiteX0" fmla="*/ 674 w 711"/>
                <a:gd name="connsiteY0" fmla="*/ 0 h 451"/>
                <a:gd name="connsiteX1" fmla="*/ 711 w 711"/>
                <a:gd name="connsiteY1" fmla="*/ 67 h 451"/>
                <a:gd name="connsiteX2" fmla="*/ 132 w 711"/>
                <a:gd name="connsiteY2" fmla="*/ 401 h 451"/>
                <a:gd name="connsiteX3" fmla="*/ 112 w 711"/>
                <a:gd name="connsiteY3" fmla="*/ 367 h 451"/>
                <a:gd name="connsiteX4" fmla="*/ 94 w 711"/>
                <a:gd name="connsiteY4" fmla="*/ 335 h 451"/>
                <a:gd name="connsiteX5" fmla="*/ 674 w 711"/>
                <a:gd name="connsiteY5" fmla="*/ 0 h 451"/>
                <a:gd name="connsiteX0" fmla="*/ 674 w 711"/>
                <a:gd name="connsiteY0" fmla="*/ 0 h 451"/>
                <a:gd name="connsiteX1" fmla="*/ 711 w 711"/>
                <a:gd name="connsiteY1" fmla="*/ 67 h 451"/>
                <a:gd name="connsiteX2" fmla="*/ 185 w 711"/>
                <a:gd name="connsiteY2" fmla="*/ 369 h 451"/>
                <a:gd name="connsiteX3" fmla="*/ 132 w 711"/>
                <a:gd name="connsiteY3" fmla="*/ 401 h 451"/>
                <a:gd name="connsiteX4" fmla="*/ 112 w 711"/>
                <a:gd name="connsiteY4" fmla="*/ 367 h 451"/>
                <a:gd name="connsiteX5" fmla="*/ 94 w 711"/>
                <a:gd name="connsiteY5" fmla="*/ 335 h 451"/>
                <a:gd name="connsiteX6" fmla="*/ 674 w 711"/>
                <a:gd name="connsiteY6" fmla="*/ 0 h 451"/>
                <a:gd name="connsiteX0" fmla="*/ 674 w 711"/>
                <a:gd name="connsiteY0" fmla="*/ 0 h 401"/>
                <a:gd name="connsiteX1" fmla="*/ 711 w 711"/>
                <a:gd name="connsiteY1" fmla="*/ 67 h 401"/>
                <a:gd name="connsiteX2" fmla="*/ 185 w 711"/>
                <a:gd name="connsiteY2" fmla="*/ 369 h 401"/>
                <a:gd name="connsiteX3" fmla="*/ 132 w 711"/>
                <a:gd name="connsiteY3" fmla="*/ 401 h 401"/>
                <a:gd name="connsiteX4" fmla="*/ 112 w 711"/>
                <a:gd name="connsiteY4" fmla="*/ 367 h 401"/>
                <a:gd name="connsiteX5" fmla="*/ 94 w 711"/>
                <a:gd name="connsiteY5" fmla="*/ 335 h 401"/>
                <a:gd name="connsiteX6" fmla="*/ 674 w 711"/>
                <a:gd name="connsiteY6" fmla="*/ 0 h 401"/>
                <a:gd name="connsiteX0" fmla="*/ 562 w 599"/>
                <a:gd name="connsiteY0" fmla="*/ 0 h 401"/>
                <a:gd name="connsiteX1" fmla="*/ 599 w 599"/>
                <a:gd name="connsiteY1" fmla="*/ 67 h 401"/>
                <a:gd name="connsiteX2" fmla="*/ 73 w 599"/>
                <a:gd name="connsiteY2" fmla="*/ 369 h 401"/>
                <a:gd name="connsiteX3" fmla="*/ 20 w 599"/>
                <a:gd name="connsiteY3" fmla="*/ 401 h 401"/>
                <a:gd name="connsiteX4" fmla="*/ 0 w 599"/>
                <a:gd name="connsiteY4" fmla="*/ 367 h 401"/>
                <a:gd name="connsiteX5" fmla="*/ 562 w 599"/>
                <a:gd name="connsiteY5" fmla="*/ 0 h 401"/>
                <a:gd name="connsiteX0" fmla="*/ 0 w 599"/>
                <a:gd name="connsiteY0" fmla="*/ 300 h 334"/>
                <a:gd name="connsiteX1" fmla="*/ 599 w 599"/>
                <a:gd name="connsiteY1" fmla="*/ 0 h 334"/>
                <a:gd name="connsiteX2" fmla="*/ 73 w 599"/>
                <a:gd name="connsiteY2" fmla="*/ 302 h 334"/>
                <a:gd name="connsiteX3" fmla="*/ 20 w 599"/>
                <a:gd name="connsiteY3" fmla="*/ 334 h 334"/>
                <a:gd name="connsiteX4" fmla="*/ 0 w 599"/>
                <a:gd name="connsiteY4" fmla="*/ 300 h 334"/>
                <a:gd name="connsiteX0" fmla="*/ 0 w 73"/>
                <a:gd name="connsiteY0" fmla="*/ 5 h 39"/>
                <a:gd name="connsiteX1" fmla="*/ 73 w 73"/>
                <a:gd name="connsiteY1" fmla="*/ 7 h 39"/>
                <a:gd name="connsiteX2" fmla="*/ 20 w 73"/>
                <a:gd name="connsiteY2" fmla="*/ 39 h 39"/>
                <a:gd name="connsiteX3" fmla="*/ 0 w 73"/>
                <a:gd name="connsiteY3" fmla="*/ 5 h 39"/>
                <a:gd name="connsiteX0" fmla="*/ 0 w 73"/>
                <a:gd name="connsiteY0" fmla="*/ 0 h 34"/>
                <a:gd name="connsiteX1" fmla="*/ 73 w 73"/>
                <a:gd name="connsiteY1" fmla="*/ 2 h 34"/>
                <a:gd name="connsiteX2" fmla="*/ 20 w 73"/>
                <a:gd name="connsiteY2" fmla="*/ 34 h 34"/>
                <a:gd name="connsiteX3" fmla="*/ 0 w 73"/>
                <a:gd name="connsiteY3" fmla="*/ 0 h 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3" h="34">
                  <a:moveTo>
                    <a:pt x="0" y="0"/>
                  </a:moveTo>
                  <a:cubicBezTo>
                    <a:pt x="24" y="1"/>
                    <a:pt x="49" y="1"/>
                    <a:pt x="73" y="2"/>
                  </a:cubicBezTo>
                  <a:lnTo>
                    <a:pt x="20" y="34"/>
                  </a:lnTo>
                  <a:cubicBezTo>
                    <a:pt x="13" y="23"/>
                    <a:pt x="7" y="11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800"/>
            </a:p>
          </p:txBody>
        </p:sp>
        <p:sp>
          <p:nvSpPr>
            <p:cNvPr id="20" name="Freeform 103"/>
            <p:cNvSpPr>
              <a:spLocks/>
            </p:cNvSpPr>
            <p:nvPr/>
          </p:nvSpPr>
          <p:spPr bwMode="ltGray">
            <a:xfrm>
              <a:off x="1739" y="2"/>
              <a:ext cx="314" cy="131"/>
            </a:xfrm>
            <a:custGeom>
              <a:avLst/>
              <a:gdLst>
                <a:gd name="connsiteX0" fmla="*/ 607 w 638"/>
                <a:gd name="connsiteY0" fmla="*/ 0 h 353"/>
                <a:gd name="connsiteX1" fmla="*/ 638 w 638"/>
                <a:gd name="connsiteY1" fmla="*/ 71 h 353"/>
                <a:gd name="connsiteX2" fmla="*/ 33 w 638"/>
                <a:gd name="connsiteY2" fmla="*/ 353 h 353"/>
                <a:gd name="connsiteX3" fmla="*/ 0 w 638"/>
                <a:gd name="connsiteY3" fmla="*/ 284 h 353"/>
                <a:gd name="connsiteX4" fmla="*/ 129 w 638"/>
                <a:gd name="connsiteY4" fmla="*/ 222 h 353"/>
                <a:gd name="connsiteX5" fmla="*/ 607 w 638"/>
                <a:gd name="connsiteY5" fmla="*/ 0 h 353"/>
                <a:gd name="connsiteX0" fmla="*/ 607 w 638"/>
                <a:gd name="connsiteY0" fmla="*/ 0 h 353"/>
                <a:gd name="connsiteX1" fmla="*/ 638 w 638"/>
                <a:gd name="connsiteY1" fmla="*/ 71 h 353"/>
                <a:gd name="connsiteX2" fmla="*/ 314 w 638"/>
                <a:gd name="connsiteY2" fmla="*/ 222 h 353"/>
                <a:gd name="connsiteX3" fmla="*/ 33 w 638"/>
                <a:gd name="connsiteY3" fmla="*/ 353 h 353"/>
                <a:gd name="connsiteX4" fmla="*/ 0 w 638"/>
                <a:gd name="connsiteY4" fmla="*/ 284 h 353"/>
                <a:gd name="connsiteX5" fmla="*/ 129 w 638"/>
                <a:gd name="connsiteY5" fmla="*/ 222 h 353"/>
                <a:gd name="connsiteX6" fmla="*/ 607 w 638"/>
                <a:gd name="connsiteY6" fmla="*/ 0 h 353"/>
                <a:gd name="connsiteX0" fmla="*/ 129 w 638"/>
                <a:gd name="connsiteY0" fmla="*/ 151 h 282"/>
                <a:gd name="connsiteX1" fmla="*/ 638 w 638"/>
                <a:gd name="connsiteY1" fmla="*/ 0 h 282"/>
                <a:gd name="connsiteX2" fmla="*/ 314 w 638"/>
                <a:gd name="connsiteY2" fmla="*/ 151 h 282"/>
                <a:gd name="connsiteX3" fmla="*/ 33 w 638"/>
                <a:gd name="connsiteY3" fmla="*/ 282 h 282"/>
                <a:gd name="connsiteX4" fmla="*/ 0 w 638"/>
                <a:gd name="connsiteY4" fmla="*/ 213 h 282"/>
                <a:gd name="connsiteX5" fmla="*/ 129 w 638"/>
                <a:gd name="connsiteY5" fmla="*/ 151 h 282"/>
                <a:gd name="connsiteX0" fmla="*/ 129 w 314"/>
                <a:gd name="connsiteY0" fmla="*/ 0 h 131"/>
                <a:gd name="connsiteX1" fmla="*/ 314 w 314"/>
                <a:gd name="connsiteY1" fmla="*/ 0 h 131"/>
                <a:gd name="connsiteX2" fmla="*/ 33 w 314"/>
                <a:gd name="connsiteY2" fmla="*/ 131 h 131"/>
                <a:gd name="connsiteX3" fmla="*/ 0 w 314"/>
                <a:gd name="connsiteY3" fmla="*/ 62 h 131"/>
                <a:gd name="connsiteX4" fmla="*/ 129 w 314"/>
                <a:gd name="connsiteY4" fmla="*/ 0 h 1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4" h="131">
                  <a:moveTo>
                    <a:pt x="129" y="0"/>
                  </a:moveTo>
                  <a:lnTo>
                    <a:pt x="314" y="0"/>
                  </a:lnTo>
                  <a:lnTo>
                    <a:pt x="33" y="131"/>
                  </a:lnTo>
                  <a:lnTo>
                    <a:pt x="0" y="62"/>
                  </a:lnTo>
                  <a:lnTo>
                    <a:pt x="12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800"/>
            </a:p>
          </p:txBody>
        </p:sp>
        <p:sp>
          <p:nvSpPr>
            <p:cNvPr id="21" name="Freeform 104"/>
            <p:cNvSpPr>
              <a:spLocks/>
            </p:cNvSpPr>
            <p:nvPr/>
          </p:nvSpPr>
          <p:spPr bwMode="ltGray">
            <a:xfrm>
              <a:off x="1785" y="-65"/>
              <a:ext cx="654" cy="301"/>
            </a:xfrm>
            <a:custGeom>
              <a:avLst/>
              <a:gdLst/>
              <a:ahLst/>
              <a:cxnLst>
                <a:cxn ang="0">
                  <a:pos x="629" y="0"/>
                </a:cxn>
                <a:cxn ang="0">
                  <a:pos x="654" y="73"/>
                </a:cxn>
                <a:cxn ang="0">
                  <a:pos x="26" y="301"/>
                </a:cxn>
                <a:cxn ang="0">
                  <a:pos x="0" y="229"/>
                </a:cxn>
                <a:cxn ang="0">
                  <a:pos x="629" y="0"/>
                </a:cxn>
              </a:cxnLst>
              <a:rect l="0" t="0" r="r" b="b"/>
              <a:pathLst>
                <a:path w="654" h="301">
                  <a:moveTo>
                    <a:pt x="629" y="0"/>
                  </a:moveTo>
                  <a:lnTo>
                    <a:pt x="654" y="73"/>
                  </a:lnTo>
                  <a:lnTo>
                    <a:pt x="26" y="301"/>
                  </a:lnTo>
                  <a:lnTo>
                    <a:pt x="0" y="229"/>
                  </a:lnTo>
                  <a:lnTo>
                    <a:pt x="62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800"/>
            </a:p>
          </p:txBody>
        </p:sp>
        <p:sp>
          <p:nvSpPr>
            <p:cNvPr id="22" name="Freeform 105"/>
            <p:cNvSpPr>
              <a:spLocks/>
            </p:cNvSpPr>
            <p:nvPr/>
          </p:nvSpPr>
          <p:spPr bwMode="ltGray">
            <a:xfrm>
              <a:off x="1821" y="94"/>
              <a:ext cx="666" cy="248"/>
            </a:xfrm>
            <a:custGeom>
              <a:avLst/>
              <a:gdLst/>
              <a:ahLst/>
              <a:cxnLst>
                <a:cxn ang="0">
                  <a:pos x="647" y="0"/>
                </a:cxn>
                <a:cxn ang="0">
                  <a:pos x="666" y="75"/>
                </a:cxn>
                <a:cxn ang="0">
                  <a:pos x="20" y="248"/>
                </a:cxn>
                <a:cxn ang="0">
                  <a:pos x="0" y="174"/>
                </a:cxn>
                <a:cxn ang="0">
                  <a:pos x="647" y="0"/>
                </a:cxn>
              </a:cxnLst>
              <a:rect l="0" t="0" r="r" b="b"/>
              <a:pathLst>
                <a:path w="666" h="248">
                  <a:moveTo>
                    <a:pt x="647" y="0"/>
                  </a:moveTo>
                  <a:lnTo>
                    <a:pt x="666" y="75"/>
                  </a:lnTo>
                  <a:lnTo>
                    <a:pt x="20" y="248"/>
                  </a:lnTo>
                  <a:lnTo>
                    <a:pt x="0" y="174"/>
                  </a:lnTo>
                  <a:lnTo>
                    <a:pt x="64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800"/>
            </a:p>
          </p:txBody>
        </p:sp>
        <p:sp>
          <p:nvSpPr>
            <p:cNvPr id="23" name="Freeform 106"/>
            <p:cNvSpPr>
              <a:spLocks/>
            </p:cNvSpPr>
            <p:nvPr/>
          </p:nvSpPr>
          <p:spPr bwMode="ltGray">
            <a:xfrm>
              <a:off x="1848" y="258"/>
              <a:ext cx="673" cy="192"/>
            </a:xfrm>
            <a:custGeom>
              <a:avLst/>
              <a:gdLst/>
              <a:ahLst/>
              <a:cxnLst>
                <a:cxn ang="0">
                  <a:pos x="659" y="0"/>
                </a:cxn>
                <a:cxn ang="0">
                  <a:pos x="673" y="76"/>
                </a:cxn>
                <a:cxn ang="0">
                  <a:pos x="14" y="192"/>
                </a:cxn>
                <a:cxn ang="0">
                  <a:pos x="0" y="116"/>
                </a:cxn>
                <a:cxn ang="0">
                  <a:pos x="659" y="0"/>
                </a:cxn>
              </a:cxnLst>
              <a:rect l="0" t="0" r="r" b="b"/>
              <a:pathLst>
                <a:path w="673" h="192">
                  <a:moveTo>
                    <a:pt x="659" y="0"/>
                  </a:moveTo>
                  <a:lnTo>
                    <a:pt x="673" y="76"/>
                  </a:lnTo>
                  <a:lnTo>
                    <a:pt x="14" y="192"/>
                  </a:lnTo>
                  <a:lnTo>
                    <a:pt x="0" y="116"/>
                  </a:lnTo>
                  <a:lnTo>
                    <a:pt x="65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800"/>
            </a:p>
          </p:txBody>
        </p:sp>
        <p:sp>
          <p:nvSpPr>
            <p:cNvPr id="24" name="Freeform 107"/>
            <p:cNvSpPr>
              <a:spLocks/>
            </p:cNvSpPr>
            <p:nvPr/>
          </p:nvSpPr>
          <p:spPr bwMode="ltGray">
            <a:xfrm>
              <a:off x="1867" y="424"/>
              <a:ext cx="673" cy="136"/>
            </a:xfrm>
            <a:custGeom>
              <a:avLst/>
              <a:gdLst/>
              <a:ahLst/>
              <a:cxnLst>
                <a:cxn ang="0">
                  <a:pos x="666" y="0"/>
                </a:cxn>
                <a:cxn ang="0">
                  <a:pos x="673" y="78"/>
                </a:cxn>
                <a:cxn ang="0">
                  <a:pos x="6" y="136"/>
                </a:cxn>
                <a:cxn ang="0">
                  <a:pos x="0" y="59"/>
                </a:cxn>
                <a:cxn ang="0">
                  <a:pos x="666" y="0"/>
                </a:cxn>
              </a:cxnLst>
              <a:rect l="0" t="0" r="r" b="b"/>
              <a:pathLst>
                <a:path w="673" h="136">
                  <a:moveTo>
                    <a:pt x="666" y="0"/>
                  </a:moveTo>
                  <a:lnTo>
                    <a:pt x="673" y="78"/>
                  </a:lnTo>
                  <a:lnTo>
                    <a:pt x="6" y="136"/>
                  </a:lnTo>
                  <a:lnTo>
                    <a:pt x="0" y="59"/>
                  </a:lnTo>
                  <a:lnTo>
                    <a:pt x="66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800"/>
            </a:p>
          </p:txBody>
        </p:sp>
        <p:sp>
          <p:nvSpPr>
            <p:cNvPr id="25" name="Rectangle 108"/>
            <p:cNvSpPr>
              <a:spLocks noChangeArrowheads="1"/>
            </p:cNvSpPr>
            <p:nvPr/>
          </p:nvSpPr>
          <p:spPr bwMode="ltGray">
            <a:xfrm>
              <a:off x="1875" y="593"/>
              <a:ext cx="669" cy="77"/>
            </a:xfrm>
            <a:prstGeom prst="rect">
              <a:avLst/>
            </a:prstGeom>
            <a:grpFill/>
            <a:ln w="0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 sz="1800"/>
            </a:p>
          </p:txBody>
        </p:sp>
        <p:sp>
          <p:nvSpPr>
            <p:cNvPr id="26" name="Freeform 109"/>
            <p:cNvSpPr>
              <a:spLocks/>
            </p:cNvSpPr>
            <p:nvPr/>
          </p:nvSpPr>
          <p:spPr bwMode="ltGray">
            <a:xfrm>
              <a:off x="1867" y="703"/>
              <a:ext cx="673" cy="135"/>
            </a:xfrm>
            <a:custGeom>
              <a:avLst/>
              <a:gdLst/>
              <a:ahLst/>
              <a:cxnLst>
                <a:cxn ang="0">
                  <a:pos x="7" y="0"/>
                </a:cxn>
                <a:cxn ang="0">
                  <a:pos x="673" y="59"/>
                </a:cxn>
                <a:cxn ang="0">
                  <a:pos x="667" y="135"/>
                </a:cxn>
                <a:cxn ang="0">
                  <a:pos x="0" y="76"/>
                </a:cxn>
                <a:cxn ang="0">
                  <a:pos x="7" y="0"/>
                </a:cxn>
              </a:cxnLst>
              <a:rect l="0" t="0" r="r" b="b"/>
              <a:pathLst>
                <a:path w="673" h="135">
                  <a:moveTo>
                    <a:pt x="7" y="0"/>
                  </a:moveTo>
                  <a:lnTo>
                    <a:pt x="673" y="59"/>
                  </a:lnTo>
                  <a:lnTo>
                    <a:pt x="667" y="135"/>
                  </a:lnTo>
                  <a:lnTo>
                    <a:pt x="0" y="76"/>
                  </a:lnTo>
                  <a:lnTo>
                    <a:pt x="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800"/>
            </a:p>
          </p:txBody>
        </p:sp>
        <p:sp>
          <p:nvSpPr>
            <p:cNvPr id="27" name="Freeform 110"/>
            <p:cNvSpPr>
              <a:spLocks/>
            </p:cNvSpPr>
            <p:nvPr/>
          </p:nvSpPr>
          <p:spPr bwMode="ltGray">
            <a:xfrm>
              <a:off x="1849" y="813"/>
              <a:ext cx="674" cy="192"/>
            </a:xfrm>
            <a:custGeom>
              <a:avLst/>
              <a:gdLst/>
              <a:ahLst/>
              <a:cxnLst>
                <a:cxn ang="0">
                  <a:pos x="14" y="0"/>
                </a:cxn>
                <a:cxn ang="0">
                  <a:pos x="674" y="116"/>
                </a:cxn>
                <a:cxn ang="0">
                  <a:pos x="660" y="192"/>
                </a:cxn>
                <a:cxn ang="0">
                  <a:pos x="0" y="75"/>
                </a:cxn>
                <a:cxn ang="0">
                  <a:pos x="14" y="0"/>
                </a:cxn>
              </a:cxnLst>
              <a:rect l="0" t="0" r="r" b="b"/>
              <a:pathLst>
                <a:path w="674" h="192">
                  <a:moveTo>
                    <a:pt x="14" y="0"/>
                  </a:moveTo>
                  <a:lnTo>
                    <a:pt x="674" y="116"/>
                  </a:lnTo>
                  <a:lnTo>
                    <a:pt x="660" y="192"/>
                  </a:lnTo>
                  <a:lnTo>
                    <a:pt x="0" y="75"/>
                  </a:lnTo>
                  <a:lnTo>
                    <a:pt x="1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800"/>
            </a:p>
          </p:txBody>
        </p:sp>
        <p:sp>
          <p:nvSpPr>
            <p:cNvPr id="28" name="Freeform 111"/>
            <p:cNvSpPr>
              <a:spLocks/>
            </p:cNvSpPr>
            <p:nvPr/>
          </p:nvSpPr>
          <p:spPr bwMode="ltGray">
            <a:xfrm>
              <a:off x="1822" y="921"/>
              <a:ext cx="667" cy="247"/>
            </a:xfrm>
            <a:custGeom>
              <a:avLst/>
              <a:gdLst/>
              <a:ahLst/>
              <a:cxnLst>
                <a:cxn ang="0">
                  <a:pos x="20" y="0"/>
                </a:cxn>
                <a:cxn ang="0">
                  <a:pos x="667" y="173"/>
                </a:cxn>
                <a:cxn ang="0">
                  <a:pos x="647" y="247"/>
                </a:cxn>
                <a:cxn ang="0">
                  <a:pos x="0" y="74"/>
                </a:cxn>
                <a:cxn ang="0">
                  <a:pos x="20" y="0"/>
                </a:cxn>
              </a:cxnLst>
              <a:rect l="0" t="0" r="r" b="b"/>
              <a:pathLst>
                <a:path w="667" h="247">
                  <a:moveTo>
                    <a:pt x="20" y="0"/>
                  </a:moveTo>
                  <a:lnTo>
                    <a:pt x="667" y="173"/>
                  </a:lnTo>
                  <a:lnTo>
                    <a:pt x="647" y="247"/>
                  </a:lnTo>
                  <a:lnTo>
                    <a:pt x="0" y="74"/>
                  </a:lnTo>
                  <a:lnTo>
                    <a:pt x="2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800"/>
            </a:p>
          </p:txBody>
        </p:sp>
        <p:sp>
          <p:nvSpPr>
            <p:cNvPr id="29" name="Freeform 112"/>
            <p:cNvSpPr>
              <a:spLocks/>
            </p:cNvSpPr>
            <p:nvPr/>
          </p:nvSpPr>
          <p:spPr bwMode="ltGray">
            <a:xfrm>
              <a:off x="1787" y="1027"/>
              <a:ext cx="655" cy="301"/>
            </a:xfrm>
            <a:custGeom>
              <a:avLst/>
              <a:gdLst/>
              <a:ahLst/>
              <a:cxnLst>
                <a:cxn ang="0">
                  <a:pos x="26" y="0"/>
                </a:cxn>
                <a:cxn ang="0">
                  <a:pos x="655" y="229"/>
                </a:cxn>
                <a:cxn ang="0">
                  <a:pos x="629" y="301"/>
                </a:cxn>
                <a:cxn ang="0">
                  <a:pos x="0" y="72"/>
                </a:cxn>
                <a:cxn ang="0">
                  <a:pos x="26" y="0"/>
                </a:cxn>
              </a:cxnLst>
              <a:rect l="0" t="0" r="r" b="b"/>
              <a:pathLst>
                <a:path w="655" h="301">
                  <a:moveTo>
                    <a:pt x="26" y="0"/>
                  </a:moveTo>
                  <a:lnTo>
                    <a:pt x="655" y="229"/>
                  </a:lnTo>
                  <a:lnTo>
                    <a:pt x="629" y="301"/>
                  </a:lnTo>
                  <a:lnTo>
                    <a:pt x="0" y="72"/>
                  </a:lnTo>
                  <a:lnTo>
                    <a:pt x="2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800"/>
            </a:p>
          </p:txBody>
        </p:sp>
        <p:sp>
          <p:nvSpPr>
            <p:cNvPr id="30" name="Freeform 113"/>
            <p:cNvSpPr>
              <a:spLocks/>
            </p:cNvSpPr>
            <p:nvPr/>
          </p:nvSpPr>
          <p:spPr bwMode="ltGray">
            <a:xfrm>
              <a:off x="1742" y="1130"/>
              <a:ext cx="639" cy="353"/>
            </a:xfrm>
            <a:custGeom>
              <a:avLst/>
              <a:gdLst/>
              <a:ahLst/>
              <a:cxnLst>
                <a:cxn ang="0">
                  <a:pos x="32" y="0"/>
                </a:cxn>
                <a:cxn ang="0">
                  <a:pos x="639" y="283"/>
                </a:cxn>
                <a:cxn ang="0">
                  <a:pos x="606" y="353"/>
                </a:cxn>
                <a:cxn ang="0">
                  <a:pos x="0" y="70"/>
                </a:cxn>
                <a:cxn ang="0">
                  <a:pos x="32" y="0"/>
                </a:cxn>
              </a:cxnLst>
              <a:rect l="0" t="0" r="r" b="b"/>
              <a:pathLst>
                <a:path w="639" h="353">
                  <a:moveTo>
                    <a:pt x="32" y="0"/>
                  </a:moveTo>
                  <a:lnTo>
                    <a:pt x="639" y="283"/>
                  </a:lnTo>
                  <a:lnTo>
                    <a:pt x="606" y="353"/>
                  </a:lnTo>
                  <a:lnTo>
                    <a:pt x="0" y="70"/>
                  </a:lnTo>
                  <a:lnTo>
                    <a:pt x="3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800"/>
            </a:p>
          </p:txBody>
        </p:sp>
        <p:sp>
          <p:nvSpPr>
            <p:cNvPr id="31" name="Freeform 114"/>
            <p:cNvSpPr>
              <a:spLocks/>
            </p:cNvSpPr>
            <p:nvPr/>
          </p:nvSpPr>
          <p:spPr bwMode="ltGray">
            <a:xfrm>
              <a:off x="1689" y="1230"/>
              <a:ext cx="617" cy="400"/>
            </a:xfrm>
            <a:custGeom>
              <a:avLst/>
              <a:gdLst/>
              <a:ahLst/>
              <a:cxnLst>
                <a:cxn ang="0">
                  <a:pos x="37" y="0"/>
                </a:cxn>
                <a:cxn ang="0">
                  <a:pos x="617" y="334"/>
                </a:cxn>
                <a:cxn ang="0">
                  <a:pos x="579" y="400"/>
                </a:cxn>
                <a:cxn ang="0">
                  <a:pos x="0" y="66"/>
                </a:cxn>
                <a:cxn ang="0">
                  <a:pos x="37" y="0"/>
                </a:cxn>
              </a:cxnLst>
              <a:rect l="0" t="0" r="r" b="b"/>
              <a:pathLst>
                <a:path w="617" h="400">
                  <a:moveTo>
                    <a:pt x="37" y="0"/>
                  </a:moveTo>
                  <a:lnTo>
                    <a:pt x="617" y="334"/>
                  </a:lnTo>
                  <a:lnTo>
                    <a:pt x="579" y="400"/>
                  </a:lnTo>
                  <a:lnTo>
                    <a:pt x="0" y="66"/>
                  </a:lnTo>
                  <a:lnTo>
                    <a:pt x="3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800"/>
            </a:p>
          </p:txBody>
        </p:sp>
        <p:sp>
          <p:nvSpPr>
            <p:cNvPr id="32" name="Freeform 115"/>
            <p:cNvSpPr>
              <a:spLocks/>
            </p:cNvSpPr>
            <p:nvPr/>
          </p:nvSpPr>
          <p:spPr bwMode="ltGray">
            <a:xfrm>
              <a:off x="1627" y="1325"/>
              <a:ext cx="592" cy="446"/>
            </a:xfrm>
            <a:custGeom>
              <a:avLst/>
              <a:gdLst/>
              <a:ahLst/>
              <a:cxnLst>
                <a:cxn ang="0">
                  <a:pos x="44" y="0"/>
                </a:cxn>
                <a:cxn ang="0">
                  <a:pos x="592" y="383"/>
                </a:cxn>
                <a:cxn ang="0">
                  <a:pos x="548" y="446"/>
                </a:cxn>
                <a:cxn ang="0">
                  <a:pos x="0" y="62"/>
                </a:cxn>
                <a:cxn ang="0">
                  <a:pos x="44" y="0"/>
                </a:cxn>
              </a:cxnLst>
              <a:rect l="0" t="0" r="r" b="b"/>
              <a:pathLst>
                <a:path w="592" h="446">
                  <a:moveTo>
                    <a:pt x="44" y="0"/>
                  </a:moveTo>
                  <a:lnTo>
                    <a:pt x="592" y="383"/>
                  </a:lnTo>
                  <a:lnTo>
                    <a:pt x="548" y="446"/>
                  </a:lnTo>
                  <a:lnTo>
                    <a:pt x="0" y="62"/>
                  </a:lnTo>
                  <a:lnTo>
                    <a:pt x="4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800"/>
            </a:p>
          </p:txBody>
        </p:sp>
        <p:sp>
          <p:nvSpPr>
            <p:cNvPr id="33" name="Freeform 116"/>
            <p:cNvSpPr>
              <a:spLocks/>
            </p:cNvSpPr>
            <p:nvPr/>
          </p:nvSpPr>
          <p:spPr bwMode="ltGray">
            <a:xfrm>
              <a:off x="1558" y="1414"/>
              <a:ext cx="562" cy="489"/>
            </a:xfrm>
            <a:custGeom>
              <a:avLst/>
              <a:gdLst/>
              <a:ahLst/>
              <a:cxnLst>
                <a:cxn ang="0">
                  <a:pos x="49" y="0"/>
                </a:cxn>
                <a:cxn ang="0">
                  <a:pos x="562" y="430"/>
                </a:cxn>
                <a:cxn ang="0">
                  <a:pos x="511" y="489"/>
                </a:cxn>
                <a:cxn ang="0">
                  <a:pos x="0" y="58"/>
                </a:cxn>
                <a:cxn ang="0">
                  <a:pos x="49" y="0"/>
                </a:cxn>
              </a:cxnLst>
              <a:rect l="0" t="0" r="r" b="b"/>
              <a:pathLst>
                <a:path w="562" h="489">
                  <a:moveTo>
                    <a:pt x="49" y="0"/>
                  </a:moveTo>
                  <a:lnTo>
                    <a:pt x="562" y="430"/>
                  </a:lnTo>
                  <a:lnTo>
                    <a:pt x="511" y="489"/>
                  </a:lnTo>
                  <a:lnTo>
                    <a:pt x="0" y="58"/>
                  </a:lnTo>
                  <a:lnTo>
                    <a:pt x="4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800"/>
            </a:p>
          </p:txBody>
        </p:sp>
        <p:sp>
          <p:nvSpPr>
            <p:cNvPr id="34" name="Freeform 117"/>
            <p:cNvSpPr>
              <a:spLocks/>
            </p:cNvSpPr>
            <p:nvPr/>
          </p:nvSpPr>
          <p:spPr bwMode="ltGray">
            <a:xfrm>
              <a:off x="1480" y="1498"/>
              <a:ext cx="529" cy="527"/>
            </a:xfrm>
            <a:custGeom>
              <a:avLst/>
              <a:gdLst/>
              <a:ahLst/>
              <a:cxnLst>
                <a:cxn ang="0">
                  <a:pos x="56" y="0"/>
                </a:cxn>
                <a:cxn ang="0">
                  <a:pos x="529" y="473"/>
                </a:cxn>
                <a:cxn ang="0">
                  <a:pos x="474" y="527"/>
                </a:cxn>
                <a:cxn ang="0">
                  <a:pos x="0" y="54"/>
                </a:cxn>
                <a:cxn ang="0">
                  <a:pos x="56" y="0"/>
                </a:cxn>
              </a:cxnLst>
              <a:rect l="0" t="0" r="r" b="b"/>
              <a:pathLst>
                <a:path w="529" h="527">
                  <a:moveTo>
                    <a:pt x="56" y="0"/>
                  </a:moveTo>
                  <a:lnTo>
                    <a:pt x="529" y="473"/>
                  </a:lnTo>
                  <a:lnTo>
                    <a:pt x="474" y="527"/>
                  </a:lnTo>
                  <a:lnTo>
                    <a:pt x="0" y="54"/>
                  </a:lnTo>
                  <a:lnTo>
                    <a:pt x="5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800"/>
            </a:p>
          </p:txBody>
        </p:sp>
        <p:sp>
          <p:nvSpPr>
            <p:cNvPr id="35" name="Freeform 118"/>
            <p:cNvSpPr>
              <a:spLocks/>
            </p:cNvSpPr>
            <p:nvPr/>
          </p:nvSpPr>
          <p:spPr bwMode="ltGray">
            <a:xfrm>
              <a:off x="1397" y="1574"/>
              <a:ext cx="490" cy="562"/>
            </a:xfrm>
            <a:custGeom>
              <a:avLst/>
              <a:gdLst/>
              <a:ahLst/>
              <a:cxnLst>
                <a:cxn ang="0">
                  <a:pos x="59" y="0"/>
                </a:cxn>
                <a:cxn ang="0">
                  <a:pos x="490" y="513"/>
                </a:cxn>
                <a:cxn ang="0">
                  <a:pos x="430" y="562"/>
                </a:cxn>
                <a:cxn ang="0">
                  <a:pos x="0" y="51"/>
                </a:cxn>
                <a:cxn ang="0">
                  <a:pos x="59" y="0"/>
                </a:cxn>
              </a:cxnLst>
              <a:rect l="0" t="0" r="r" b="b"/>
              <a:pathLst>
                <a:path w="490" h="562">
                  <a:moveTo>
                    <a:pt x="59" y="0"/>
                  </a:moveTo>
                  <a:lnTo>
                    <a:pt x="490" y="513"/>
                  </a:lnTo>
                  <a:lnTo>
                    <a:pt x="430" y="562"/>
                  </a:lnTo>
                  <a:lnTo>
                    <a:pt x="0" y="51"/>
                  </a:lnTo>
                  <a:lnTo>
                    <a:pt x="5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800"/>
            </a:p>
          </p:txBody>
        </p:sp>
        <p:sp>
          <p:nvSpPr>
            <p:cNvPr id="36" name="Freeform 119"/>
            <p:cNvSpPr>
              <a:spLocks/>
            </p:cNvSpPr>
            <p:nvPr/>
          </p:nvSpPr>
          <p:spPr bwMode="ltGray">
            <a:xfrm>
              <a:off x="1308" y="1644"/>
              <a:ext cx="446" cy="593"/>
            </a:xfrm>
            <a:custGeom>
              <a:avLst/>
              <a:gdLst/>
              <a:ahLst/>
              <a:cxnLst>
                <a:cxn ang="0">
                  <a:pos x="64" y="0"/>
                </a:cxn>
                <a:cxn ang="0">
                  <a:pos x="446" y="548"/>
                </a:cxn>
                <a:cxn ang="0">
                  <a:pos x="384" y="593"/>
                </a:cxn>
                <a:cxn ang="0">
                  <a:pos x="0" y="45"/>
                </a:cxn>
                <a:cxn ang="0">
                  <a:pos x="64" y="0"/>
                </a:cxn>
              </a:cxnLst>
              <a:rect l="0" t="0" r="r" b="b"/>
              <a:pathLst>
                <a:path w="446" h="593">
                  <a:moveTo>
                    <a:pt x="64" y="0"/>
                  </a:moveTo>
                  <a:lnTo>
                    <a:pt x="446" y="548"/>
                  </a:lnTo>
                  <a:lnTo>
                    <a:pt x="384" y="593"/>
                  </a:lnTo>
                  <a:lnTo>
                    <a:pt x="0" y="45"/>
                  </a:lnTo>
                  <a:lnTo>
                    <a:pt x="6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800"/>
            </a:p>
          </p:txBody>
        </p:sp>
        <p:sp>
          <p:nvSpPr>
            <p:cNvPr id="37" name="Freeform 120"/>
            <p:cNvSpPr>
              <a:spLocks/>
            </p:cNvSpPr>
            <p:nvPr/>
          </p:nvSpPr>
          <p:spPr bwMode="ltGray">
            <a:xfrm>
              <a:off x="1214" y="1707"/>
              <a:ext cx="401" cy="618"/>
            </a:xfrm>
            <a:custGeom>
              <a:avLst/>
              <a:gdLst/>
              <a:ahLst/>
              <a:cxnLst>
                <a:cxn ang="0">
                  <a:pos x="66" y="0"/>
                </a:cxn>
                <a:cxn ang="0">
                  <a:pos x="401" y="579"/>
                </a:cxn>
                <a:cxn ang="0">
                  <a:pos x="334" y="618"/>
                </a:cxn>
                <a:cxn ang="0">
                  <a:pos x="0" y="38"/>
                </a:cxn>
                <a:cxn ang="0">
                  <a:pos x="66" y="0"/>
                </a:cxn>
              </a:cxnLst>
              <a:rect l="0" t="0" r="r" b="b"/>
              <a:pathLst>
                <a:path w="401" h="618">
                  <a:moveTo>
                    <a:pt x="66" y="0"/>
                  </a:moveTo>
                  <a:lnTo>
                    <a:pt x="401" y="579"/>
                  </a:lnTo>
                  <a:lnTo>
                    <a:pt x="334" y="618"/>
                  </a:lnTo>
                  <a:lnTo>
                    <a:pt x="0" y="38"/>
                  </a:lnTo>
                  <a:lnTo>
                    <a:pt x="6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800"/>
            </a:p>
          </p:txBody>
        </p:sp>
        <p:sp>
          <p:nvSpPr>
            <p:cNvPr id="38" name="Freeform 121"/>
            <p:cNvSpPr>
              <a:spLocks/>
            </p:cNvSpPr>
            <p:nvPr/>
          </p:nvSpPr>
          <p:spPr bwMode="ltGray">
            <a:xfrm>
              <a:off x="1115" y="1760"/>
              <a:ext cx="353" cy="640"/>
            </a:xfrm>
            <a:custGeom>
              <a:avLst/>
              <a:gdLst/>
              <a:ahLst/>
              <a:cxnLst>
                <a:cxn ang="0">
                  <a:pos x="69" y="0"/>
                </a:cxn>
                <a:cxn ang="0">
                  <a:pos x="353" y="607"/>
                </a:cxn>
                <a:cxn ang="0">
                  <a:pos x="282" y="640"/>
                </a:cxn>
                <a:cxn ang="0">
                  <a:pos x="0" y="33"/>
                </a:cxn>
                <a:cxn ang="0">
                  <a:pos x="69" y="0"/>
                </a:cxn>
              </a:cxnLst>
              <a:rect l="0" t="0" r="r" b="b"/>
              <a:pathLst>
                <a:path w="353" h="640">
                  <a:moveTo>
                    <a:pt x="69" y="0"/>
                  </a:moveTo>
                  <a:lnTo>
                    <a:pt x="353" y="607"/>
                  </a:lnTo>
                  <a:lnTo>
                    <a:pt x="282" y="640"/>
                  </a:lnTo>
                  <a:lnTo>
                    <a:pt x="0" y="33"/>
                  </a:lnTo>
                  <a:lnTo>
                    <a:pt x="6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800"/>
            </a:p>
          </p:txBody>
        </p:sp>
        <p:sp>
          <p:nvSpPr>
            <p:cNvPr id="39" name="Freeform 122"/>
            <p:cNvSpPr>
              <a:spLocks/>
            </p:cNvSpPr>
            <p:nvPr/>
          </p:nvSpPr>
          <p:spPr bwMode="ltGray">
            <a:xfrm>
              <a:off x="1012" y="1806"/>
              <a:ext cx="301" cy="656"/>
            </a:xfrm>
            <a:custGeom>
              <a:avLst/>
              <a:gdLst/>
              <a:ahLst/>
              <a:cxnLst>
                <a:cxn ang="0">
                  <a:pos x="72" y="0"/>
                </a:cxn>
                <a:cxn ang="0">
                  <a:pos x="301" y="629"/>
                </a:cxn>
                <a:cxn ang="0">
                  <a:pos x="228" y="656"/>
                </a:cxn>
                <a:cxn ang="0">
                  <a:pos x="0" y="27"/>
                </a:cxn>
                <a:cxn ang="0">
                  <a:pos x="72" y="0"/>
                </a:cxn>
              </a:cxnLst>
              <a:rect l="0" t="0" r="r" b="b"/>
              <a:pathLst>
                <a:path w="301" h="656">
                  <a:moveTo>
                    <a:pt x="72" y="0"/>
                  </a:moveTo>
                  <a:lnTo>
                    <a:pt x="301" y="629"/>
                  </a:lnTo>
                  <a:lnTo>
                    <a:pt x="228" y="656"/>
                  </a:lnTo>
                  <a:lnTo>
                    <a:pt x="0" y="27"/>
                  </a:lnTo>
                  <a:lnTo>
                    <a:pt x="7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800"/>
            </a:p>
          </p:txBody>
        </p:sp>
        <p:sp>
          <p:nvSpPr>
            <p:cNvPr id="40" name="Freeform 123"/>
            <p:cNvSpPr>
              <a:spLocks/>
            </p:cNvSpPr>
            <p:nvPr/>
          </p:nvSpPr>
          <p:spPr bwMode="ltGray">
            <a:xfrm>
              <a:off x="906" y="1844"/>
              <a:ext cx="248" cy="666"/>
            </a:xfrm>
            <a:custGeom>
              <a:avLst/>
              <a:gdLst/>
              <a:ahLst/>
              <a:cxnLst>
                <a:cxn ang="0">
                  <a:pos x="74" y="0"/>
                </a:cxn>
                <a:cxn ang="0">
                  <a:pos x="248" y="646"/>
                </a:cxn>
                <a:cxn ang="0">
                  <a:pos x="173" y="666"/>
                </a:cxn>
                <a:cxn ang="0">
                  <a:pos x="0" y="18"/>
                </a:cxn>
                <a:cxn ang="0">
                  <a:pos x="74" y="0"/>
                </a:cxn>
              </a:cxnLst>
              <a:rect l="0" t="0" r="r" b="b"/>
              <a:pathLst>
                <a:path w="248" h="666">
                  <a:moveTo>
                    <a:pt x="74" y="0"/>
                  </a:moveTo>
                  <a:lnTo>
                    <a:pt x="248" y="646"/>
                  </a:lnTo>
                  <a:lnTo>
                    <a:pt x="173" y="666"/>
                  </a:lnTo>
                  <a:lnTo>
                    <a:pt x="0" y="18"/>
                  </a:lnTo>
                  <a:lnTo>
                    <a:pt x="7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800"/>
            </a:p>
          </p:txBody>
        </p:sp>
        <p:sp>
          <p:nvSpPr>
            <p:cNvPr id="41" name="Freeform 124"/>
            <p:cNvSpPr>
              <a:spLocks/>
            </p:cNvSpPr>
            <p:nvPr/>
          </p:nvSpPr>
          <p:spPr bwMode="ltGray">
            <a:xfrm>
              <a:off x="798" y="1870"/>
              <a:ext cx="192" cy="673"/>
            </a:xfrm>
            <a:custGeom>
              <a:avLst/>
              <a:gdLst/>
              <a:ahLst/>
              <a:cxnLst>
                <a:cxn ang="0">
                  <a:pos x="76" y="0"/>
                </a:cxn>
                <a:cxn ang="0">
                  <a:pos x="192" y="660"/>
                </a:cxn>
                <a:cxn ang="0">
                  <a:pos x="116" y="673"/>
                </a:cxn>
                <a:cxn ang="0">
                  <a:pos x="0" y="13"/>
                </a:cxn>
                <a:cxn ang="0">
                  <a:pos x="76" y="0"/>
                </a:cxn>
              </a:cxnLst>
              <a:rect l="0" t="0" r="r" b="b"/>
              <a:pathLst>
                <a:path w="192" h="673">
                  <a:moveTo>
                    <a:pt x="76" y="0"/>
                  </a:moveTo>
                  <a:lnTo>
                    <a:pt x="192" y="660"/>
                  </a:lnTo>
                  <a:lnTo>
                    <a:pt x="116" y="673"/>
                  </a:lnTo>
                  <a:lnTo>
                    <a:pt x="0" y="13"/>
                  </a:lnTo>
                  <a:lnTo>
                    <a:pt x="7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800"/>
            </a:p>
          </p:txBody>
        </p:sp>
        <p:sp>
          <p:nvSpPr>
            <p:cNvPr id="42" name="Freeform 125"/>
            <p:cNvSpPr>
              <a:spLocks/>
            </p:cNvSpPr>
            <p:nvPr/>
          </p:nvSpPr>
          <p:spPr bwMode="ltGray">
            <a:xfrm>
              <a:off x="688" y="1888"/>
              <a:ext cx="136" cy="673"/>
            </a:xfrm>
            <a:custGeom>
              <a:avLst/>
              <a:gdLst/>
              <a:ahLst/>
              <a:cxnLst>
                <a:cxn ang="0">
                  <a:pos x="77" y="0"/>
                </a:cxn>
                <a:cxn ang="0">
                  <a:pos x="136" y="667"/>
                </a:cxn>
                <a:cxn ang="0">
                  <a:pos x="58" y="673"/>
                </a:cxn>
                <a:cxn ang="0">
                  <a:pos x="0" y="7"/>
                </a:cxn>
                <a:cxn ang="0">
                  <a:pos x="77" y="0"/>
                </a:cxn>
              </a:cxnLst>
              <a:rect l="0" t="0" r="r" b="b"/>
              <a:pathLst>
                <a:path w="136" h="673">
                  <a:moveTo>
                    <a:pt x="77" y="0"/>
                  </a:moveTo>
                  <a:lnTo>
                    <a:pt x="136" y="667"/>
                  </a:lnTo>
                  <a:lnTo>
                    <a:pt x="58" y="673"/>
                  </a:lnTo>
                  <a:lnTo>
                    <a:pt x="0" y="7"/>
                  </a:lnTo>
                  <a:lnTo>
                    <a:pt x="7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800"/>
            </a:p>
          </p:txBody>
        </p:sp>
        <p:sp>
          <p:nvSpPr>
            <p:cNvPr id="43" name="Rectangle 126"/>
            <p:cNvSpPr>
              <a:spLocks noChangeArrowheads="1"/>
            </p:cNvSpPr>
            <p:nvPr/>
          </p:nvSpPr>
          <p:spPr bwMode="ltGray">
            <a:xfrm>
              <a:off x="578" y="1896"/>
              <a:ext cx="77" cy="670"/>
            </a:xfrm>
            <a:prstGeom prst="rect">
              <a:avLst/>
            </a:prstGeom>
            <a:grpFill/>
            <a:ln w="0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 sz="1800"/>
            </a:p>
          </p:txBody>
        </p:sp>
        <p:sp>
          <p:nvSpPr>
            <p:cNvPr id="44" name="Freeform 127"/>
            <p:cNvSpPr>
              <a:spLocks/>
            </p:cNvSpPr>
            <p:nvPr/>
          </p:nvSpPr>
          <p:spPr bwMode="ltGray">
            <a:xfrm>
              <a:off x="410" y="1889"/>
              <a:ext cx="135" cy="673"/>
            </a:xfrm>
            <a:custGeom>
              <a:avLst/>
              <a:gdLst/>
              <a:ahLst/>
              <a:cxnLst>
                <a:cxn ang="0">
                  <a:pos x="59" y="0"/>
                </a:cxn>
                <a:cxn ang="0">
                  <a:pos x="135" y="7"/>
                </a:cxn>
                <a:cxn ang="0">
                  <a:pos x="76" y="673"/>
                </a:cxn>
                <a:cxn ang="0">
                  <a:pos x="0" y="666"/>
                </a:cxn>
                <a:cxn ang="0">
                  <a:pos x="59" y="0"/>
                </a:cxn>
              </a:cxnLst>
              <a:rect l="0" t="0" r="r" b="b"/>
              <a:pathLst>
                <a:path w="135" h="673">
                  <a:moveTo>
                    <a:pt x="59" y="0"/>
                  </a:moveTo>
                  <a:lnTo>
                    <a:pt x="135" y="7"/>
                  </a:lnTo>
                  <a:lnTo>
                    <a:pt x="76" y="673"/>
                  </a:lnTo>
                  <a:lnTo>
                    <a:pt x="0" y="666"/>
                  </a:lnTo>
                  <a:lnTo>
                    <a:pt x="5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800"/>
            </a:p>
          </p:txBody>
        </p:sp>
        <p:sp>
          <p:nvSpPr>
            <p:cNvPr id="45" name="Freeform 128"/>
            <p:cNvSpPr>
              <a:spLocks/>
            </p:cNvSpPr>
            <p:nvPr/>
          </p:nvSpPr>
          <p:spPr bwMode="ltGray">
            <a:xfrm>
              <a:off x="243" y="1872"/>
              <a:ext cx="192" cy="672"/>
            </a:xfrm>
            <a:custGeom>
              <a:avLst/>
              <a:gdLst/>
              <a:ahLst/>
              <a:cxnLst>
                <a:cxn ang="0">
                  <a:pos x="117" y="0"/>
                </a:cxn>
                <a:cxn ang="0">
                  <a:pos x="192" y="13"/>
                </a:cxn>
                <a:cxn ang="0">
                  <a:pos x="76" y="672"/>
                </a:cxn>
                <a:cxn ang="0">
                  <a:pos x="0" y="659"/>
                </a:cxn>
                <a:cxn ang="0">
                  <a:pos x="117" y="0"/>
                </a:cxn>
              </a:cxnLst>
              <a:rect l="0" t="0" r="r" b="b"/>
              <a:pathLst>
                <a:path w="192" h="672">
                  <a:moveTo>
                    <a:pt x="117" y="0"/>
                  </a:moveTo>
                  <a:lnTo>
                    <a:pt x="192" y="13"/>
                  </a:lnTo>
                  <a:lnTo>
                    <a:pt x="76" y="672"/>
                  </a:lnTo>
                  <a:lnTo>
                    <a:pt x="0" y="659"/>
                  </a:lnTo>
                  <a:lnTo>
                    <a:pt x="11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800"/>
            </a:p>
          </p:txBody>
        </p:sp>
        <p:sp>
          <p:nvSpPr>
            <p:cNvPr id="46" name="Freeform 129"/>
            <p:cNvSpPr>
              <a:spLocks/>
            </p:cNvSpPr>
            <p:nvPr/>
          </p:nvSpPr>
          <p:spPr bwMode="ltGray">
            <a:xfrm>
              <a:off x="80" y="1845"/>
              <a:ext cx="247" cy="666"/>
            </a:xfrm>
            <a:custGeom>
              <a:avLst/>
              <a:gdLst/>
              <a:ahLst/>
              <a:cxnLst>
                <a:cxn ang="0">
                  <a:pos x="172" y="0"/>
                </a:cxn>
                <a:cxn ang="0">
                  <a:pos x="247" y="20"/>
                </a:cxn>
                <a:cxn ang="0">
                  <a:pos x="74" y="666"/>
                </a:cxn>
                <a:cxn ang="0">
                  <a:pos x="0" y="646"/>
                </a:cxn>
                <a:cxn ang="0">
                  <a:pos x="172" y="0"/>
                </a:cxn>
              </a:cxnLst>
              <a:rect l="0" t="0" r="r" b="b"/>
              <a:pathLst>
                <a:path w="247" h="666">
                  <a:moveTo>
                    <a:pt x="172" y="0"/>
                  </a:moveTo>
                  <a:lnTo>
                    <a:pt x="247" y="20"/>
                  </a:lnTo>
                  <a:lnTo>
                    <a:pt x="74" y="666"/>
                  </a:lnTo>
                  <a:lnTo>
                    <a:pt x="0" y="646"/>
                  </a:lnTo>
                  <a:lnTo>
                    <a:pt x="17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800"/>
            </a:p>
          </p:txBody>
        </p:sp>
        <p:sp>
          <p:nvSpPr>
            <p:cNvPr id="47" name="Freeform 130"/>
            <p:cNvSpPr>
              <a:spLocks/>
            </p:cNvSpPr>
            <p:nvPr/>
          </p:nvSpPr>
          <p:spPr bwMode="ltGray">
            <a:xfrm>
              <a:off x="-80" y="1808"/>
              <a:ext cx="301" cy="656"/>
            </a:xfrm>
            <a:custGeom>
              <a:avLst/>
              <a:gdLst/>
              <a:ahLst/>
              <a:cxnLst>
                <a:cxn ang="0">
                  <a:pos x="229" y="0"/>
                </a:cxn>
                <a:cxn ang="0">
                  <a:pos x="301" y="27"/>
                </a:cxn>
                <a:cxn ang="0">
                  <a:pos x="72" y="656"/>
                </a:cxn>
                <a:cxn ang="0">
                  <a:pos x="0" y="629"/>
                </a:cxn>
                <a:cxn ang="0">
                  <a:pos x="229" y="0"/>
                </a:cxn>
              </a:cxnLst>
              <a:rect l="0" t="0" r="r" b="b"/>
              <a:pathLst>
                <a:path w="301" h="656">
                  <a:moveTo>
                    <a:pt x="229" y="0"/>
                  </a:moveTo>
                  <a:lnTo>
                    <a:pt x="301" y="27"/>
                  </a:lnTo>
                  <a:lnTo>
                    <a:pt x="72" y="656"/>
                  </a:lnTo>
                  <a:lnTo>
                    <a:pt x="0" y="629"/>
                  </a:lnTo>
                  <a:lnTo>
                    <a:pt x="22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800"/>
            </a:p>
          </p:txBody>
        </p:sp>
        <p:sp>
          <p:nvSpPr>
            <p:cNvPr id="48" name="Freeform 131"/>
            <p:cNvSpPr>
              <a:spLocks/>
            </p:cNvSpPr>
            <p:nvPr/>
          </p:nvSpPr>
          <p:spPr bwMode="ltGray">
            <a:xfrm>
              <a:off x="-42" y="1764"/>
              <a:ext cx="160" cy="377"/>
            </a:xfrm>
            <a:custGeom>
              <a:avLst/>
              <a:gdLst>
                <a:gd name="connsiteX0" fmla="*/ 283 w 353"/>
                <a:gd name="connsiteY0" fmla="*/ 0 h 639"/>
                <a:gd name="connsiteX1" fmla="*/ 353 w 353"/>
                <a:gd name="connsiteY1" fmla="*/ 33 h 639"/>
                <a:gd name="connsiteX2" fmla="*/ 70 w 353"/>
                <a:gd name="connsiteY2" fmla="*/ 639 h 639"/>
                <a:gd name="connsiteX3" fmla="*/ 0 w 353"/>
                <a:gd name="connsiteY3" fmla="*/ 606 h 639"/>
                <a:gd name="connsiteX4" fmla="*/ 193 w 353"/>
                <a:gd name="connsiteY4" fmla="*/ 193 h 639"/>
                <a:gd name="connsiteX5" fmla="*/ 283 w 353"/>
                <a:gd name="connsiteY5" fmla="*/ 0 h 639"/>
                <a:gd name="connsiteX0" fmla="*/ 283 w 353"/>
                <a:gd name="connsiteY0" fmla="*/ 0 h 639"/>
                <a:gd name="connsiteX1" fmla="*/ 353 w 353"/>
                <a:gd name="connsiteY1" fmla="*/ 33 h 639"/>
                <a:gd name="connsiteX2" fmla="*/ 193 w 353"/>
                <a:gd name="connsiteY2" fmla="*/ 377 h 639"/>
                <a:gd name="connsiteX3" fmla="*/ 70 w 353"/>
                <a:gd name="connsiteY3" fmla="*/ 639 h 639"/>
                <a:gd name="connsiteX4" fmla="*/ 0 w 353"/>
                <a:gd name="connsiteY4" fmla="*/ 606 h 639"/>
                <a:gd name="connsiteX5" fmla="*/ 193 w 353"/>
                <a:gd name="connsiteY5" fmla="*/ 193 h 639"/>
                <a:gd name="connsiteX6" fmla="*/ 283 w 353"/>
                <a:gd name="connsiteY6" fmla="*/ 0 h 639"/>
                <a:gd name="connsiteX0" fmla="*/ 283 w 353"/>
                <a:gd name="connsiteY0" fmla="*/ 0 h 606"/>
                <a:gd name="connsiteX1" fmla="*/ 353 w 353"/>
                <a:gd name="connsiteY1" fmla="*/ 33 h 606"/>
                <a:gd name="connsiteX2" fmla="*/ 193 w 353"/>
                <a:gd name="connsiteY2" fmla="*/ 377 h 606"/>
                <a:gd name="connsiteX3" fmla="*/ 0 w 353"/>
                <a:gd name="connsiteY3" fmla="*/ 606 h 606"/>
                <a:gd name="connsiteX4" fmla="*/ 193 w 353"/>
                <a:gd name="connsiteY4" fmla="*/ 193 h 606"/>
                <a:gd name="connsiteX5" fmla="*/ 283 w 353"/>
                <a:gd name="connsiteY5" fmla="*/ 0 h 606"/>
                <a:gd name="connsiteX0" fmla="*/ 90 w 160"/>
                <a:gd name="connsiteY0" fmla="*/ 0 h 377"/>
                <a:gd name="connsiteX1" fmla="*/ 160 w 160"/>
                <a:gd name="connsiteY1" fmla="*/ 33 h 377"/>
                <a:gd name="connsiteX2" fmla="*/ 0 w 160"/>
                <a:gd name="connsiteY2" fmla="*/ 377 h 377"/>
                <a:gd name="connsiteX3" fmla="*/ 0 w 160"/>
                <a:gd name="connsiteY3" fmla="*/ 193 h 377"/>
                <a:gd name="connsiteX4" fmla="*/ 90 w 160"/>
                <a:gd name="connsiteY4" fmla="*/ 0 h 3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0" h="377">
                  <a:moveTo>
                    <a:pt x="90" y="0"/>
                  </a:moveTo>
                  <a:lnTo>
                    <a:pt x="160" y="33"/>
                  </a:lnTo>
                  <a:cubicBezTo>
                    <a:pt x="107" y="148"/>
                    <a:pt x="53" y="262"/>
                    <a:pt x="0" y="377"/>
                  </a:cubicBezTo>
                  <a:lnTo>
                    <a:pt x="0" y="193"/>
                  </a:lnTo>
                  <a:cubicBezTo>
                    <a:pt x="30" y="129"/>
                    <a:pt x="60" y="64"/>
                    <a:pt x="9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800"/>
            </a:p>
          </p:txBody>
        </p:sp>
        <p:sp>
          <p:nvSpPr>
            <p:cNvPr id="49" name="Freeform 132"/>
            <p:cNvSpPr>
              <a:spLocks/>
            </p:cNvSpPr>
            <p:nvPr/>
          </p:nvSpPr>
          <p:spPr bwMode="ltGray">
            <a:xfrm>
              <a:off x="-42" y="1714"/>
              <a:ext cx="60" cy="136"/>
            </a:xfrm>
            <a:custGeom>
              <a:avLst/>
              <a:gdLst>
                <a:gd name="connsiteX0" fmla="*/ 334 w 400"/>
                <a:gd name="connsiteY0" fmla="*/ 96 h 714"/>
                <a:gd name="connsiteX1" fmla="*/ 400 w 400"/>
                <a:gd name="connsiteY1" fmla="*/ 135 h 714"/>
                <a:gd name="connsiteX2" fmla="*/ 66 w 400"/>
                <a:gd name="connsiteY2" fmla="*/ 714 h 714"/>
                <a:gd name="connsiteX3" fmla="*/ 0 w 400"/>
                <a:gd name="connsiteY3" fmla="*/ 676 h 714"/>
                <a:gd name="connsiteX4" fmla="*/ 334 w 400"/>
                <a:gd name="connsiteY4" fmla="*/ 96 h 714"/>
                <a:gd name="connsiteX5" fmla="*/ 341 w 400"/>
                <a:gd name="connsiteY5" fmla="*/ 100 h 714"/>
                <a:gd name="connsiteX0" fmla="*/ 334 w 400"/>
                <a:gd name="connsiteY0" fmla="*/ 96 h 714"/>
                <a:gd name="connsiteX1" fmla="*/ 400 w 400"/>
                <a:gd name="connsiteY1" fmla="*/ 135 h 714"/>
                <a:gd name="connsiteX2" fmla="*/ 340 w 400"/>
                <a:gd name="connsiteY2" fmla="*/ 236 h 714"/>
                <a:gd name="connsiteX3" fmla="*/ 66 w 400"/>
                <a:gd name="connsiteY3" fmla="*/ 714 h 714"/>
                <a:gd name="connsiteX4" fmla="*/ 0 w 400"/>
                <a:gd name="connsiteY4" fmla="*/ 676 h 714"/>
                <a:gd name="connsiteX5" fmla="*/ 334 w 400"/>
                <a:gd name="connsiteY5" fmla="*/ 96 h 714"/>
                <a:gd name="connsiteX6" fmla="*/ 341 w 400"/>
                <a:gd name="connsiteY6" fmla="*/ 100 h 714"/>
                <a:gd name="connsiteX7" fmla="*/ 334 w 400"/>
                <a:gd name="connsiteY7" fmla="*/ 96 h 714"/>
                <a:gd name="connsiteX0" fmla="*/ 341 w 400"/>
                <a:gd name="connsiteY0" fmla="*/ 100 h 714"/>
                <a:gd name="connsiteX1" fmla="*/ 400 w 400"/>
                <a:gd name="connsiteY1" fmla="*/ 135 h 714"/>
                <a:gd name="connsiteX2" fmla="*/ 340 w 400"/>
                <a:gd name="connsiteY2" fmla="*/ 236 h 714"/>
                <a:gd name="connsiteX3" fmla="*/ 66 w 400"/>
                <a:gd name="connsiteY3" fmla="*/ 714 h 714"/>
                <a:gd name="connsiteX4" fmla="*/ 0 w 400"/>
                <a:gd name="connsiteY4" fmla="*/ 676 h 714"/>
                <a:gd name="connsiteX5" fmla="*/ 334 w 400"/>
                <a:gd name="connsiteY5" fmla="*/ 96 h 714"/>
                <a:gd name="connsiteX6" fmla="*/ 341 w 400"/>
                <a:gd name="connsiteY6" fmla="*/ 100 h 714"/>
                <a:gd name="connsiteX0" fmla="*/ 341 w 400"/>
                <a:gd name="connsiteY0" fmla="*/ 0 h 614"/>
                <a:gd name="connsiteX1" fmla="*/ 400 w 400"/>
                <a:gd name="connsiteY1" fmla="*/ 35 h 614"/>
                <a:gd name="connsiteX2" fmla="*/ 340 w 400"/>
                <a:gd name="connsiteY2" fmla="*/ 136 h 614"/>
                <a:gd name="connsiteX3" fmla="*/ 66 w 400"/>
                <a:gd name="connsiteY3" fmla="*/ 614 h 614"/>
                <a:gd name="connsiteX4" fmla="*/ 0 w 400"/>
                <a:gd name="connsiteY4" fmla="*/ 576 h 614"/>
                <a:gd name="connsiteX5" fmla="*/ 341 w 400"/>
                <a:gd name="connsiteY5" fmla="*/ 0 h 614"/>
                <a:gd name="connsiteX0" fmla="*/ 341 w 400"/>
                <a:gd name="connsiteY0" fmla="*/ 0 h 614"/>
                <a:gd name="connsiteX1" fmla="*/ 400 w 400"/>
                <a:gd name="connsiteY1" fmla="*/ 35 h 614"/>
                <a:gd name="connsiteX2" fmla="*/ 340 w 400"/>
                <a:gd name="connsiteY2" fmla="*/ 136 h 614"/>
                <a:gd name="connsiteX3" fmla="*/ 66 w 400"/>
                <a:gd name="connsiteY3" fmla="*/ 614 h 614"/>
                <a:gd name="connsiteX4" fmla="*/ 0 w 400"/>
                <a:gd name="connsiteY4" fmla="*/ 576 h 614"/>
                <a:gd name="connsiteX5" fmla="*/ 341 w 400"/>
                <a:gd name="connsiteY5" fmla="*/ 0 h 614"/>
                <a:gd name="connsiteX0" fmla="*/ 275 w 334"/>
                <a:gd name="connsiteY0" fmla="*/ 0 h 614"/>
                <a:gd name="connsiteX1" fmla="*/ 334 w 334"/>
                <a:gd name="connsiteY1" fmla="*/ 35 h 614"/>
                <a:gd name="connsiteX2" fmla="*/ 274 w 334"/>
                <a:gd name="connsiteY2" fmla="*/ 136 h 614"/>
                <a:gd name="connsiteX3" fmla="*/ 0 w 334"/>
                <a:gd name="connsiteY3" fmla="*/ 614 h 614"/>
                <a:gd name="connsiteX4" fmla="*/ 275 w 334"/>
                <a:gd name="connsiteY4" fmla="*/ 0 h 614"/>
                <a:gd name="connsiteX0" fmla="*/ 1 w 60"/>
                <a:gd name="connsiteY0" fmla="*/ 0 h 136"/>
                <a:gd name="connsiteX1" fmla="*/ 60 w 60"/>
                <a:gd name="connsiteY1" fmla="*/ 35 h 136"/>
                <a:gd name="connsiteX2" fmla="*/ 0 w 60"/>
                <a:gd name="connsiteY2" fmla="*/ 136 h 136"/>
                <a:gd name="connsiteX3" fmla="*/ 1 w 60"/>
                <a:gd name="connsiteY3" fmla="*/ 0 h 1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0" h="136">
                  <a:moveTo>
                    <a:pt x="1" y="0"/>
                  </a:moveTo>
                  <a:lnTo>
                    <a:pt x="60" y="35"/>
                  </a:lnTo>
                  <a:cubicBezTo>
                    <a:pt x="40" y="69"/>
                    <a:pt x="20" y="102"/>
                    <a:pt x="0" y="136"/>
                  </a:cubicBezTo>
                  <a:cubicBezTo>
                    <a:pt x="0" y="91"/>
                    <a:pt x="1" y="45"/>
                    <a:pt x="1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800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black">
          <a:xfrm>
            <a:off x="1621536" y="0"/>
            <a:ext cx="9960864" cy="98755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 bwMode="black">
          <a:xfrm>
            <a:off x="609600" y="1188720"/>
            <a:ext cx="10972800" cy="49072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7408" y="6364225"/>
            <a:ext cx="29138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fld id="{48A87A34-81AB-432B-8DAE-1953F412C126}" type="datetimeFigureOut">
              <a:rPr lang="en-US" smtClean="0"/>
              <a:pPr/>
              <a:t>10/31/2021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60064" y="6364225"/>
            <a:ext cx="70835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65536" y="6364225"/>
            <a:ext cx="81686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87005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1" hangingPunct="1">
        <a:spcBef>
          <a:spcPct val="0"/>
        </a:spcBef>
        <a:buNone/>
        <a:defRPr sz="4000" b="1" kern="1200" cap="none" spc="0">
          <a:ln w="18415" cmpd="sng">
            <a:noFill/>
            <a:prstDash val="solid"/>
          </a:ln>
          <a:solidFill>
            <a:srgbClr val="FFFFFF"/>
          </a:solidFill>
          <a:effectLst>
            <a:outerShdw blurRad="63500" dir="3600000" algn="tl" rotWithShape="0">
              <a:srgbClr val="000000">
                <a:alpha val="70000"/>
              </a:srgbClr>
            </a:outerShdw>
          </a:effectLst>
          <a:latin typeface="+mj-lt"/>
          <a:ea typeface="+mj-ea"/>
          <a:cs typeface="+mj-cs"/>
        </a:defRPr>
      </a:lvl1pPr>
      <a:lvl2pPr eaLnBrk="1" latinLnBrk="1" hangingPunct="1">
        <a:defRPr>
          <a:solidFill>
            <a:schemeClr val="tx2"/>
          </a:solidFill>
        </a:defRPr>
      </a:lvl2pPr>
      <a:lvl3pPr eaLnBrk="1" latinLnBrk="1" hangingPunct="1">
        <a:defRPr>
          <a:solidFill>
            <a:schemeClr val="tx2"/>
          </a:solidFill>
        </a:defRPr>
      </a:lvl3pPr>
      <a:lvl4pPr eaLnBrk="1" latinLnBrk="1" hangingPunct="1">
        <a:defRPr>
          <a:solidFill>
            <a:schemeClr val="tx2"/>
          </a:solidFill>
        </a:defRPr>
      </a:lvl4pPr>
      <a:lvl5pPr eaLnBrk="1" latinLnBrk="1" hangingPunct="1">
        <a:defRPr>
          <a:solidFill>
            <a:schemeClr val="tx2"/>
          </a:solidFill>
        </a:defRPr>
      </a:lvl5pPr>
      <a:lvl6pPr eaLnBrk="1" latinLnBrk="1" hangingPunct="1">
        <a:defRPr>
          <a:solidFill>
            <a:schemeClr val="tx2"/>
          </a:solidFill>
        </a:defRPr>
      </a:lvl6pPr>
      <a:lvl7pPr eaLnBrk="1" latinLnBrk="1" hangingPunct="1">
        <a:defRPr>
          <a:solidFill>
            <a:schemeClr val="tx2"/>
          </a:solidFill>
        </a:defRPr>
      </a:lvl7pPr>
      <a:lvl8pPr eaLnBrk="1" latinLnBrk="1" hangingPunct="1">
        <a:defRPr>
          <a:solidFill>
            <a:schemeClr val="tx2"/>
          </a:solidFill>
        </a:defRPr>
      </a:lvl8pPr>
      <a:lvl9pPr eaLnBrk="1" latinLnBrk="1" hangingPunct="1">
        <a:defRPr>
          <a:solidFill>
            <a:schemeClr val="tx2"/>
          </a:solidFill>
        </a:defRPr>
      </a:lvl9pPr>
    </p:titleStyle>
    <p:bodyStyle>
      <a:lvl1pPr marL="342900" indent="-342900" algn="l" defTabSz="914400" rtl="0" eaLnBrk="1" latinLnBrk="1" hangingPunct="1">
        <a:spcBef>
          <a:spcPct val="20000"/>
        </a:spcBef>
        <a:buClr>
          <a:schemeClr val="accent2">
            <a:lumMod val="60000"/>
            <a:lumOff val="40000"/>
          </a:schemeClr>
        </a:buClr>
        <a:buSzPct val="80000"/>
        <a:buFont typeface="Wingdings 2" pitchFamily="18" charset="2"/>
        <a:buChar char="¤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Clr>
          <a:schemeClr val="accent3">
            <a:lumMod val="60000"/>
            <a:lumOff val="40000"/>
          </a:schemeClr>
        </a:buClr>
        <a:buFont typeface="Wingdings" pitchFamily="2" charset="2"/>
        <a:buChar char="§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Clr>
          <a:schemeClr val="accent4">
            <a:lumMod val="60000"/>
            <a:lumOff val="40000"/>
          </a:schemeClr>
        </a:buClr>
        <a:buFont typeface="Wingdings" pitchFamily="2" charset="2"/>
        <a:buChar char="§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Clr>
          <a:schemeClr val="accent5">
            <a:lumMod val="60000"/>
            <a:lumOff val="40000"/>
          </a:schemeClr>
        </a:buClr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Clr>
          <a:schemeClr val="accent6">
            <a:lumMod val="60000"/>
            <a:lumOff val="40000"/>
          </a:schemeClr>
        </a:buClr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그림 5">
            <a:extLst>
              <a:ext uri="{FF2B5EF4-FFF2-40B4-BE49-F238E27FC236}">
                <a16:creationId xmlns:a16="http://schemas.microsoft.com/office/drawing/2014/main" id="{90E49504-8DD5-47D4-91A9-4EE565A1B7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0" y="2834418"/>
            <a:ext cx="1959871" cy="1959871"/>
          </a:xfrm>
          <a:prstGeom prst="roundRect">
            <a:avLst/>
          </a:prstGeom>
          <a:ln w="28575">
            <a:solidFill>
              <a:schemeClr val="tx1"/>
            </a:solidFill>
          </a:ln>
        </p:spPr>
      </p:pic>
      <p:pic>
        <p:nvPicPr>
          <p:cNvPr id="5" name="그림 4">
            <a:extLst>
              <a:ext uri="{FF2B5EF4-FFF2-40B4-BE49-F238E27FC236}">
                <a16:creationId xmlns:a16="http://schemas.microsoft.com/office/drawing/2014/main" id="{897FD743-C639-4F1A-8361-F3584AC55A7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0183" y="4606260"/>
            <a:ext cx="2619375" cy="17430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제목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ko-KR" altLang="en-US" dirty="0"/>
              <a:t>체인점 교육 자료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ko-KR" altLang="en-US" dirty="0" err="1"/>
              <a:t>떡복이</a:t>
            </a:r>
            <a:r>
              <a:rPr lang="ko-KR" altLang="en-US" dirty="0"/>
              <a:t> 나라</a:t>
            </a:r>
            <a:endParaRPr lang="en-US" altLang="ko-KR" dirty="0"/>
          </a:p>
        </p:txBody>
      </p:sp>
      <p:pic>
        <p:nvPicPr>
          <p:cNvPr id="4" name="그림 3">
            <a:extLst>
              <a:ext uri="{FF2B5EF4-FFF2-40B4-BE49-F238E27FC236}">
                <a16:creationId xmlns:a16="http://schemas.microsoft.com/office/drawing/2014/main" id="{703FA217-F748-43A5-B0A9-1C70365A7699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33" t="9287" r="-541" b="18735"/>
          <a:stretch/>
        </p:blipFill>
        <p:spPr>
          <a:xfrm>
            <a:off x="8990652" y="2686179"/>
            <a:ext cx="2673172" cy="2497075"/>
          </a:xfrm>
          <a:prstGeom prst="star8">
            <a:avLst/>
          </a:prstGeom>
        </p:spPr>
      </p:pic>
    </p:spTree>
    <p:extLst>
      <p:ext uri="{BB962C8B-B14F-4D97-AF65-F5344CB8AC3E}">
        <p14:creationId xmlns:p14="http://schemas.microsoft.com/office/powerpoint/2010/main" val="4695593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개요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968818" y="1704109"/>
            <a:ext cx="6281873" cy="3250276"/>
          </a:xfrm>
        </p:spPr>
        <p:txBody>
          <a:bodyPr>
            <a:normAutofit fontScale="92500"/>
          </a:bodyPr>
          <a:lstStyle/>
          <a:p>
            <a:pPr algn="just"/>
            <a:r>
              <a:rPr lang="ko-KR" altLang="en-US" dirty="0"/>
              <a:t>떡볶이 체인점들은 저마다의 강점들 및 다양한 </a:t>
            </a:r>
            <a:r>
              <a:rPr lang="ko-KR" altLang="en-US" dirty="0" err="1"/>
              <a:t>신메뉴를</a:t>
            </a:r>
            <a:r>
              <a:rPr lang="ko-KR" altLang="en-US" dirty="0"/>
              <a:t> 내세워 손님들을 유치하고 유지하는데 힘을 쏟고 있습니다</a:t>
            </a:r>
            <a:r>
              <a:rPr lang="en-US" altLang="ko-KR" dirty="0"/>
              <a:t>. ​</a:t>
            </a:r>
          </a:p>
          <a:p>
            <a:pPr algn="just"/>
            <a:r>
              <a:rPr lang="ko-KR" altLang="en-US" dirty="0"/>
              <a:t>현재 운영되고 있는 여러 체인점 중에 떡볶이나라에서 운영하는 체인점에 대해 소개하고자 합니다</a:t>
            </a:r>
            <a:r>
              <a:rPr lang="en-US" altLang="ko-KR" dirty="0"/>
              <a:t>.</a:t>
            </a:r>
            <a:endParaRPr lang="ko-KR" altLang="en-US" dirty="0"/>
          </a:p>
        </p:txBody>
      </p:sp>
      <p:pic>
        <p:nvPicPr>
          <p:cNvPr id="4" name="그림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3431" y="1704109"/>
            <a:ext cx="3156527" cy="3156527"/>
          </a:xfrm>
          <a:prstGeom prst="roundRect">
            <a:avLst/>
          </a:prstGeom>
          <a:ln w="28575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42633066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22397" y="434581"/>
            <a:ext cx="3869172" cy="25747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61965" y="0"/>
            <a:ext cx="9960864" cy="987552"/>
          </a:xfrm>
        </p:spPr>
        <p:txBody>
          <a:bodyPr>
            <a:normAutofit/>
          </a:bodyPr>
          <a:lstStyle/>
          <a:p>
            <a:r>
              <a:rPr lang="ko-KR" altLang="en-US" dirty="0"/>
              <a:t>체인점 형태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65221" y="1155032"/>
            <a:ext cx="10972800" cy="5250581"/>
          </a:xfrm>
        </p:spPr>
        <p:txBody>
          <a:bodyPr anchor="ctr">
            <a:normAutofit/>
          </a:bodyPr>
          <a:lstStyle/>
          <a:p>
            <a:pPr>
              <a:lnSpc>
                <a:spcPct val="150000"/>
              </a:lnSpc>
            </a:pPr>
            <a:r>
              <a:rPr lang="en-US" altLang="ko-KR" sz="2400" dirty="0"/>
              <a:t> </a:t>
            </a:r>
            <a:r>
              <a:rPr lang="ko-KR" altLang="en-US" sz="2400" dirty="0"/>
              <a:t>본사투자제도</a:t>
            </a:r>
          </a:p>
          <a:p>
            <a:pPr lvl="1">
              <a:lnSpc>
                <a:spcPct val="150000"/>
              </a:lnSpc>
            </a:pPr>
            <a:r>
              <a:rPr lang="ko-KR" altLang="en-US" sz="2000" dirty="0"/>
              <a:t>본사에서는 초기 창업자금이 부족한 예비창업자들을 위해투자금 일부를 진행해줍니다</a:t>
            </a:r>
            <a:r>
              <a:rPr lang="en-US" altLang="ko-KR" sz="2000" dirty="0"/>
              <a:t>. </a:t>
            </a:r>
            <a:r>
              <a:rPr lang="ko-KR" altLang="en-US" sz="2000" dirty="0"/>
              <a:t>이는 본사와의 협의를 통해 진행됩니다</a:t>
            </a:r>
            <a:r>
              <a:rPr lang="en-US" altLang="ko-KR" sz="2000" dirty="0"/>
              <a:t>. </a:t>
            </a:r>
            <a:r>
              <a:rPr lang="ko-KR" altLang="en-US" sz="2000" dirty="0"/>
              <a:t>이 프로그램의 장점은 원금 변제에 대한 책임이 없습니다</a:t>
            </a:r>
            <a:r>
              <a:rPr lang="en-US" altLang="ko-KR" sz="2000" dirty="0"/>
              <a:t>.</a:t>
            </a:r>
          </a:p>
          <a:p>
            <a:pPr>
              <a:lnSpc>
                <a:spcPct val="150000"/>
              </a:lnSpc>
            </a:pPr>
            <a:r>
              <a:rPr lang="ko-KR" altLang="en-US" sz="2400" dirty="0"/>
              <a:t>리스 창업 제도</a:t>
            </a:r>
            <a:endParaRPr lang="en-US" altLang="ko-KR" sz="2400" dirty="0"/>
          </a:p>
          <a:p>
            <a:pPr lvl="1">
              <a:lnSpc>
                <a:spcPct val="150000"/>
              </a:lnSpc>
            </a:pPr>
            <a:r>
              <a:rPr lang="ko-KR" altLang="en-US" sz="2000" dirty="0"/>
              <a:t>일시불이 아닌 할부 형식으로 납부할 수 있어서 예비 창업자들의 부담을 덜어드립니다</a:t>
            </a:r>
            <a:r>
              <a:rPr lang="en-US" altLang="ko-KR" sz="2000" dirty="0"/>
              <a:t>.</a:t>
            </a:r>
          </a:p>
          <a:p>
            <a:pPr>
              <a:lnSpc>
                <a:spcPct val="150000"/>
              </a:lnSpc>
            </a:pPr>
            <a:r>
              <a:rPr lang="ko-KR" altLang="en-US" sz="2400" dirty="0"/>
              <a:t>혼합형 제도</a:t>
            </a:r>
            <a:endParaRPr lang="en-US" altLang="ko-KR" sz="2400" dirty="0"/>
          </a:p>
          <a:p>
            <a:pPr lvl="1">
              <a:lnSpc>
                <a:spcPct val="150000"/>
              </a:lnSpc>
            </a:pPr>
            <a:r>
              <a:rPr lang="ko-KR" altLang="en-US" sz="2000" dirty="0"/>
              <a:t>위의 </a:t>
            </a:r>
            <a:r>
              <a:rPr lang="en-US" altLang="ko-KR" sz="2000" dirty="0"/>
              <a:t>2</a:t>
            </a:r>
            <a:r>
              <a:rPr lang="ko-KR" altLang="en-US" sz="2000" dirty="0"/>
              <a:t>가지를 제도를 혼합하여</a:t>
            </a:r>
            <a:r>
              <a:rPr lang="en-US" altLang="ko-KR" sz="2000" dirty="0"/>
              <a:t> </a:t>
            </a:r>
            <a:r>
              <a:rPr lang="ko-KR" altLang="en-US" sz="2000" dirty="0"/>
              <a:t>예비 창업자와 본사의 협의를 통해 일정한 비율 정하여 투자할 수 있도록 하여</a:t>
            </a:r>
            <a:r>
              <a:rPr lang="en-US" altLang="ko-KR" sz="2000" dirty="0"/>
              <a:t>, </a:t>
            </a:r>
            <a:r>
              <a:rPr lang="ko-KR" altLang="en-US" sz="2000" dirty="0"/>
              <a:t>예비 창업자의 초기 투자 부담을 최소화 할 수 있습니다</a:t>
            </a:r>
            <a:r>
              <a:rPr lang="en-US" altLang="ko-KR" sz="2000" dirty="0"/>
              <a:t>.</a:t>
            </a:r>
          </a:p>
          <a:p>
            <a:pPr>
              <a:lnSpc>
                <a:spcPct val="150000"/>
              </a:lnSpc>
            </a:pPr>
            <a:endParaRPr lang="en-US" altLang="ko-KR" sz="2400" dirty="0"/>
          </a:p>
          <a:p>
            <a:pPr>
              <a:lnSpc>
                <a:spcPct val="150000"/>
              </a:lnSpc>
            </a:pPr>
            <a:endParaRPr lang="ko-KR" altLang="en-US" sz="2400" dirty="0"/>
          </a:p>
        </p:txBody>
      </p:sp>
    </p:spTree>
    <p:extLst>
      <p:ext uri="{BB962C8B-B14F-4D97-AF65-F5344CB8AC3E}">
        <p14:creationId xmlns:p14="http://schemas.microsoft.com/office/powerpoint/2010/main" val="16458092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36712D30-69DB-44C7-B651-5028EBF7D2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960864" cy="987552"/>
          </a:xfrm>
        </p:spPr>
        <p:txBody>
          <a:bodyPr>
            <a:normAutofit/>
          </a:bodyPr>
          <a:lstStyle/>
          <a:p>
            <a:r>
              <a:rPr lang="ko-KR" altLang="en-US" dirty="0"/>
              <a:t>체인점 현황</a:t>
            </a:r>
          </a:p>
        </p:txBody>
      </p:sp>
      <p:graphicFrame>
        <p:nvGraphicFramePr>
          <p:cNvPr id="8" name="내용 개체 틀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98026727"/>
              </p:ext>
            </p:extLst>
          </p:nvPr>
        </p:nvGraphicFramePr>
        <p:xfrm>
          <a:off x="6096000" y="1167061"/>
          <a:ext cx="5817186" cy="41780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08593">
                  <a:extLst>
                    <a:ext uri="{9D8B030D-6E8A-4147-A177-3AD203B41FA5}">
                      <a16:colId xmlns:a16="http://schemas.microsoft.com/office/drawing/2014/main" val="2977927250"/>
                    </a:ext>
                  </a:extLst>
                </a:gridCol>
                <a:gridCol w="2908593">
                  <a:extLst>
                    <a:ext uri="{9D8B030D-6E8A-4147-A177-3AD203B41FA5}">
                      <a16:colId xmlns:a16="http://schemas.microsoft.com/office/drawing/2014/main" val="1338689767"/>
                    </a:ext>
                  </a:extLst>
                </a:gridCol>
              </a:tblGrid>
              <a:tr h="835604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개설지역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err="1">
                          <a:solidFill>
                            <a:schemeClr val="tx1"/>
                          </a:solidFill>
                        </a:rPr>
                        <a:t>지점수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993847189"/>
                  </a:ext>
                </a:extLst>
              </a:tr>
              <a:tr h="835604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/>
                        <a:t>서울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/>
                        <a:t>25</a:t>
                      </a:r>
                      <a:endParaRPr lang="ko-KR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13655929"/>
                  </a:ext>
                </a:extLst>
              </a:tr>
              <a:tr h="835604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/>
                        <a:t>경기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/>
                        <a:t>20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509458913"/>
                  </a:ext>
                </a:extLst>
              </a:tr>
              <a:tr h="835604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/>
                        <a:t>대구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/>
                        <a:t>12</a:t>
                      </a:r>
                      <a:endParaRPr lang="ko-KR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92531964"/>
                  </a:ext>
                </a:extLst>
              </a:tr>
              <a:tr h="835604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/>
                        <a:t>부산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/>
                        <a:t>17</a:t>
                      </a:r>
                      <a:endParaRPr lang="ko-KR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142192267"/>
                  </a:ext>
                </a:extLst>
              </a:tr>
            </a:tbl>
          </a:graphicData>
        </a:graphic>
      </p:graphicFrame>
      <p:pic>
        <p:nvPicPr>
          <p:cNvPr id="9" name="그림 8">
            <a:extLst>
              <a:ext uri="{FF2B5EF4-FFF2-40B4-BE49-F238E27FC236}">
                <a16:creationId xmlns:a16="http://schemas.microsoft.com/office/drawing/2014/main" id="{B8F4B3CE-06A3-457A-99F9-93D698D1E26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2377" y="2183056"/>
            <a:ext cx="2619375" cy="17430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3429779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E6EABF09-72E7-47D8-9B06-0490C44CBA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960864" cy="987552"/>
          </a:xfrm>
        </p:spPr>
        <p:txBody>
          <a:bodyPr/>
          <a:lstStyle/>
          <a:p>
            <a:r>
              <a:rPr lang="ko-KR" altLang="en-US" dirty="0"/>
              <a:t>체인점 차트</a:t>
            </a:r>
          </a:p>
        </p:txBody>
      </p:sp>
      <p:sp>
        <p:nvSpPr>
          <p:cNvPr id="7" name="내용 개체 틀 6">
            <a:extLst>
              <a:ext uri="{FF2B5EF4-FFF2-40B4-BE49-F238E27FC236}">
                <a16:creationId xmlns:a16="http://schemas.microsoft.com/office/drawing/2014/main" id="{D092364C-EBAE-407E-A77C-044ED5D8623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2701550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0" y="3911"/>
            <a:ext cx="9960864" cy="987552"/>
          </a:xfrm>
        </p:spPr>
        <p:txBody>
          <a:bodyPr/>
          <a:lstStyle/>
          <a:p>
            <a:r>
              <a:rPr lang="ko-KR" altLang="en-US" dirty="0"/>
              <a:t>특징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180474" y="991463"/>
            <a:ext cx="11147658" cy="4292516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ko-KR" altLang="en-US" sz="2400" dirty="0"/>
              <a:t>초보창업자들을 위해 본사에서는 </a:t>
            </a:r>
            <a:r>
              <a:rPr lang="ko-KR" altLang="en-US" sz="2400" dirty="0" err="1"/>
              <a:t>슈퍼바이저를</a:t>
            </a:r>
            <a:r>
              <a:rPr lang="ko-KR" altLang="en-US" sz="2400" dirty="0"/>
              <a:t>  파견합니다</a:t>
            </a:r>
            <a:r>
              <a:rPr lang="en-US" altLang="ko-KR" sz="2400" dirty="0"/>
              <a:t>. </a:t>
            </a:r>
            <a:r>
              <a:rPr lang="ko-KR" altLang="en-US" sz="2400" dirty="0"/>
              <a:t>이는 </a:t>
            </a:r>
            <a:r>
              <a:rPr lang="en-US" altLang="ko-KR" sz="2400" dirty="0"/>
              <a:t>1:1 </a:t>
            </a:r>
            <a:r>
              <a:rPr lang="ko-KR" altLang="en-US" sz="2400" dirty="0"/>
              <a:t>맞춤 교육 프로그램으로서 진행이 됩니다</a:t>
            </a:r>
            <a:r>
              <a:rPr lang="en-US" altLang="ko-KR" sz="2400" dirty="0"/>
              <a:t>.</a:t>
            </a:r>
          </a:p>
          <a:p>
            <a:pPr>
              <a:lnSpc>
                <a:spcPct val="150000"/>
              </a:lnSpc>
            </a:pPr>
            <a:r>
              <a:rPr lang="ko-KR" altLang="en-US" sz="2400" dirty="0"/>
              <a:t>이것은 </a:t>
            </a:r>
            <a:r>
              <a:rPr lang="en-US" altLang="ko-KR" sz="2400" dirty="0"/>
              <a:t>10</a:t>
            </a:r>
            <a:r>
              <a:rPr lang="ko-KR" altLang="en-US" sz="2400" dirty="0"/>
              <a:t>여 년 동안의 노하우 및 팁을 전수해안정적인 운영 및 수익으로 매장을 오랫동안 운영하실 수 있도록 본사에서는 최선을 다합니다</a:t>
            </a:r>
            <a:r>
              <a:rPr lang="en-US" altLang="ko-KR" sz="2400" dirty="0"/>
              <a:t>.</a:t>
            </a:r>
          </a:p>
          <a:p>
            <a:pPr>
              <a:lnSpc>
                <a:spcPct val="150000"/>
              </a:lnSpc>
            </a:pPr>
            <a:r>
              <a:rPr lang="en-US" altLang="ko-KR" sz="2400" dirty="0"/>
              <a:t>“</a:t>
            </a:r>
            <a:r>
              <a:rPr lang="ko-KR" altLang="en-US" sz="2400" dirty="0"/>
              <a:t>샵</a:t>
            </a:r>
            <a:r>
              <a:rPr lang="en-US" altLang="ko-KR" sz="2400" dirty="0"/>
              <a:t>&amp;</a:t>
            </a:r>
            <a:r>
              <a:rPr lang="ko-KR" altLang="en-US" sz="2400" dirty="0"/>
              <a:t>샵</a:t>
            </a:r>
            <a:r>
              <a:rPr lang="en-US" altLang="ko-KR" sz="2400" dirty="0"/>
              <a:t>”  </a:t>
            </a:r>
            <a:r>
              <a:rPr lang="ko-KR" altLang="en-US" sz="2400" dirty="0"/>
              <a:t>프로그램도 운영하고 있습니다</a:t>
            </a:r>
            <a:r>
              <a:rPr lang="en-US" altLang="ko-KR" sz="2400" dirty="0"/>
              <a:t>.  </a:t>
            </a:r>
            <a:r>
              <a:rPr lang="ko-KR" altLang="en-US" sz="2400" dirty="0"/>
              <a:t>이것은 기존  매장과 다른 메뉴의  매장을 합한  개념으로서 각자 다른 메뉴들을 합쳐 폭발적인 메뉴 시너지를 일으키는 것입니다</a:t>
            </a:r>
            <a:r>
              <a:rPr lang="en-US" altLang="ko-KR" sz="2400" dirty="0"/>
              <a:t>.</a:t>
            </a:r>
          </a:p>
          <a:p>
            <a:pPr>
              <a:lnSpc>
                <a:spcPct val="150000"/>
              </a:lnSpc>
            </a:pPr>
            <a:r>
              <a:rPr lang="ko-KR" altLang="en-US" sz="2400" dirty="0"/>
              <a:t>그 결과 고객들의 만족도는 상승되었고 매출은 향상되었습니다</a:t>
            </a:r>
            <a:r>
              <a:rPr lang="en-US" altLang="ko-KR" sz="2400" dirty="0"/>
              <a:t>.</a:t>
            </a:r>
            <a:endParaRPr lang="ko-KR" altLang="en-US" sz="2400" dirty="0"/>
          </a:p>
        </p:txBody>
      </p:sp>
    </p:spTree>
    <p:extLst>
      <p:ext uri="{BB962C8B-B14F-4D97-AF65-F5344CB8AC3E}">
        <p14:creationId xmlns:p14="http://schemas.microsoft.com/office/powerpoint/2010/main" val="2430711967"/>
      </p:ext>
    </p:extLst>
  </p:cSld>
  <p:clrMapOvr>
    <a:masterClrMapping/>
  </p:clrMapOvr>
</p:sld>
</file>

<file path=ppt/theme/theme1.xml><?xml version="1.0" encoding="utf-8"?>
<a:theme xmlns:a="http://schemas.openxmlformats.org/drawingml/2006/main" name="New_Korea03">
  <a:themeElements>
    <a:clrScheme name="Korea03">
      <a:dk1>
        <a:srgbClr val="000000"/>
      </a:dk1>
      <a:lt1>
        <a:srgbClr val="FFFFFF"/>
      </a:lt1>
      <a:dk2>
        <a:srgbClr val="0362B9"/>
      </a:dk2>
      <a:lt2>
        <a:srgbClr val="BCE7FA"/>
      </a:lt2>
      <a:accent1>
        <a:srgbClr val="3DB5DB"/>
      </a:accent1>
      <a:accent2>
        <a:srgbClr val="DF9B29"/>
      </a:accent2>
      <a:accent3>
        <a:srgbClr val="6699FF"/>
      </a:accent3>
      <a:accent4>
        <a:srgbClr val="D361AA"/>
      </a:accent4>
      <a:accent5>
        <a:srgbClr val="A3D75D"/>
      </a:accent5>
      <a:accent6>
        <a:srgbClr val="D36161"/>
      </a:accent6>
      <a:hlink>
        <a:srgbClr val="FF9933"/>
      </a:hlink>
      <a:folHlink>
        <a:srgbClr val="FF3399"/>
      </a:folHlink>
    </a:clrScheme>
    <a:fontScheme name="Korea03">
      <a:majorFont>
        <a:latin typeface="Corbel"/>
        <a:ea typeface=""/>
        <a:cs typeface=""/>
        <a:font script="Jpan" typeface="HG創英角ｺﾞｼｯｸUB"/>
        <a:font script="Hang" typeface="맑은 고딕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w Cen MT"/>
        <a:ea typeface=""/>
        <a:cs typeface=""/>
        <a:font script="Jpan" typeface="HGｺﾞｼｯｸE"/>
        <a:font script="Hang" typeface="휴먼모음T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Korea03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hade val="100000"/>
                <a:satMod val="115000"/>
              </a:schemeClr>
            </a:gs>
            <a:gs pos="100000">
              <a:schemeClr val="phClr">
                <a:tint val="50000"/>
                <a:shade val="10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rgbClr val="000000">
                <a:alpha val="48000"/>
              </a:srgbClr>
            </a:outerShdw>
          </a:effectLst>
        </a:effectStyle>
        <a:effectStyle>
          <a:effectLst>
            <a:outerShdw blurRad="57150" dist="38100" dir="5400000" algn="ctr" rotWithShape="0">
              <a:srgbClr val="000000">
                <a:alpha val="48000"/>
              </a:srgbClr>
            </a:outerShdw>
          </a:effectLst>
        </a:effectStyle>
        <a:effectStyle>
          <a:effectLst>
            <a:outerShdw blurRad="57150" dist="38100" dir="5400000" algn="ctr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TM10237563[[fn=우주 테마]]</Template>
  <TotalTime>158</TotalTime>
  <Words>193</Words>
  <Application>Microsoft Office PowerPoint</Application>
  <PresentationFormat>와이드스크린</PresentationFormat>
  <Paragraphs>29</Paragraphs>
  <Slides>6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6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6</vt:i4>
      </vt:variant>
    </vt:vector>
  </HeadingPairs>
  <TitlesOfParts>
    <vt:vector size="13" baseType="lpstr">
      <vt:lpstr>맑은 고딕</vt:lpstr>
      <vt:lpstr>Arial</vt:lpstr>
      <vt:lpstr>Corbel</vt:lpstr>
      <vt:lpstr>Tw Cen MT</vt:lpstr>
      <vt:lpstr>Wingdings</vt:lpstr>
      <vt:lpstr>Wingdings 2</vt:lpstr>
      <vt:lpstr>New_Korea03</vt:lpstr>
      <vt:lpstr>체인점 교육 자료</vt:lpstr>
      <vt:lpstr>개요</vt:lpstr>
      <vt:lpstr>체인점 형태</vt:lpstr>
      <vt:lpstr>체인점 현황</vt:lpstr>
      <vt:lpstr>체인점 차트</vt:lpstr>
      <vt:lpstr>특징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체인점 교육 자료</dc:title>
  <dc:creator>user</dc:creator>
  <cp:lastModifiedBy>hrdm</cp:lastModifiedBy>
  <cp:revision>22</cp:revision>
  <dcterms:created xsi:type="dcterms:W3CDTF">2021-06-07T06:59:21Z</dcterms:created>
  <dcterms:modified xsi:type="dcterms:W3CDTF">2021-10-31T14:50:19Z</dcterms:modified>
</cp:coreProperties>
</file>