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57-4D87-AB84-E660BC0D89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57-4D87-AB84-E660BC0D8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1817760"/>
        <c:axId val="411818088"/>
      </c:barChart>
      <c:catAx>
        <c:axId val="41181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8088"/>
        <c:crosses val="autoZero"/>
        <c:auto val="1"/>
        <c:lblAlgn val="ctr"/>
        <c:lblOffset val="100"/>
        <c:noMultiLvlLbl val="0"/>
      </c:catAx>
      <c:valAx>
        <c:axId val="41181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29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56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33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217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68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0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11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74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62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4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2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03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0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01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9/1/2021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3028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실내건축 디자인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컴퓨터아카데미</a:t>
            </a:r>
          </a:p>
        </p:txBody>
      </p:sp>
    </p:spTree>
    <p:extLst>
      <p:ext uri="{BB962C8B-B14F-4D97-AF65-F5344CB8AC3E}">
        <p14:creationId xmlns:p14="http://schemas.microsoft.com/office/powerpoint/2010/main" val="248906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실내 디자인에서 사용되는 타일 종류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세라믹 </a:t>
            </a:r>
            <a:r>
              <a:rPr lang="en-US" altLang="ko-KR" dirty="0"/>
              <a:t>: </a:t>
            </a:r>
            <a:r>
              <a:rPr lang="ko-KR" altLang="en-US" dirty="0"/>
              <a:t>흙과 기타재료를 사용 </a:t>
            </a:r>
            <a:r>
              <a:rPr lang="ko-KR" altLang="en-US" dirty="0" err="1"/>
              <a:t>고온에</a:t>
            </a:r>
            <a:r>
              <a:rPr lang="ko-KR" altLang="en-US" dirty="0"/>
              <a:t> 구운 도기 재질의 타일</a:t>
            </a:r>
            <a:endParaRPr lang="en-US" altLang="ko-KR" dirty="0"/>
          </a:p>
          <a:p>
            <a:r>
              <a:rPr lang="ko-KR" altLang="en-US" dirty="0"/>
              <a:t>벽돌 타일 </a:t>
            </a:r>
            <a:r>
              <a:rPr lang="en-US" altLang="ko-KR" dirty="0"/>
              <a:t>: </a:t>
            </a:r>
            <a:r>
              <a:rPr lang="ko-KR" altLang="en-US" dirty="0"/>
              <a:t>벽돌 모양</a:t>
            </a:r>
            <a:endParaRPr lang="en-US" altLang="ko-KR" dirty="0"/>
          </a:p>
          <a:p>
            <a:r>
              <a:rPr lang="ko-KR" altLang="en-US" dirty="0" err="1"/>
              <a:t>데코</a:t>
            </a:r>
            <a:r>
              <a:rPr lang="ko-KR" altLang="en-US" dirty="0"/>
              <a:t> 타일</a:t>
            </a:r>
          </a:p>
        </p:txBody>
      </p:sp>
    </p:spTree>
    <p:extLst>
      <p:ext uri="{BB962C8B-B14F-4D97-AF65-F5344CB8AC3E}">
        <p14:creationId xmlns:p14="http://schemas.microsoft.com/office/powerpoint/2010/main" val="399809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적용된 실내디자인 사례</a:t>
            </a:r>
          </a:p>
        </p:txBody>
      </p:sp>
      <p:pic>
        <p:nvPicPr>
          <p:cNvPr id="4" name="Picture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2363892" y="2773849"/>
            <a:ext cx="6862698" cy="3636963"/>
          </a:xfrm>
          <a:prstGeom prst="roundRect">
            <a:avLst/>
          </a:prstGeom>
          <a:noFill/>
          <a:ln>
            <a:noFill/>
          </a:ln>
          <a:effectLst/>
        </p:spPr>
      </p:pic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D801CBEA-434D-4153-93F2-9153E6CB0DF7}"/>
              </a:ext>
            </a:extLst>
          </p:cNvPr>
          <p:cNvSpPr/>
          <p:nvPr/>
        </p:nvSpPr>
        <p:spPr>
          <a:xfrm>
            <a:off x="4697989" y="2521186"/>
            <a:ext cx="2194504" cy="50532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적용 사례</a:t>
            </a:r>
            <a:r>
              <a:rPr lang="en-US" altLang="ko-KR" dirty="0"/>
              <a:t>-1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745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차트</a:t>
            </a:r>
          </a:p>
        </p:txBody>
      </p:sp>
      <p:graphicFrame>
        <p:nvGraphicFramePr>
          <p:cNvPr id="8" name="내용 개체 틀 7">
            <a:extLst>
              <a:ext uri="{FF2B5EF4-FFF2-40B4-BE49-F238E27FC236}">
                <a16:creationId xmlns:a16="http://schemas.microsoft.com/office/drawing/2014/main" id="{D4B42A3D-0A3F-47A9-833B-6C9E24D859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096156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3166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명언">
  <a:themeElements>
    <a:clrScheme name="명언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명언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명언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TM03457503[[fn=명언]]</Template>
  <TotalTime>18</TotalTime>
  <Words>35</Words>
  <Application>Microsoft Office PowerPoint</Application>
  <PresentationFormat>와이드스크린</PresentationFormat>
  <Paragraphs>10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명언</vt:lpstr>
      <vt:lpstr>실내건축 디자인</vt:lpstr>
      <vt:lpstr>실내 디자인에서 사용되는 타일 종류</vt:lpstr>
      <vt:lpstr>적용된 실내디자인 사례</vt:lpstr>
      <vt:lpstr>차트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실내건축 디자인</dc:title>
  <dc:creator>tj0</dc:creator>
  <cp:lastModifiedBy>khrdm</cp:lastModifiedBy>
  <cp:revision>3</cp:revision>
  <dcterms:created xsi:type="dcterms:W3CDTF">2021-08-26T10:08:07Z</dcterms:created>
  <dcterms:modified xsi:type="dcterms:W3CDTF">2021-08-31T15:18:40Z</dcterms:modified>
</cp:coreProperties>
</file>