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6" r:id="rId4"/>
    <p:sldId id="262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36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기본요금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송혜교</c:v>
                </c:pt>
                <c:pt idx="1">
                  <c:v>양경숙</c:v>
                </c:pt>
                <c:pt idx="2">
                  <c:v>김성기</c:v>
                </c:pt>
                <c:pt idx="3">
                  <c:v>김하늘</c:v>
                </c:pt>
              </c:strCache>
            </c:strRef>
          </c:cat>
          <c:val>
            <c:numRef>
              <c:f>Sheet1!$B$2:$B$5</c:f>
              <c:numCache>
                <c:formatCode>"₩"#,##0</c:formatCode>
                <c:ptCount val="4"/>
                <c:pt idx="0">
                  <c:v>400000</c:v>
                </c:pt>
                <c:pt idx="1">
                  <c:v>200000</c:v>
                </c:pt>
                <c:pt idx="2">
                  <c:v>400000</c:v>
                </c:pt>
                <c:pt idx="3">
                  <c:v>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FE-4469-B19B-8C8F8BC5778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부가요금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송혜교</c:v>
                </c:pt>
                <c:pt idx="1">
                  <c:v>양경숙</c:v>
                </c:pt>
                <c:pt idx="2">
                  <c:v>김성기</c:v>
                </c:pt>
                <c:pt idx="3">
                  <c:v>김하늘</c:v>
                </c:pt>
              </c:strCache>
            </c:strRef>
          </c:cat>
          <c:val>
            <c:numRef>
              <c:f>Sheet1!$C$2:$C$5</c:f>
              <c:numCache>
                <c:formatCode>"₩"#,##0</c:formatCode>
                <c:ptCount val="4"/>
                <c:pt idx="0">
                  <c:v>150000</c:v>
                </c:pt>
                <c:pt idx="1">
                  <c:v>120000</c:v>
                </c:pt>
                <c:pt idx="2">
                  <c:v>200000</c:v>
                </c:pt>
                <c:pt idx="3">
                  <c:v>250000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FE-4469-B19B-8C8F8BC57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1208224"/>
        <c:axId val="481204288"/>
      </c:barChart>
      <c:catAx>
        <c:axId val="48120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81204288"/>
        <c:crosses val="autoZero"/>
        <c:auto val="1"/>
        <c:lblAlgn val="ctr"/>
        <c:lblOffset val="100"/>
        <c:noMultiLvlLbl val="0"/>
      </c:catAx>
      <c:valAx>
        <c:axId val="481204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₩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81208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366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247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807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060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210228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2396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2693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489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2384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198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54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903133C-6E3C-4184-9C27-2F20F4BB550D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C2735AE-8AEB-40D6-A3C0-3BF87ECC050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15787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266387-2578-4C84-87C9-83EA0F50B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장학제도 안내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A85CA0ED-BBEE-44BE-992A-B5F5013EEC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268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A8496D-98A2-434D-8063-4336955D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차트삽입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987F08F-7898-463F-8BF7-4C45D9ABF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36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8B5EBDB7-7E3C-4FAC-BE21-84677ACEA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자동차 </a:t>
            </a:r>
            <a:r>
              <a:rPr lang="ko-KR" altLang="en-US" dirty="0" err="1"/>
              <a:t>렌탈</a:t>
            </a:r>
            <a:r>
              <a:rPr lang="ko-KR" altLang="en-US" dirty="0"/>
              <a:t>  현황</a:t>
            </a:r>
          </a:p>
        </p:txBody>
      </p:sp>
      <p:graphicFrame>
        <p:nvGraphicFramePr>
          <p:cNvPr id="8" name="내용 개체 틀 7">
            <a:extLst>
              <a:ext uri="{FF2B5EF4-FFF2-40B4-BE49-F238E27FC236}">
                <a16:creationId xmlns:a16="http://schemas.microsoft.com/office/drawing/2014/main" id="{2DAAD464-5979-4BF2-AAB1-25F9A6E368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880184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2775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86422D-5D42-4B6F-9782-73CFCBAAD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프로 스포츠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BC4D9D-7054-49B4-BA79-4C1684AAF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2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086422D-5D42-4B6F-9782-73CFCBAAD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컴퓨터 관련 도서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20BA5AD-CB2C-433E-A0CC-27F91D4570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돈 되는 엑셀 실무활용 기술</a:t>
            </a:r>
            <a:endParaRPr lang="en-US" altLang="ko-KR" dirty="0"/>
          </a:p>
          <a:p>
            <a:r>
              <a:rPr lang="en-US" altLang="ko-KR" dirty="0"/>
              <a:t>Visual Basic 6.0</a:t>
            </a:r>
          </a:p>
          <a:p>
            <a:r>
              <a:rPr lang="ko-KR" altLang="en-US" dirty="0"/>
              <a:t>이젠 나도 리눅스 시스템 전문가</a:t>
            </a:r>
            <a:endParaRPr lang="en-US" altLang="ko-KR" dirty="0"/>
          </a:p>
          <a:p>
            <a:r>
              <a:rPr lang="ko-KR" altLang="en-US" dirty="0"/>
              <a:t>네트워크 구축 및 활용 배우기</a:t>
            </a:r>
            <a:endParaRPr lang="en-US" altLang="ko-KR" dirty="0"/>
          </a:p>
          <a:p>
            <a:r>
              <a:rPr lang="ko-KR" altLang="en-US" dirty="0"/>
              <a:t>파워포인트 디자인</a:t>
            </a:r>
          </a:p>
        </p:txBody>
      </p:sp>
    </p:spTree>
    <p:extLst>
      <p:ext uri="{BB962C8B-B14F-4D97-AF65-F5344CB8AC3E}">
        <p14:creationId xmlns:p14="http://schemas.microsoft.com/office/powerpoint/2010/main" val="110056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936555-8A27-49F1-B56F-AB01EA09D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동영상 삽입 설정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577800-DBA0-49E2-9288-F36673A39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9177195"/>
      </p:ext>
    </p:extLst>
  </p:cSld>
  <p:clrMapOvr>
    <a:masterClrMapping/>
  </p:clrMapOvr>
</p:sld>
</file>

<file path=ppt/theme/theme1.xml><?xml version="1.0" encoding="utf-8"?>
<a:theme xmlns:a="http://schemas.openxmlformats.org/drawingml/2006/main" name="배지">
  <a:themeElements>
    <a:clrScheme name="배지">
      <a:dk1>
        <a:sysClr val="windowText" lastClr="000000"/>
      </a:dk1>
      <a:lt1>
        <a:sysClr val="window" lastClr="FFFFFF"/>
      </a:lt1>
      <a:dk2>
        <a:srgbClr val="1B2F36"/>
      </a:dk2>
      <a:lt2>
        <a:srgbClr val="F3F3F2"/>
      </a:lt2>
      <a:accent1>
        <a:srgbClr val="A38D51"/>
      </a:accent1>
      <a:accent2>
        <a:srgbClr val="5A3D40"/>
      </a:accent2>
      <a:accent3>
        <a:srgbClr val="5D988C"/>
      </a:accent3>
      <a:accent4>
        <a:srgbClr val="A85752"/>
      </a:accent4>
      <a:accent5>
        <a:srgbClr val="809A67"/>
      </a:accent5>
      <a:accent6>
        <a:srgbClr val="67645A"/>
      </a:accent6>
      <a:hlink>
        <a:srgbClr val="5D988C"/>
      </a:hlink>
      <a:folHlink>
        <a:srgbClr val="846794"/>
      </a:folHlink>
    </a:clrScheme>
    <a:fontScheme name="사용자 지정 2">
      <a:majorFont>
        <a:latin typeface="Calibri"/>
        <a:ea typeface="HY견고딕"/>
        <a:cs typeface=""/>
      </a:majorFont>
      <a:minorFont>
        <a:latin typeface="Calibri"/>
        <a:ea typeface="HY헤드라인M"/>
        <a:cs typeface=""/>
      </a:minorFont>
    </a:fontScheme>
    <a:fmtScheme name="배지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TM10001106[[fn=배지]]</Template>
  <TotalTime>185</TotalTime>
  <Words>36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HY헤드라인M</vt:lpstr>
      <vt:lpstr>Arial</vt:lpstr>
      <vt:lpstr>Calibri</vt:lpstr>
      <vt:lpstr>Gill Sans MT</vt:lpstr>
      <vt:lpstr>배지</vt:lpstr>
      <vt:lpstr>장학제도 안내</vt:lpstr>
      <vt:lpstr>차트삽입</vt:lpstr>
      <vt:lpstr>자동차 렌탈  현황</vt:lpstr>
      <vt:lpstr>프로 스포츠</vt:lpstr>
      <vt:lpstr>컴퓨터 관련 도서</vt:lpstr>
      <vt:lpstr>동영상 삽입 설정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자동차 렌탈  현황</dc:title>
  <dc:creator>khrdm</dc:creator>
  <cp:lastModifiedBy>PC</cp:lastModifiedBy>
  <cp:revision>17</cp:revision>
  <dcterms:created xsi:type="dcterms:W3CDTF">2021-08-22T13:50:58Z</dcterms:created>
  <dcterms:modified xsi:type="dcterms:W3CDTF">2022-03-31T04:19:20Z</dcterms:modified>
</cp:coreProperties>
</file>