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256" y="11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53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파노라마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038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8450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766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173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7586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ko-KR" altLang="en-US" smtClean="0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6823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81547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527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3938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2117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0450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2632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6335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855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3546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798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289C15D-3858-436C-8405-7257DED01070}" type="datetimeFigureOut">
              <a:rPr lang="ko-KR" altLang="en-US" smtClean="0"/>
              <a:t>2021-07-18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1D8195F-3C8F-479F-96A8-CB657CFB3C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70159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4613841" y="1146848"/>
            <a:ext cx="3097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한국의 섬</a:t>
            </a:r>
            <a:endParaRPr lang="en-US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352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독도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07" t="14567" r="3205" b="36332"/>
          <a:stretch/>
        </p:blipFill>
        <p:spPr bwMode="auto">
          <a:xfrm>
            <a:off x="5903487" y="412135"/>
            <a:ext cx="3574473" cy="23525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648392" y="660861"/>
            <a:ext cx="3499658" cy="1753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독도</a:t>
            </a:r>
            <a:endParaRPr lang="ko-KR" altLang="en-US" sz="60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100050" y="311442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 smtClean="0"/>
              <a:t>독도는 두 개의 섬으로 이루어져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동남쪽에 위치한 동도는 유인 등대를 비롯하여 대부분의 해양수산 시설이 설치되어 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높이는 </a:t>
            </a:r>
            <a:r>
              <a:rPr lang="en-US" altLang="ko-KR" dirty="0" smtClean="0"/>
              <a:t>98.6m, </a:t>
            </a:r>
            <a:r>
              <a:rPr lang="ko-KR" altLang="en-US" dirty="0" smtClean="0"/>
              <a:t>둘레 </a:t>
            </a:r>
            <a:r>
              <a:rPr lang="en-US" altLang="ko-KR" dirty="0" smtClean="0"/>
              <a:t>2.8km, </a:t>
            </a:r>
            <a:r>
              <a:rPr lang="ko-KR" altLang="en-US" dirty="0" smtClean="0"/>
              <a:t>면적 </a:t>
            </a:r>
            <a:r>
              <a:rPr lang="en-US" altLang="ko-KR" dirty="0" smtClean="0"/>
              <a:t>73,297m2</a:t>
            </a:r>
            <a:r>
              <a:rPr lang="ko-KR" altLang="en-US" dirty="0" smtClean="0"/>
              <a:t>로 </a:t>
            </a:r>
            <a:r>
              <a:rPr lang="ko-KR" altLang="en-US" dirty="0" err="1" smtClean="0"/>
              <a:t>장축은</a:t>
            </a:r>
            <a:r>
              <a:rPr lang="ko-KR" altLang="en-US" dirty="0" smtClean="0"/>
              <a:t> 북북동 방향으로 </a:t>
            </a:r>
            <a:r>
              <a:rPr lang="en-US" altLang="ko-KR" dirty="0" smtClean="0"/>
              <a:t>450m</a:t>
            </a:r>
            <a:r>
              <a:rPr lang="ko-KR" altLang="en-US" dirty="0" smtClean="0"/>
              <a:t>에 걸쳐 경사가 </a:t>
            </a:r>
            <a:r>
              <a:rPr lang="en-US" altLang="ko-KR" dirty="0" smtClean="0"/>
              <a:t>60</a:t>
            </a:r>
            <a:r>
              <a:rPr lang="ko-KR" altLang="en-US" dirty="0" smtClean="0"/>
              <a:t>도로 뻗어 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중앙부는 원형 상태로 해수면까지 꺼진 수직 홀이 특징이다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서북쪽에 위치한 서도는 높이 </a:t>
            </a:r>
            <a:r>
              <a:rPr lang="en-US" altLang="ko-KR" dirty="0" smtClean="0"/>
              <a:t>168.5m, </a:t>
            </a:r>
            <a:r>
              <a:rPr lang="ko-KR" altLang="en-US" dirty="0" smtClean="0"/>
              <a:t>둘레 </a:t>
            </a:r>
            <a:r>
              <a:rPr lang="en-US" altLang="ko-KR" dirty="0" smtClean="0"/>
              <a:t>2.6km, </a:t>
            </a:r>
            <a:r>
              <a:rPr lang="ko-KR" altLang="en-US" dirty="0" smtClean="0"/>
              <a:t>면적 </a:t>
            </a:r>
            <a:r>
              <a:rPr lang="en-US" altLang="ko-KR" dirty="0" smtClean="0"/>
              <a:t>88,639m2, </a:t>
            </a:r>
            <a:r>
              <a:rPr lang="ko-KR" altLang="en-US" dirty="0" err="1" smtClean="0"/>
              <a:t>장축은</a:t>
            </a:r>
            <a:r>
              <a:rPr lang="ko-KR" altLang="en-US" dirty="0" smtClean="0"/>
              <a:t> 남북 방향으로 약 </a:t>
            </a:r>
            <a:r>
              <a:rPr lang="en-US" altLang="ko-KR" dirty="0" smtClean="0"/>
              <a:t>450m, </a:t>
            </a:r>
            <a:r>
              <a:rPr lang="ko-KR" altLang="en-US" dirty="0" smtClean="0"/>
              <a:t>동서 방향으로 약 </a:t>
            </a:r>
            <a:r>
              <a:rPr lang="en-US" altLang="ko-KR" dirty="0" smtClean="0"/>
              <a:t>300m </a:t>
            </a:r>
            <a:r>
              <a:rPr lang="ko-KR" altLang="en-US" dirty="0" smtClean="0"/>
              <a:t>가량 뻗어 있다</a:t>
            </a:r>
            <a:r>
              <a:rPr lang="en-US" altLang="ko-KR" dirty="0" smtClean="0"/>
              <a:t>.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1210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l="39524" t="23150" r="32381" b="40513"/>
          <a:stretch/>
        </p:blipFill>
        <p:spPr>
          <a:xfrm>
            <a:off x="4992914" y="-170543"/>
            <a:ext cx="5138057" cy="359954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5" name="직사각형 4"/>
          <p:cNvSpPr/>
          <p:nvPr/>
        </p:nvSpPr>
        <p:spPr>
          <a:xfrm>
            <a:off x="478972" y="3588995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dirty="0" smtClean="0"/>
              <a:t>동경 126˚16' 북위 33˚07'에 위치, 제주도에서 남쪽으로 약 11km 정도 떨어져 있다. 대한민국의 최남단에 있는 섬. 대한민국의 극남에 위치한 섬이기 때문에 연평균 기온 및 </a:t>
            </a:r>
            <a:r>
              <a:rPr lang="ko-KR" altLang="en-US" dirty="0" err="1" smtClean="0"/>
              <a:t>최한월</a:t>
            </a:r>
            <a:r>
              <a:rPr lang="ko-KR" altLang="en-US" dirty="0" smtClean="0"/>
              <a:t> 평균기온이 가장 높다. 남서쪽으로 </a:t>
            </a:r>
            <a:r>
              <a:rPr lang="ko-KR" altLang="en-US" dirty="0" err="1" smtClean="0"/>
              <a:t>이어도가</a:t>
            </a:r>
            <a:r>
              <a:rPr lang="ko-KR" altLang="en-US" dirty="0" smtClean="0"/>
              <a:t> 존재하나, </a:t>
            </a:r>
            <a:r>
              <a:rPr lang="ko-KR" altLang="en-US" dirty="0" err="1" smtClean="0"/>
              <a:t>이어도는</a:t>
            </a:r>
            <a:r>
              <a:rPr lang="ko-KR" altLang="en-US" dirty="0" smtClean="0"/>
              <a:t> 국제법상으로도, 한중 양국 정부 입장으로도 섬이 아닌 '</a:t>
            </a:r>
            <a:r>
              <a:rPr lang="ko-KR" altLang="en-US" dirty="0" err="1" smtClean="0"/>
              <a:t>암초'이므로</a:t>
            </a:r>
            <a:r>
              <a:rPr lang="ko-KR" altLang="en-US" dirty="0" smtClean="0"/>
              <a:t>[1] </a:t>
            </a:r>
            <a:r>
              <a:rPr lang="ko-KR" altLang="en-US" dirty="0" err="1" smtClean="0"/>
              <a:t>마라도가</a:t>
            </a:r>
            <a:r>
              <a:rPr lang="ko-KR" altLang="en-US" dirty="0" smtClean="0"/>
              <a:t> 가장 남쪽에 있는 섬이다.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648392" y="660861"/>
            <a:ext cx="3499658" cy="1753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60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마라도</a:t>
            </a:r>
            <a:endParaRPr lang="ko-KR" altLang="en-US" sz="6000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4585663"/>
      </p:ext>
    </p:extLst>
  </p:cSld>
  <p:clrMapOvr>
    <a:masterClrMapping/>
  </p:clrMapOvr>
</p:sld>
</file>

<file path=ppt/theme/theme1.xml><?xml version="1.0" encoding="utf-8"?>
<a:theme xmlns:a="http://schemas.openxmlformats.org/drawingml/2006/main" name="슬라이스">
  <a:themeElements>
    <a:clrScheme name="슬라이스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슬라이스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슬라이스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</TotalTime>
  <Words>144</Words>
  <Application>Microsoft Office PowerPoint</Application>
  <PresentationFormat>와이드스크린</PresentationFormat>
  <Paragraphs>5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HY중고딕</vt:lpstr>
      <vt:lpstr>HY헤드라인M</vt:lpstr>
      <vt:lpstr>Arial</vt:lpstr>
      <vt:lpstr>Century Gothic</vt:lpstr>
      <vt:lpstr>Wingdings 3</vt:lpstr>
      <vt:lpstr>슬라이스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G-main</dc:creator>
  <cp:lastModifiedBy>G-main</cp:lastModifiedBy>
  <cp:revision>2</cp:revision>
  <dcterms:created xsi:type="dcterms:W3CDTF">2021-07-18T08:12:08Z</dcterms:created>
  <dcterms:modified xsi:type="dcterms:W3CDTF">2021-07-18T08:22:59Z</dcterms:modified>
</cp:coreProperties>
</file>