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0" r:id="rId1"/>
  </p:sldMasterIdLst>
  <p:notesMasterIdLst>
    <p:notesMasterId r:id="rId10"/>
  </p:notesMasterIdLst>
  <p:handoutMasterIdLst>
    <p:handoutMasterId r:id="rId11"/>
  </p:handoutMasterIdLst>
  <p:sldIdLst>
    <p:sldId id="257" r:id="rId2"/>
    <p:sldId id="260" r:id="rId3"/>
    <p:sldId id="279" r:id="rId4"/>
    <p:sldId id="256" r:id="rId5"/>
    <p:sldId id="259" r:id="rId6"/>
    <p:sldId id="258" r:id="rId7"/>
    <p:sldId id="280" r:id="rId8"/>
    <p:sldId id="261" r:id="rId9"/>
  </p:sldIdLst>
  <p:sldSz cx="10980738" cy="10260013"/>
  <p:notesSz cx="9144000" cy="6858000"/>
  <p:custShowLst>
    <p:custShow name="학습용" id="0">
      <p:sldLst>
        <p:sld r:id="rId3"/>
        <p:sld r:id="rId6"/>
        <p:sld r:id="rId4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CC879A7-F2E5-4CFB-BADC-3EA5F17E1551}">
          <p14:sldIdLst>
            <p14:sldId id="257"/>
            <p14:sldId id="260"/>
            <p14:sldId id="279"/>
            <p14:sldId id="256"/>
          </p14:sldIdLst>
        </p14:section>
        <p14:section name="파워포인트시작" id="{2AB5B127-FFDC-4753-BC2C-5CE09813193C}">
          <p14:sldIdLst/>
        </p14:section>
        <p14:section name="파워포인트종료" id="{A16F6C29-21F9-40D9-A3A7-EBFA8B53DF5D}">
          <p14:sldIdLst>
            <p14:sldId id="259"/>
            <p14:sldId id="258"/>
            <p14:sldId id="280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8" d="100"/>
          <a:sy n="78" d="100"/>
        </p:scale>
        <p:origin x="18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7" d="100"/>
          <a:sy n="107" d="100"/>
        </p:scale>
        <p:origin x="73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92E96B17-F846-434E-A7A1-149FD0BAE12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2666B83-21F2-42C8-9C9C-20E78D5B903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0D6F50-109A-40A9-B94D-42A15B8AFBC9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6181B39-491C-4571-85FD-5248E9CD272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9323D6A-F105-483C-BBDA-FC7839E3B57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629DE-ABC8-4596-A553-C6CA7420DC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6248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241A5-1306-4C74-9DCF-CCA7EF0D3B55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28898-78B2-452F-8067-616F0135D63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4" name="슬라이드 이미지 개체 틀 3">
            <a:extLst>
              <a:ext uri="{FF2B5EF4-FFF2-40B4-BE49-F238E27FC236}">
                <a16:creationId xmlns:a16="http://schemas.microsoft.com/office/drawing/2014/main" id="{619A3993-E761-4E08-93E4-A517026628F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333750" y="857250"/>
            <a:ext cx="24765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718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333750" y="857250"/>
            <a:ext cx="2476500" cy="2314575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noProof="0" dirty="0">
              <a:latin typeface="+mj-ea"/>
              <a:ea typeface="+mj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altLang="ko-KR" smtClean="0"/>
              <a:pPr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77616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907" y="0"/>
            <a:ext cx="10982645" cy="10264199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0481" y="3330993"/>
            <a:ext cx="7106352" cy="3816278"/>
          </a:xfrm>
        </p:spPr>
        <p:txBody>
          <a:bodyPr anchor="b"/>
          <a:lstStyle>
            <a:lvl1pPr>
              <a:defRPr sz="576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0481" y="7147271"/>
            <a:ext cx="7106352" cy="128874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49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81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6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5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3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92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8857995" y="2769754"/>
            <a:ext cx="1482000" cy="274589"/>
          </a:xfrm>
          <a:prstGeom prst="rect">
            <a:avLst/>
          </a:prstGeo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D2ED1ACF-CEC8-46F1-B4E6-BEC2EF527AEE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919164" y="4917516"/>
            <a:ext cx="5774504" cy="27459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11" name="Rectangle 10"/>
          <p:cNvSpPr/>
          <p:nvPr/>
        </p:nvSpPr>
        <p:spPr>
          <a:xfrm>
            <a:off x="9301497" y="0"/>
            <a:ext cx="823555" cy="1644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1005" y="442432"/>
            <a:ext cx="950257" cy="1148510"/>
          </a:xfrm>
          <a:prstGeom prst="rect">
            <a:avLst/>
          </a:prstGeom>
        </p:spPr>
        <p:txBody>
          <a:bodyPr anchor="b"/>
          <a:lstStyle>
            <a:lvl1pPr algn="ctr">
              <a:defRPr sz="3363"/>
            </a:lvl1pPr>
          </a:lstStyle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8498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907" y="0"/>
            <a:ext cx="10982645" cy="10264199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481" y="7422657"/>
            <a:ext cx="7711980" cy="847877"/>
          </a:xfrm>
        </p:spPr>
        <p:txBody>
          <a:bodyPr anchor="b">
            <a:normAutofit/>
          </a:bodyPr>
          <a:lstStyle>
            <a:lvl1pPr algn="l">
              <a:defRPr sz="2882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0481" y="1026001"/>
            <a:ext cx="7711980" cy="513000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1"/>
            </a:lvl1pPr>
            <a:lvl2pPr marL="549051" indent="0">
              <a:buNone/>
              <a:defRPr sz="1921"/>
            </a:lvl2pPr>
            <a:lvl3pPr marL="1098103" indent="0">
              <a:buNone/>
              <a:defRPr sz="1921"/>
            </a:lvl3pPr>
            <a:lvl4pPr marL="1647154" indent="0">
              <a:buNone/>
              <a:defRPr sz="1921"/>
            </a:lvl4pPr>
            <a:lvl5pPr marL="2196206" indent="0">
              <a:buNone/>
              <a:defRPr sz="1921"/>
            </a:lvl5pPr>
            <a:lvl6pPr marL="2745257" indent="0">
              <a:buNone/>
              <a:defRPr sz="1921"/>
            </a:lvl6pPr>
            <a:lvl7pPr marL="3294309" indent="0">
              <a:buNone/>
              <a:defRPr sz="1921"/>
            </a:lvl7pPr>
            <a:lvl8pPr marL="3843360" indent="0">
              <a:buNone/>
              <a:defRPr sz="1921"/>
            </a:lvl8pPr>
            <a:lvl9pPr marL="4392412" indent="0">
              <a:buNone/>
              <a:defRPr sz="1921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40480" y="8270534"/>
            <a:ext cx="7711980" cy="738625"/>
          </a:xfrm>
        </p:spPr>
        <p:txBody>
          <a:bodyPr>
            <a:normAutofit/>
          </a:bodyPr>
          <a:lstStyle>
            <a:lvl1pPr marL="0" indent="0">
              <a:buNone/>
              <a:defRPr sz="144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49051" indent="0">
              <a:buNone/>
              <a:defRPr sz="1441"/>
            </a:lvl2pPr>
            <a:lvl3pPr marL="1098103" indent="0">
              <a:buNone/>
              <a:defRPr sz="1201"/>
            </a:lvl3pPr>
            <a:lvl4pPr marL="1647154" indent="0">
              <a:buNone/>
              <a:defRPr sz="1081"/>
            </a:lvl4pPr>
            <a:lvl5pPr marL="2196206" indent="0">
              <a:buNone/>
              <a:defRPr sz="1081"/>
            </a:lvl5pPr>
            <a:lvl6pPr marL="2745257" indent="0">
              <a:buNone/>
              <a:defRPr sz="1081"/>
            </a:lvl6pPr>
            <a:lvl7pPr marL="3294309" indent="0">
              <a:buNone/>
              <a:defRPr sz="1081"/>
            </a:lvl7pPr>
            <a:lvl8pPr marL="3843360" indent="0">
              <a:buNone/>
              <a:defRPr sz="1081"/>
            </a:lvl8pPr>
            <a:lvl9pPr marL="4392412" indent="0">
              <a:buNone/>
              <a:defRPr sz="108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95908" y="9523199"/>
            <a:ext cx="1189579" cy="342089"/>
          </a:xfrm>
          <a:prstGeom prst="rect">
            <a:avLst/>
          </a:prstGeom>
        </p:spPr>
        <p:txBody>
          <a:bodyPr/>
          <a:lstStyle/>
          <a:p>
            <a:fld id="{CA383F6B-29F8-449B-91C9-0ED3BD58122A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10" name="Rectangle 9"/>
          <p:cNvSpPr/>
          <p:nvPr/>
        </p:nvSpPr>
        <p:spPr>
          <a:xfrm>
            <a:off x="9301497" y="0"/>
            <a:ext cx="823555" cy="1644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21005" y="442432"/>
            <a:ext cx="950257" cy="1148510"/>
          </a:xfrm>
          <a:prstGeom prst="rect">
            <a:avLst/>
          </a:prstGeom>
        </p:spPr>
        <p:txBody>
          <a:bodyPr/>
          <a:lstStyle>
            <a:lvl1pPr algn="ctr">
              <a:defRPr sz="3363"/>
            </a:lvl1pPr>
          </a:lstStyle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60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907" y="0"/>
            <a:ext cx="10982645" cy="10264199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481" y="1387002"/>
            <a:ext cx="7711981" cy="2532419"/>
          </a:xfrm>
        </p:spPr>
        <p:txBody>
          <a:bodyPr/>
          <a:lstStyle>
            <a:lvl1pPr>
              <a:defRPr sz="4323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0481" y="5218309"/>
            <a:ext cx="7711981" cy="3795303"/>
          </a:xfrm>
        </p:spPr>
        <p:txBody>
          <a:bodyPr anchor="ctr">
            <a:normAutofit/>
          </a:bodyPr>
          <a:lstStyle>
            <a:lvl1pPr marL="0" indent="0">
              <a:buNone/>
              <a:defRPr sz="2162"/>
            </a:lvl1pPr>
            <a:lvl2pPr marL="549051" indent="0">
              <a:buNone/>
              <a:defRPr sz="1441"/>
            </a:lvl2pPr>
            <a:lvl3pPr marL="1098103" indent="0">
              <a:buNone/>
              <a:defRPr sz="1201"/>
            </a:lvl3pPr>
            <a:lvl4pPr marL="1647154" indent="0">
              <a:buNone/>
              <a:defRPr sz="1081"/>
            </a:lvl4pPr>
            <a:lvl5pPr marL="2196206" indent="0">
              <a:buNone/>
              <a:defRPr sz="1081"/>
            </a:lvl5pPr>
            <a:lvl6pPr marL="2745257" indent="0">
              <a:buNone/>
              <a:defRPr sz="1081"/>
            </a:lvl6pPr>
            <a:lvl7pPr marL="3294309" indent="0">
              <a:buNone/>
              <a:defRPr sz="1081"/>
            </a:lvl7pPr>
            <a:lvl8pPr marL="3843360" indent="0">
              <a:buNone/>
              <a:defRPr sz="1081"/>
            </a:lvl8pPr>
            <a:lvl9pPr marL="4392412" indent="0">
              <a:buNone/>
              <a:defRPr sz="108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95908" y="9523199"/>
            <a:ext cx="1189579" cy="342089"/>
          </a:xfrm>
          <a:prstGeom prst="rect">
            <a:avLst/>
          </a:prstGeom>
        </p:spPr>
        <p:txBody>
          <a:bodyPr/>
          <a:lstStyle/>
          <a:p>
            <a:fld id="{FB1E72B2-5A2B-4565-9A7D-0B14D2FD7E7F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8" name="Rectangle 7"/>
          <p:cNvSpPr/>
          <p:nvPr/>
        </p:nvSpPr>
        <p:spPr>
          <a:xfrm>
            <a:off x="9301497" y="0"/>
            <a:ext cx="823555" cy="1644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1005" y="442432"/>
            <a:ext cx="950257" cy="1148510"/>
          </a:xfrm>
          <a:prstGeom prst="rect">
            <a:avLst/>
          </a:prstGeom>
        </p:spPr>
        <p:txBody>
          <a:bodyPr/>
          <a:lstStyle>
            <a:lvl1pPr algn="ctr">
              <a:defRPr sz="3363"/>
            </a:lvl1pPr>
          </a:lstStyle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706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907" y="0"/>
            <a:ext cx="10982645" cy="10264199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777479" y="974971"/>
            <a:ext cx="722431" cy="1570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7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8489439" y="4339026"/>
            <a:ext cx="743413" cy="1570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7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4652" y="1387001"/>
            <a:ext cx="7397810" cy="4311927"/>
          </a:xfrm>
        </p:spPr>
        <p:txBody>
          <a:bodyPr anchor="ctr"/>
          <a:lstStyle>
            <a:lvl1pPr>
              <a:defRPr sz="4323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665939" y="5698928"/>
            <a:ext cx="6780273" cy="498359"/>
          </a:xfrm>
        </p:spPr>
        <p:txBody>
          <a:bodyPr>
            <a:normAutofit/>
          </a:bodyPr>
          <a:lstStyle>
            <a:lvl1pPr marL="0" indent="0">
              <a:buNone/>
              <a:defRPr lang="en-US" sz="1681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549051" indent="0">
              <a:buNone/>
              <a:defRPr sz="1441"/>
            </a:lvl2pPr>
            <a:lvl3pPr marL="1098103" indent="0">
              <a:buNone/>
              <a:defRPr sz="1201"/>
            </a:lvl3pPr>
            <a:lvl4pPr marL="1647154" indent="0">
              <a:buNone/>
              <a:defRPr sz="1081"/>
            </a:lvl4pPr>
            <a:lvl5pPr marL="2196206" indent="0">
              <a:buNone/>
              <a:defRPr sz="1081"/>
            </a:lvl5pPr>
            <a:lvl6pPr marL="2745257" indent="0">
              <a:buNone/>
              <a:defRPr sz="1081"/>
            </a:lvl6pPr>
            <a:lvl7pPr marL="3294309" indent="0">
              <a:buNone/>
              <a:defRPr sz="1081"/>
            </a:lvl7pPr>
            <a:lvl8pPr marL="3843360" indent="0">
              <a:buNone/>
              <a:defRPr sz="1081"/>
            </a:lvl8pPr>
            <a:lvl9pPr marL="4392412" indent="0">
              <a:buNone/>
              <a:defRPr sz="108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0481" y="7481546"/>
            <a:ext cx="7617915" cy="1511952"/>
          </a:xfrm>
        </p:spPr>
        <p:txBody>
          <a:bodyPr anchor="ctr">
            <a:normAutofit/>
          </a:bodyPr>
          <a:lstStyle>
            <a:lvl1pPr marL="0" indent="0">
              <a:buNone/>
              <a:defRPr sz="2162"/>
            </a:lvl1pPr>
            <a:lvl2pPr marL="549051" indent="0">
              <a:buNone/>
              <a:defRPr sz="1441"/>
            </a:lvl2pPr>
            <a:lvl3pPr marL="1098103" indent="0">
              <a:buNone/>
              <a:defRPr sz="1201"/>
            </a:lvl3pPr>
            <a:lvl4pPr marL="1647154" indent="0">
              <a:buNone/>
              <a:defRPr sz="1081"/>
            </a:lvl4pPr>
            <a:lvl5pPr marL="2196206" indent="0">
              <a:buNone/>
              <a:defRPr sz="1081"/>
            </a:lvl5pPr>
            <a:lvl6pPr marL="2745257" indent="0">
              <a:buNone/>
              <a:defRPr sz="1081"/>
            </a:lvl6pPr>
            <a:lvl7pPr marL="3294309" indent="0">
              <a:buNone/>
              <a:defRPr sz="1081"/>
            </a:lvl7pPr>
            <a:lvl8pPr marL="3843360" indent="0">
              <a:buNone/>
              <a:defRPr sz="1081"/>
            </a:lvl8pPr>
            <a:lvl9pPr marL="4392412" indent="0">
              <a:buNone/>
              <a:defRPr sz="108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95908" y="9523199"/>
            <a:ext cx="1189579" cy="342089"/>
          </a:xfrm>
          <a:prstGeom prst="rect">
            <a:avLst/>
          </a:prstGeom>
        </p:spPr>
        <p:txBody>
          <a:bodyPr/>
          <a:lstStyle/>
          <a:p>
            <a:fld id="{775217E3-6645-4D0B-A647-EA2D99F557CC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301497" y="0"/>
            <a:ext cx="823555" cy="1644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1005" y="442432"/>
            <a:ext cx="950257" cy="1148510"/>
          </a:xfrm>
          <a:prstGeom prst="rect">
            <a:avLst/>
          </a:prstGeom>
        </p:spPr>
        <p:txBody>
          <a:bodyPr/>
          <a:lstStyle>
            <a:lvl1pPr algn="ctr">
              <a:defRPr sz="3363"/>
            </a:lvl1pPr>
          </a:lstStyle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6311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907" y="0"/>
            <a:ext cx="10982645" cy="10264199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481" y="3078004"/>
            <a:ext cx="7711981" cy="3135004"/>
          </a:xfrm>
        </p:spPr>
        <p:txBody>
          <a:bodyPr anchor="b"/>
          <a:lstStyle>
            <a:lvl1pPr algn="l">
              <a:defRPr sz="4804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481" y="7517589"/>
            <a:ext cx="7711980" cy="1488421"/>
          </a:xfrm>
        </p:spPr>
        <p:txBody>
          <a:bodyPr anchor="t"/>
          <a:lstStyle>
            <a:lvl1pPr marL="0" indent="0" algn="l">
              <a:buNone/>
              <a:defRPr sz="2402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49051" indent="0">
              <a:buNone/>
              <a:defRPr sz="2162">
                <a:solidFill>
                  <a:schemeClr val="tx1">
                    <a:tint val="75000"/>
                  </a:schemeClr>
                </a:solidFill>
              </a:defRPr>
            </a:lvl2pPr>
            <a:lvl3pPr marL="1098103" indent="0">
              <a:buNone/>
              <a:defRPr sz="1921">
                <a:solidFill>
                  <a:schemeClr val="tx1">
                    <a:tint val="75000"/>
                  </a:schemeClr>
                </a:solidFill>
              </a:defRPr>
            </a:lvl3pPr>
            <a:lvl4pPr marL="1647154" indent="0">
              <a:buNone/>
              <a:defRPr sz="1681">
                <a:solidFill>
                  <a:schemeClr val="tx1">
                    <a:tint val="75000"/>
                  </a:schemeClr>
                </a:solidFill>
              </a:defRPr>
            </a:lvl4pPr>
            <a:lvl5pPr marL="2196206" indent="0">
              <a:buNone/>
              <a:defRPr sz="1681">
                <a:solidFill>
                  <a:schemeClr val="tx1">
                    <a:tint val="75000"/>
                  </a:schemeClr>
                </a:solidFill>
              </a:defRPr>
            </a:lvl5pPr>
            <a:lvl6pPr marL="2745257" indent="0">
              <a:buNone/>
              <a:defRPr sz="1681">
                <a:solidFill>
                  <a:schemeClr val="tx1">
                    <a:tint val="75000"/>
                  </a:schemeClr>
                </a:solidFill>
              </a:defRPr>
            </a:lvl6pPr>
            <a:lvl7pPr marL="3294309" indent="0">
              <a:buNone/>
              <a:defRPr sz="1681">
                <a:solidFill>
                  <a:schemeClr val="tx1">
                    <a:tint val="75000"/>
                  </a:schemeClr>
                </a:solidFill>
              </a:defRPr>
            </a:lvl7pPr>
            <a:lvl8pPr marL="3843360" indent="0">
              <a:buNone/>
              <a:defRPr sz="1681">
                <a:solidFill>
                  <a:schemeClr val="tx1">
                    <a:tint val="75000"/>
                  </a:schemeClr>
                </a:solidFill>
              </a:defRPr>
            </a:lvl8pPr>
            <a:lvl9pPr marL="4392412" indent="0">
              <a:buNone/>
              <a:defRPr sz="168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95908" y="9523199"/>
            <a:ext cx="1189579" cy="342089"/>
          </a:xfrm>
          <a:prstGeom prst="rect">
            <a:avLst/>
          </a:prstGeom>
        </p:spPr>
        <p:txBody>
          <a:bodyPr/>
          <a:lstStyle/>
          <a:p>
            <a:fld id="{80F9CC0B-F8C8-4387-93F8-13C571030A80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9301497" y="0"/>
            <a:ext cx="823555" cy="1644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1005" y="442432"/>
            <a:ext cx="950257" cy="1148510"/>
          </a:xfrm>
          <a:prstGeom prst="rect">
            <a:avLst/>
          </a:prstGeom>
        </p:spPr>
        <p:txBody>
          <a:bodyPr/>
          <a:lstStyle>
            <a:lvl1pPr algn="ctr">
              <a:defRPr sz="3363"/>
            </a:lvl1pPr>
          </a:lstStyle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2378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481" y="1387002"/>
            <a:ext cx="7713888" cy="1062003"/>
          </a:xfrm>
        </p:spPr>
        <p:txBody>
          <a:bodyPr/>
          <a:lstStyle>
            <a:lvl1pPr>
              <a:defRPr sz="3843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480" y="3724005"/>
            <a:ext cx="2778127" cy="984354"/>
          </a:xfrm>
        </p:spPr>
        <p:txBody>
          <a:bodyPr anchor="b">
            <a:noAutofit/>
          </a:bodyPr>
          <a:lstStyle>
            <a:lvl1pPr marL="0" indent="0">
              <a:buNone/>
              <a:defRPr sz="2402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49051" indent="0">
              <a:buNone/>
              <a:defRPr sz="2402" b="1"/>
            </a:lvl2pPr>
            <a:lvl3pPr marL="1098103" indent="0">
              <a:buNone/>
              <a:defRPr sz="2162" b="1"/>
            </a:lvl3pPr>
            <a:lvl4pPr marL="1647154" indent="0">
              <a:buNone/>
              <a:defRPr sz="1921" b="1"/>
            </a:lvl4pPr>
            <a:lvl5pPr marL="2196206" indent="0">
              <a:buNone/>
              <a:defRPr sz="1921" b="1"/>
            </a:lvl5pPr>
            <a:lvl6pPr marL="2745257" indent="0">
              <a:buNone/>
              <a:defRPr sz="1921" b="1"/>
            </a:lvl6pPr>
            <a:lvl7pPr marL="3294309" indent="0">
              <a:buNone/>
              <a:defRPr sz="1921" b="1"/>
            </a:lvl7pPr>
            <a:lvl8pPr marL="3843360" indent="0">
              <a:buNone/>
              <a:defRPr sz="1921" b="1"/>
            </a:lvl8pPr>
            <a:lvl9pPr marL="4392412" indent="0">
              <a:buNone/>
              <a:defRPr sz="1921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40480" y="4708362"/>
            <a:ext cx="2778127" cy="4321183"/>
          </a:xfrm>
        </p:spPr>
        <p:txBody>
          <a:bodyPr anchor="t">
            <a:normAutofit/>
          </a:bodyPr>
          <a:lstStyle>
            <a:lvl1pPr marL="0" indent="0">
              <a:buNone/>
              <a:defRPr sz="1441"/>
            </a:lvl1pPr>
            <a:lvl2pPr marL="549051" indent="0">
              <a:buNone/>
              <a:defRPr sz="1441"/>
            </a:lvl2pPr>
            <a:lvl3pPr marL="1098103" indent="0">
              <a:buNone/>
              <a:defRPr sz="1201"/>
            </a:lvl3pPr>
            <a:lvl4pPr marL="1647154" indent="0">
              <a:buNone/>
              <a:defRPr sz="1081"/>
            </a:lvl4pPr>
            <a:lvl5pPr marL="2196206" indent="0">
              <a:buNone/>
              <a:defRPr sz="1081"/>
            </a:lvl5pPr>
            <a:lvl6pPr marL="2745257" indent="0">
              <a:buNone/>
              <a:defRPr sz="1081"/>
            </a:lvl6pPr>
            <a:lvl7pPr marL="3294309" indent="0">
              <a:buNone/>
              <a:defRPr sz="1081"/>
            </a:lvl7pPr>
            <a:lvl8pPr marL="3843360" indent="0">
              <a:buNone/>
              <a:defRPr sz="1081"/>
            </a:lvl8pPr>
            <a:lvl9pPr marL="4392412" indent="0">
              <a:buNone/>
              <a:defRPr sz="108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89693" y="3724005"/>
            <a:ext cx="2784715" cy="984354"/>
          </a:xfrm>
        </p:spPr>
        <p:txBody>
          <a:bodyPr anchor="b">
            <a:noAutofit/>
          </a:bodyPr>
          <a:lstStyle>
            <a:lvl1pPr marL="0" indent="0">
              <a:buNone/>
              <a:defRPr sz="2402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49051" indent="0">
              <a:buNone/>
              <a:defRPr sz="2402" b="1"/>
            </a:lvl2pPr>
            <a:lvl3pPr marL="1098103" indent="0">
              <a:buNone/>
              <a:defRPr sz="2162" b="1"/>
            </a:lvl3pPr>
            <a:lvl4pPr marL="1647154" indent="0">
              <a:buNone/>
              <a:defRPr sz="1921" b="1"/>
            </a:lvl4pPr>
            <a:lvl5pPr marL="2196206" indent="0">
              <a:buNone/>
              <a:defRPr sz="1921" b="1"/>
            </a:lvl5pPr>
            <a:lvl6pPr marL="2745257" indent="0">
              <a:buNone/>
              <a:defRPr sz="1921" b="1"/>
            </a:lvl6pPr>
            <a:lvl7pPr marL="3294309" indent="0">
              <a:buNone/>
              <a:defRPr sz="1921" b="1"/>
            </a:lvl7pPr>
            <a:lvl8pPr marL="3843360" indent="0">
              <a:buNone/>
              <a:defRPr sz="1921" b="1"/>
            </a:lvl8pPr>
            <a:lvl9pPr marL="4392412" indent="0">
              <a:buNone/>
              <a:defRPr sz="1921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4093124" y="4708362"/>
            <a:ext cx="2784715" cy="4321183"/>
          </a:xfrm>
        </p:spPr>
        <p:txBody>
          <a:bodyPr anchor="t">
            <a:normAutofit/>
          </a:bodyPr>
          <a:lstStyle>
            <a:lvl1pPr marL="0" indent="0">
              <a:buNone/>
              <a:defRPr sz="1441"/>
            </a:lvl1pPr>
            <a:lvl2pPr marL="549051" indent="0">
              <a:buNone/>
              <a:defRPr sz="1441"/>
            </a:lvl2pPr>
            <a:lvl3pPr marL="1098103" indent="0">
              <a:buNone/>
              <a:defRPr sz="1201"/>
            </a:lvl3pPr>
            <a:lvl4pPr marL="1647154" indent="0">
              <a:buNone/>
              <a:defRPr sz="1081"/>
            </a:lvl4pPr>
            <a:lvl5pPr marL="2196206" indent="0">
              <a:buNone/>
              <a:defRPr sz="1081"/>
            </a:lvl5pPr>
            <a:lvl6pPr marL="2745257" indent="0">
              <a:buNone/>
              <a:defRPr sz="1081"/>
            </a:lvl6pPr>
            <a:lvl7pPr marL="3294309" indent="0">
              <a:buNone/>
              <a:defRPr sz="1081"/>
            </a:lvl7pPr>
            <a:lvl8pPr marL="3843360" indent="0">
              <a:buNone/>
              <a:defRPr sz="1081"/>
            </a:lvl8pPr>
            <a:lvl9pPr marL="4392412" indent="0">
              <a:buNone/>
              <a:defRPr sz="108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55543" y="3724005"/>
            <a:ext cx="2784715" cy="984354"/>
          </a:xfrm>
        </p:spPr>
        <p:txBody>
          <a:bodyPr anchor="b">
            <a:noAutofit/>
          </a:bodyPr>
          <a:lstStyle>
            <a:lvl1pPr marL="0" indent="0">
              <a:buNone/>
              <a:defRPr sz="2402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49051" indent="0">
              <a:buNone/>
              <a:defRPr sz="2402" b="1"/>
            </a:lvl2pPr>
            <a:lvl3pPr marL="1098103" indent="0">
              <a:buNone/>
              <a:defRPr sz="2162" b="1"/>
            </a:lvl3pPr>
            <a:lvl4pPr marL="1647154" indent="0">
              <a:buNone/>
              <a:defRPr sz="1921" b="1"/>
            </a:lvl4pPr>
            <a:lvl5pPr marL="2196206" indent="0">
              <a:buNone/>
              <a:defRPr sz="1921" b="1"/>
            </a:lvl5pPr>
            <a:lvl6pPr marL="2745257" indent="0">
              <a:buNone/>
              <a:defRPr sz="1921" b="1"/>
            </a:lvl6pPr>
            <a:lvl7pPr marL="3294309" indent="0">
              <a:buNone/>
              <a:defRPr sz="1921" b="1"/>
            </a:lvl7pPr>
            <a:lvl8pPr marL="3843360" indent="0">
              <a:buNone/>
              <a:defRPr sz="1921" b="1"/>
            </a:lvl8pPr>
            <a:lvl9pPr marL="4392412" indent="0">
              <a:buNone/>
              <a:defRPr sz="1921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58297" y="4708362"/>
            <a:ext cx="2781961" cy="4321183"/>
          </a:xfrm>
        </p:spPr>
        <p:txBody>
          <a:bodyPr anchor="t">
            <a:normAutofit/>
          </a:bodyPr>
          <a:lstStyle>
            <a:lvl1pPr marL="0" indent="0">
              <a:buNone/>
              <a:defRPr sz="1441"/>
            </a:lvl1pPr>
            <a:lvl2pPr marL="549051" indent="0">
              <a:buNone/>
              <a:defRPr sz="1441"/>
            </a:lvl2pPr>
            <a:lvl3pPr marL="1098103" indent="0">
              <a:buNone/>
              <a:defRPr sz="1201"/>
            </a:lvl3pPr>
            <a:lvl4pPr marL="1647154" indent="0">
              <a:buNone/>
              <a:defRPr sz="1081"/>
            </a:lvl4pPr>
            <a:lvl5pPr marL="2196206" indent="0">
              <a:buNone/>
              <a:defRPr sz="1081"/>
            </a:lvl5pPr>
            <a:lvl6pPr marL="2745257" indent="0">
              <a:buNone/>
              <a:defRPr sz="1081"/>
            </a:lvl6pPr>
            <a:lvl7pPr marL="3294309" indent="0">
              <a:buNone/>
              <a:defRPr sz="1081"/>
            </a:lvl7pPr>
            <a:lvl8pPr marL="3843360" indent="0">
              <a:buNone/>
              <a:defRPr sz="1081"/>
            </a:lvl8pPr>
            <a:lvl9pPr marL="4392412" indent="0">
              <a:buNone/>
              <a:defRPr sz="108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956296" y="3724006"/>
            <a:ext cx="0" cy="5305537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024503" y="3724006"/>
            <a:ext cx="0" cy="5305537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095908" y="9523199"/>
            <a:ext cx="1189579" cy="342089"/>
          </a:xfrm>
          <a:prstGeom prst="rect">
            <a:avLst/>
          </a:prstGeom>
        </p:spPr>
        <p:txBody>
          <a:bodyPr/>
          <a:lstStyle/>
          <a:p>
            <a:fld id="{84030AFD-BD3A-46AD-9B34-5DAEEBEBE9AA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21005" y="442432"/>
            <a:ext cx="950257" cy="1148510"/>
          </a:xfrm>
          <a:prstGeom prst="rect">
            <a:avLst/>
          </a:prstGeom>
        </p:spPr>
        <p:txBody>
          <a:bodyPr/>
          <a:lstStyle>
            <a:lvl1pPr algn="ctr">
              <a:defRPr sz="3363"/>
            </a:lvl1pPr>
          </a:lstStyle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21372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480" y="1387002"/>
            <a:ext cx="7619820" cy="1062003"/>
          </a:xfrm>
        </p:spPr>
        <p:txBody>
          <a:bodyPr/>
          <a:lstStyle>
            <a:lvl1pPr>
              <a:defRPr sz="3843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0480" y="6252947"/>
            <a:ext cx="2778127" cy="984354"/>
          </a:xfrm>
        </p:spPr>
        <p:txBody>
          <a:bodyPr anchor="b">
            <a:noAutofit/>
          </a:bodyPr>
          <a:lstStyle>
            <a:lvl1pPr marL="0" indent="0">
              <a:buNone/>
              <a:defRPr sz="2402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49051" indent="0">
              <a:buNone/>
              <a:defRPr sz="2402" b="1"/>
            </a:lvl2pPr>
            <a:lvl3pPr marL="1098103" indent="0">
              <a:buNone/>
              <a:defRPr sz="2162" b="1"/>
            </a:lvl3pPr>
            <a:lvl4pPr marL="1647154" indent="0">
              <a:buNone/>
              <a:defRPr sz="1921" b="1"/>
            </a:lvl4pPr>
            <a:lvl5pPr marL="2196206" indent="0">
              <a:buNone/>
              <a:defRPr sz="1921" b="1"/>
            </a:lvl5pPr>
            <a:lvl6pPr marL="2745257" indent="0">
              <a:buNone/>
              <a:defRPr sz="1921" b="1"/>
            </a:lvl6pPr>
            <a:lvl7pPr marL="3294309" indent="0">
              <a:buNone/>
              <a:defRPr sz="1921" b="1"/>
            </a:lvl7pPr>
            <a:lvl8pPr marL="3843360" indent="0">
              <a:buNone/>
              <a:defRPr sz="1921" b="1"/>
            </a:lvl8pPr>
            <a:lvl9pPr marL="4392412" indent="0">
              <a:buNone/>
              <a:defRPr sz="1921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223751" y="3724004"/>
            <a:ext cx="2419922" cy="21653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1"/>
            </a:lvl1pPr>
            <a:lvl2pPr marL="549051" indent="0">
              <a:buNone/>
              <a:defRPr sz="1921"/>
            </a:lvl2pPr>
            <a:lvl3pPr marL="1098103" indent="0">
              <a:buNone/>
              <a:defRPr sz="1921"/>
            </a:lvl3pPr>
            <a:lvl4pPr marL="1647154" indent="0">
              <a:buNone/>
              <a:defRPr sz="1921"/>
            </a:lvl4pPr>
            <a:lvl5pPr marL="2196206" indent="0">
              <a:buNone/>
              <a:defRPr sz="1921"/>
            </a:lvl5pPr>
            <a:lvl6pPr marL="2745257" indent="0">
              <a:buNone/>
              <a:defRPr sz="1921"/>
            </a:lvl6pPr>
            <a:lvl7pPr marL="3294309" indent="0">
              <a:buNone/>
              <a:defRPr sz="1921"/>
            </a:lvl7pPr>
            <a:lvl8pPr marL="3843360" indent="0">
              <a:buNone/>
              <a:defRPr sz="1921"/>
            </a:lvl8pPr>
            <a:lvl9pPr marL="4392412" indent="0">
              <a:buNone/>
              <a:defRPr sz="1921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1040479" y="7237302"/>
            <a:ext cx="2778127" cy="1776309"/>
          </a:xfrm>
        </p:spPr>
        <p:txBody>
          <a:bodyPr anchor="t">
            <a:normAutofit/>
          </a:bodyPr>
          <a:lstStyle>
            <a:lvl1pPr marL="0" indent="0">
              <a:buNone/>
              <a:defRPr sz="1441"/>
            </a:lvl1pPr>
            <a:lvl2pPr marL="549051" indent="0">
              <a:buNone/>
              <a:defRPr sz="1441"/>
            </a:lvl2pPr>
            <a:lvl3pPr marL="1098103" indent="0">
              <a:buNone/>
              <a:defRPr sz="1201"/>
            </a:lvl3pPr>
            <a:lvl4pPr marL="1647154" indent="0">
              <a:buNone/>
              <a:defRPr sz="1081"/>
            </a:lvl4pPr>
            <a:lvl5pPr marL="2196206" indent="0">
              <a:buNone/>
              <a:defRPr sz="1081"/>
            </a:lvl5pPr>
            <a:lvl6pPr marL="2745257" indent="0">
              <a:buNone/>
              <a:defRPr sz="1081"/>
            </a:lvl6pPr>
            <a:lvl7pPr marL="3294309" indent="0">
              <a:buNone/>
              <a:defRPr sz="1081"/>
            </a:lvl7pPr>
            <a:lvl8pPr marL="3843360" indent="0">
              <a:buNone/>
              <a:defRPr sz="1081"/>
            </a:lvl8pPr>
            <a:lvl9pPr marL="4392412" indent="0">
              <a:buNone/>
              <a:defRPr sz="108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96311" y="6252945"/>
            <a:ext cx="2784715" cy="984354"/>
          </a:xfrm>
        </p:spPr>
        <p:txBody>
          <a:bodyPr anchor="b">
            <a:noAutofit/>
          </a:bodyPr>
          <a:lstStyle>
            <a:lvl1pPr marL="0" indent="0">
              <a:buNone/>
              <a:defRPr sz="2402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49051" indent="0">
              <a:buNone/>
              <a:defRPr sz="2402" b="1"/>
            </a:lvl2pPr>
            <a:lvl3pPr marL="1098103" indent="0">
              <a:buNone/>
              <a:defRPr sz="2162" b="1"/>
            </a:lvl3pPr>
            <a:lvl4pPr marL="1647154" indent="0">
              <a:buNone/>
              <a:defRPr sz="1921" b="1"/>
            </a:lvl4pPr>
            <a:lvl5pPr marL="2196206" indent="0">
              <a:buNone/>
              <a:defRPr sz="1921" b="1"/>
            </a:lvl5pPr>
            <a:lvl6pPr marL="2745257" indent="0">
              <a:buNone/>
              <a:defRPr sz="1921" b="1"/>
            </a:lvl6pPr>
            <a:lvl7pPr marL="3294309" indent="0">
              <a:buNone/>
              <a:defRPr sz="1921" b="1"/>
            </a:lvl7pPr>
            <a:lvl8pPr marL="3843360" indent="0">
              <a:buNone/>
              <a:defRPr sz="1921" b="1"/>
            </a:lvl8pPr>
            <a:lvl9pPr marL="4392412" indent="0">
              <a:buNone/>
              <a:defRPr sz="1921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66911" y="3724004"/>
            <a:ext cx="2419922" cy="21653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1"/>
            </a:lvl1pPr>
            <a:lvl2pPr marL="549051" indent="0">
              <a:buNone/>
              <a:defRPr sz="1921"/>
            </a:lvl2pPr>
            <a:lvl3pPr marL="1098103" indent="0">
              <a:buNone/>
              <a:defRPr sz="1921"/>
            </a:lvl3pPr>
            <a:lvl4pPr marL="1647154" indent="0">
              <a:buNone/>
              <a:defRPr sz="1921"/>
            </a:lvl4pPr>
            <a:lvl5pPr marL="2196206" indent="0">
              <a:buNone/>
              <a:defRPr sz="1921"/>
            </a:lvl5pPr>
            <a:lvl6pPr marL="2745257" indent="0">
              <a:buNone/>
              <a:defRPr sz="1921"/>
            </a:lvl6pPr>
            <a:lvl7pPr marL="3294309" indent="0">
              <a:buNone/>
              <a:defRPr sz="1921"/>
            </a:lvl7pPr>
            <a:lvl8pPr marL="3843360" indent="0">
              <a:buNone/>
              <a:defRPr sz="1921"/>
            </a:lvl8pPr>
            <a:lvl9pPr marL="4392412" indent="0">
              <a:buNone/>
              <a:defRPr sz="1921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096311" y="7253235"/>
            <a:ext cx="2784715" cy="1776309"/>
          </a:xfrm>
        </p:spPr>
        <p:txBody>
          <a:bodyPr anchor="t">
            <a:normAutofit/>
          </a:bodyPr>
          <a:lstStyle>
            <a:lvl1pPr marL="0" indent="0">
              <a:buNone/>
              <a:defRPr sz="1441"/>
            </a:lvl1pPr>
            <a:lvl2pPr marL="549051" indent="0">
              <a:buNone/>
              <a:defRPr sz="1441"/>
            </a:lvl2pPr>
            <a:lvl3pPr marL="1098103" indent="0">
              <a:buNone/>
              <a:defRPr sz="1201"/>
            </a:lvl3pPr>
            <a:lvl4pPr marL="1647154" indent="0">
              <a:buNone/>
              <a:defRPr sz="1081"/>
            </a:lvl4pPr>
            <a:lvl5pPr marL="2196206" indent="0">
              <a:buNone/>
              <a:defRPr sz="1081"/>
            </a:lvl5pPr>
            <a:lvl6pPr marL="2745257" indent="0">
              <a:buNone/>
              <a:defRPr sz="1081"/>
            </a:lvl6pPr>
            <a:lvl7pPr marL="3294309" indent="0">
              <a:buNone/>
              <a:defRPr sz="1081"/>
            </a:lvl7pPr>
            <a:lvl8pPr marL="3843360" indent="0">
              <a:buNone/>
              <a:defRPr sz="1081"/>
            </a:lvl8pPr>
            <a:lvl9pPr marL="4392412" indent="0">
              <a:buNone/>
              <a:defRPr sz="108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55543" y="6252947"/>
            <a:ext cx="2784715" cy="984354"/>
          </a:xfrm>
        </p:spPr>
        <p:txBody>
          <a:bodyPr anchor="b">
            <a:noAutofit/>
          </a:bodyPr>
          <a:lstStyle>
            <a:lvl1pPr marL="0" indent="0">
              <a:buNone/>
              <a:defRPr sz="2402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49051" indent="0">
              <a:buNone/>
              <a:defRPr sz="2402" b="1"/>
            </a:lvl2pPr>
            <a:lvl3pPr marL="1098103" indent="0">
              <a:buNone/>
              <a:defRPr sz="2162" b="1"/>
            </a:lvl3pPr>
            <a:lvl4pPr marL="1647154" indent="0">
              <a:buNone/>
              <a:defRPr sz="1921" b="1"/>
            </a:lvl4pPr>
            <a:lvl5pPr marL="2196206" indent="0">
              <a:buNone/>
              <a:defRPr sz="1921" b="1"/>
            </a:lvl5pPr>
            <a:lvl6pPr marL="2745257" indent="0">
              <a:buNone/>
              <a:defRPr sz="1921" b="1"/>
            </a:lvl6pPr>
            <a:lvl7pPr marL="3294309" indent="0">
              <a:buNone/>
              <a:defRPr sz="1921" b="1"/>
            </a:lvl7pPr>
            <a:lvl8pPr marL="3843360" indent="0">
              <a:buNone/>
              <a:defRPr sz="1921" b="1"/>
            </a:lvl8pPr>
            <a:lvl9pPr marL="4392412" indent="0">
              <a:buNone/>
              <a:defRPr sz="1921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335672" y="3724004"/>
            <a:ext cx="2419922" cy="21653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1"/>
            </a:lvl1pPr>
            <a:lvl2pPr marL="549051" indent="0">
              <a:buNone/>
              <a:defRPr sz="1921"/>
            </a:lvl2pPr>
            <a:lvl3pPr marL="1098103" indent="0">
              <a:buNone/>
              <a:defRPr sz="1921"/>
            </a:lvl3pPr>
            <a:lvl4pPr marL="1647154" indent="0">
              <a:buNone/>
              <a:defRPr sz="1921"/>
            </a:lvl4pPr>
            <a:lvl5pPr marL="2196206" indent="0">
              <a:buNone/>
              <a:defRPr sz="1921"/>
            </a:lvl5pPr>
            <a:lvl6pPr marL="2745257" indent="0">
              <a:buNone/>
              <a:defRPr sz="1921"/>
            </a:lvl6pPr>
            <a:lvl7pPr marL="3294309" indent="0">
              <a:buNone/>
              <a:defRPr sz="1921"/>
            </a:lvl7pPr>
            <a:lvl8pPr marL="3843360" indent="0">
              <a:buNone/>
              <a:defRPr sz="1921"/>
            </a:lvl8pPr>
            <a:lvl9pPr marL="4392412" indent="0">
              <a:buNone/>
              <a:defRPr sz="1921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55543" y="7237302"/>
            <a:ext cx="2784715" cy="1776309"/>
          </a:xfrm>
        </p:spPr>
        <p:txBody>
          <a:bodyPr anchor="t">
            <a:normAutofit/>
          </a:bodyPr>
          <a:lstStyle>
            <a:lvl1pPr marL="0" indent="0">
              <a:buNone/>
              <a:defRPr sz="1441"/>
            </a:lvl1pPr>
            <a:lvl2pPr marL="549051" indent="0">
              <a:buNone/>
              <a:defRPr sz="1441"/>
            </a:lvl2pPr>
            <a:lvl3pPr marL="1098103" indent="0">
              <a:buNone/>
              <a:defRPr sz="1201"/>
            </a:lvl3pPr>
            <a:lvl4pPr marL="1647154" indent="0">
              <a:buNone/>
              <a:defRPr sz="1081"/>
            </a:lvl4pPr>
            <a:lvl5pPr marL="2196206" indent="0">
              <a:buNone/>
              <a:defRPr sz="1081"/>
            </a:lvl5pPr>
            <a:lvl6pPr marL="2745257" indent="0">
              <a:buNone/>
              <a:defRPr sz="1081"/>
            </a:lvl6pPr>
            <a:lvl7pPr marL="3294309" indent="0">
              <a:buNone/>
              <a:defRPr sz="1081"/>
            </a:lvl7pPr>
            <a:lvl8pPr marL="3843360" indent="0">
              <a:buNone/>
              <a:defRPr sz="1081"/>
            </a:lvl8pPr>
            <a:lvl9pPr marL="4392412" indent="0">
              <a:buNone/>
              <a:defRPr sz="108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950879" y="3724006"/>
            <a:ext cx="0" cy="5305537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7024503" y="3724006"/>
            <a:ext cx="0" cy="5305537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095908" y="9523199"/>
            <a:ext cx="1189579" cy="342089"/>
          </a:xfrm>
          <a:prstGeom prst="rect">
            <a:avLst/>
          </a:prstGeom>
        </p:spPr>
        <p:txBody>
          <a:bodyPr/>
          <a:lstStyle/>
          <a:p>
            <a:fld id="{1DA21D1A-048A-4F6E-AF0D-0C57A08D80E5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21005" y="442432"/>
            <a:ext cx="950257" cy="1148510"/>
          </a:xfrm>
          <a:prstGeom prst="rect">
            <a:avLst/>
          </a:prstGeom>
        </p:spPr>
        <p:txBody>
          <a:bodyPr/>
          <a:lstStyle>
            <a:lvl1pPr algn="ctr">
              <a:defRPr sz="3363"/>
            </a:lvl1pPr>
          </a:lstStyle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5287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52178" y="9556728"/>
            <a:ext cx="1189579" cy="342089"/>
          </a:xfrm>
          <a:prstGeom prst="rect">
            <a:avLst/>
          </a:prstGeom>
        </p:spPr>
        <p:txBody>
          <a:bodyPr/>
          <a:lstStyle/>
          <a:p>
            <a:fld id="{03F1278F-718A-4C5B-9A50-044B359B4B66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19808" y="9556728"/>
            <a:ext cx="4635105" cy="342090"/>
          </a:xfrm>
        </p:spPr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1005" y="442432"/>
            <a:ext cx="950257" cy="1148510"/>
          </a:xfrm>
          <a:prstGeom prst="rect">
            <a:avLst/>
          </a:prstGeom>
        </p:spPr>
        <p:txBody>
          <a:bodyPr/>
          <a:lstStyle>
            <a:lvl1pPr algn="ctr">
              <a:defRPr sz="3363"/>
            </a:lvl1pPr>
          </a:lstStyle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8792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907" y="0"/>
            <a:ext cx="10952422" cy="10264199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98201" y="601665"/>
            <a:ext cx="5536680" cy="90566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675300" y="3132478"/>
            <a:ext cx="8970395" cy="399505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10980738" cy="10260013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15274" y="2166002"/>
            <a:ext cx="1337186" cy="6840010"/>
          </a:xfrm>
        </p:spPr>
        <p:txBody>
          <a:bodyPr vert="eaVert" anchor="ctr" anchorCtr="0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0838" y="2166002"/>
            <a:ext cx="5304158" cy="684001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95908" y="9523199"/>
            <a:ext cx="1189579" cy="342089"/>
          </a:xfrm>
          <a:prstGeom prst="rect">
            <a:avLst/>
          </a:prstGeom>
        </p:spPr>
        <p:txBody>
          <a:bodyPr/>
          <a:lstStyle/>
          <a:p>
            <a:fld id="{86B8C405-7F20-42E6-9354-D71C682C44D2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6723" y="9523198"/>
            <a:ext cx="4635105" cy="342090"/>
          </a:xfrm>
        </p:spPr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301497" y="0"/>
            <a:ext cx="823555" cy="1644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1005" y="442432"/>
            <a:ext cx="950257" cy="1148510"/>
          </a:xfrm>
          <a:prstGeom prst="rect">
            <a:avLst/>
          </a:prstGeom>
        </p:spPr>
        <p:txBody>
          <a:bodyPr/>
          <a:lstStyle>
            <a:lvl1pPr algn="ctr">
              <a:defRPr sz="3363"/>
            </a:lvl1pPr>
          </a:lstStyle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10025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bg>
      <p:bgPr>
        <a:pattFill prst="narVert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직선 연결선 11"/>
          <p:cNvCxnSpPr/>
          <p:nvPr userDrawn="1"/>
        </p:nvCxnSpPr>
        <p:spPr>
          <a:xfrm>
            <a:off x="544384" y="1789880"/>
            <a:ext cx="9891970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469427" y="670322"/>
            <a:ext cx="6193885" cy="957601"/>
          </a:xfrm>
        </p:spPr>
        <p:txBody>
          <a:bodyPr rtlCol="0" anchor="b" anchorCtr="0">
            <a:normAutofit/>
          </a:bodyPr>
          <a:lstStyle>
            <a:lvl1pPr>
              <a:defRPr sz="2522">
                <a:solidFill>
                  <a:schemeClr val="bg2">
                    <a:lumMod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  <a:endParaRPr lang="ko-KR" altLang="en-US" noProof="0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0"/>
          </p:nvPr>
        </p:nvSpPr>
        <p:spPr>
          <a:xfrm>
            <a:off x="485898" y="2147762"/>
            <a:ext cx="3977772" cy="595080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081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 lang="en-US" sz="1081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 lang="en-US" sz="1081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 lang="en-US" sz="1081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 lang="en-US" sz="1081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901"/>
              </a:spcBef>
              <a:spcAft>
                <a:spcPts val="1081"/>
              </a:spcAft>
              <a:buNone/>
            </a:pPr>
            <a:r>
              <a:rPr lang="ko-KR" altLang="en-US" noProof="0"/>
              <a:t>마스터 텍스트 스타일을 편집하려면 클릭</a:t>
            </a:r>
          </a:p>
          <a:p>
            <a:pPr marL="0" lvl="1" indent="0" rtl="0">
              <a:lnSpc>
                <a:spcPct val="150000"/>
              </a:lnSpc>
              <a:spcBef>
                <a:spcPts val="901"/>
              </a:spcBef>
              <a:spcAft>
                <a:spcPts val="1081"/>
              </a:spcAft>
              <a:buNone/>
            </a:pPr>
            <a:r>
              <a:rPr lang="ko-KR" altLang="en-US" noProof="0"/>
              <a:t>두 번째 수준</a:t>
            </a:r>
          </a:p>
          <a:p>
            <a:pPr marL="0" lvl="2" indent="0" rtl="0">
              <a:lnSpc>
                <a:spcPct val="150000"/>
              </a:lnSpc>
              <a:spcBef>
                <a:spcPts val="901"/>
              </a:spcBef>
              <a:spcAft>
                <a:spcPts val="1081"/>
              </a:spcAft>
              <a:buNone/>
            </a:pPr>
            <a:r>
              <a:rPr lang="ko-KR" altLang="en-US" noProof="0"/>
              <a:t>세 번째 수준</a:t>
            </a:r>
          </a:p>
          <a:p>
            <a:pPr marL="0" lvl="3" indent="0" rtl="0">
              <a:lnSpc>
                <a:spcPct val="150000"/>
              </a:lnSpc>
              <a:spcBef>
                <a:spcPts val="901"/>
              </a:spcBef>
              <a:spcAft>
                <a:spcPts val="1081"/>
              </a:spcAft>
              <a:buNone/>
            </a:pPr>
            <a:r>
              <a:rPr lang="ko-KR" altLang="en-US" noProof="0"/>
              <a:t>네 번째 수준</a:t>
            </a:r>
          </a:p>
          <a:p>
            <a:pPr marL="0" lvl="4" indent="0" rtl="0">
              <a:lnSpc>
                <a:spcPct val="150000"/>
              </a:lnSpc>
              <a:spcBef>
                <a:spcPts val="901"/>
              </a:spcBef>
              <a:spcAft>
                <a:spcPts val="1081"/>
              </a:spcAft>
              <a:buNone/>
            </a:pPr>
            <a:r>
              <a:rPr lang="ko-KR" altLang="en-US" noProof="0"/>
              <a:t>다섯 번째 수준</a:t>
            </a:r>
            <a:endParaRPr lang="ko-KR" altLang="en-US" noProof="0" dirty="0"/>
          </a:p>
        </p:txBody>
      </p:sp>
      <p:sp>
        <p:nvSpPr>
          <p:cNvPr id="6" name="날짜 개체 틀 3"/>
          <p:cNvSpPr>
            <a:spLocks noGrp="1"/>
          </p:cNvSpPr>
          <p:nvPr>
            <p:ph type="dt" sz="half" idx="2"/>
          </p:nvPr>
        </p:nvSpPr>
        <p:spPr>
          <a:xfrm>
            <a:off x="485899" y="9281515"/>
            <a:ext cx="2951073" cy="5462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1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DED90731-03DE-410B-AB86-0E56A20BCDAD}" type="datetime1">
              <a:rPr lang="ko-KR" altLang="en-US" smtClean="0"/>
              <a:t>2022-03-31</a:t>
            </a:fld>
            <a:endParaRPr lang="ko-KR" altLang="en-US" dirty="0"/>
          </a:p>
        </p:txBody>
      </p:sp>
      <p:sp>
        <p:nvSpPr>
          <p:cNvPr id="7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186407" y="9281515"/>
            <a:ext cx="2607925" cy="5462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1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nl-NL" altLang="ko-KR"/>
              <a:t>Chapter 1</a:t>
            </a:r>
            <a:endParaRPr lang="ko-KR" altLang="en-US" dirty="0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540184" y="9281515"/>
            <a:ext cx="2951073" cy="5462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1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9860EDB8-5305-433F-BE41-D7A86D811DB3}" type="slidenum">
              <a:rPr lang="en-US" altLang="ko-KR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380116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AFB9EA2-E656-46E5-955C-DE4C34BD4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658BCB4-B57E-4B44-BF19-1CFBB18B93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82CFD2C-86CE-4EFB-A6BD-432BDE3B2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577E4-9DBD-46C1-94F6-FCA408097173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30AFC68-BBA9-400D-B9F7-174549E5E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4FEDB1E-4FDD-49C7-902F-71CD53C6E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693E0-F7DB-4168-91F6-B5E01B4A4C3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4075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916" y="1387000"/>
            <a:ext cx="7617913" cy="1062004"/>
          </a:xfrm>
        </p:spPr>
        <p:txBody>
          <a:bodyPr anchor="ctr"/>
          <a:lstStyle>
            <a:lvl1pPr>
              <a:defRPr sz="3843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95908" y="9523199"/>
            <a:ext cx="1189579" cy="342089"/>
          </a:xfrm>
          <a:prstGeom prst="rect">
            <a:avLst/>
          </a:prstGeom>
        </p:spPr>
        <p:txBody>
          <a:bodyPr/>
          <a:lstStyle/>
          <a:p>
            <a:fld id="{BAB2AD50-E3EE-4F2D-9066-F3BE55A77702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1005" y="442432"/>
            <a:ext cx="950257" cy="1148510"/>
          </a:xfrm>
          <a:prstGeom prst="rect">
            <a:avLst/>
          </a:prstGeom>
        </p:spPr>
        <p:txBody>
          <a:bodyPr anchor="b"/>
          <a:lstStyle>
            <a:lvl1pPr algn="ctr">
              <a:defRPr sz="3363"/>
            </a:lvl1pPr>
          </a:lstStyle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6339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907" y="0"/>
            <a:ext cx="10982645" cy="10264199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3803" y="3377498"/>
            <a:ext cx="3711489" cy="4518631"/>
          </a:xfrm>
        </p:spPr>
        <p:txBody>
          <a:bodyPr anchor="ctr"/>
          <a:lstStyle>
            <a:lvl1pPr algn="l">
              <a:defRPr sz="3843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7557" y="3377498"/>
            <a:ext cx="3701695" cy="4518631"/>
          </a:xfrm>
        </p:spPr>
        <p:txBody>
          <a:bodyPr anchor="ctr"/>
          <a:lstStyle>
            <a:lvl1pPr marL="0" indent="0" algn="l">
              <a:buNone/>
              <a:defRPr sz="2402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49051" indent="0">
              <a:buNone/>
              <a:defRPr sz="2162">
                <a:solidFill>
                  <a:schemeClr val="tx1">
                    <a:tint val="75000"/>
                  </a:schemeClr>
                </a:solidFill>
              </a:defRPr>
            </a:lvl2pPr>
            <a:lvl3pPr marL="1098103" indent="0">
              <a:buNone/>
              <a:defRPr sz="1921">
                <a:solidFill>
                  <a:schemeClr val="tx1">
                    <a:tint val="75000"/>
                  </a:schemeClr>
                </a:solidFill>
              </a:defRPr>
            </a:lvl3pPr>
            <a:lvl4pPr marL="1647154" indent="0">
              <a:buNone/>
              <a:defRPr sz="1681">
                <a:solidFill>
                  <a:schemeClr val="tx1">
                    <a:tint val="75000"/>
                  </a:schemeClr>
                </a:solidFill>
              </a:defRPr>
            </a:lvl4pPr>
            <a:lvl5pPr marL="2196206" indent="0">
              <a:buNone/>
              <a:defRPr sz="1681">
                <a:solidFill>
                  <a:schemeClr val="tx1">
                    <a:tint val="75000"/>
                  </a:schemeClr>
                </a:solidFill>
              </a:defRPr>
            </a:lvl5pPr>
            <a:lvl6pPr marL="2745257" indent="0">
              <a:buNone/>
              <a:defRPr sz="1681">
                <a:solidFill>
                  <a:schemeClr val="tx1">
                    <a:tint val="75000"/>
                  </a:schemeClr>
                </a:solidFill>
              </a:defRPr>
            </a:lvl6pPr>
            <a:lvl7pPr marL="3294309" indent="0">
              <a:buNone/>
              <a:defRPr sz="1681">
                <a:solidFill>
                  <a:schemeClr val="tx1">
                    <a:tint val="75000"/>
                  </a:schemeClr>
                </a:solidFill>
              </a:defRPr>
            </a:lvl7pPr>
            <a:lvl8pPr marL="3843360" indent="0">
              <a:buNone/>
              <a:defRPr sz="1681">
                <a:solidFill>
                  <a:schemeClr val="tx1">
                    <a:tint val="75000"/>
                  </a:schemeClr>
                </a:solidFill>
              </a:defRPr>
            </a:lvl8pPr>
            <a:lvl9pPr marL="4392412" indent="0">
              <a:buNone/>
              <a:defRPr sz="168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95908" y="9523199"/>
            <a:ext cx="1189579" cy="342089"/>
          </a:xfrm>
          <a:prstGeom prst="rect">
            <a:avLst/>
          </a:prstGeom>
        </p:spPr>
        <p:txBody>
          <a:bodyPr/>
          <a:lstStyle/>
          <a:p>
            <a:fld id="{96EEF22E-DF53-4332-9003-B56F3ADAF99E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8" name="Rectangle 7"/>
          <p:cNvSpPr/>
          <p:nvPr/>
        </p:nvSpPr>
        <p:spPr>
          <a:xfrm>
            <a:off x="9301497" y="0"/>
            <a:ext cx="823555" cy="1644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1005" y="442432"/>
            <a:ext cx="950257" cy="1148510"/>
          </a:xfrm>
          <a:prstGeom prst="rect">
            <a:avLst/>
          </a:prstGeom>
        </p:spPr>
        <p:txBody>
          <a:bodyPr anchor="b"/>
          <a:lstStyle>
            <a:lvl1pPr algn="ctr">
              <a:defRPr sz="3363"/>
            </a:lvl1pPr>
          </a:lstStyle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0833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0480" y="3724006"/>
            <a:ext cx="4367533" cy="5282011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2726" y="3724009"/>
            <a:ext cx="4367533" cy="5282007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95908" y="9523199"/>
            <a:ext cx="1189579" cy="342089"/>
          </a:xfrm>
          <a:prstGeom prst="rect">
            <a:avLst/>
          </a:prstGeom>
        </p:spPr>
        <p:txBody>
          <a:bodyPr/>
          <a:lstStyle/>
          <a:p>
            <a:fld id="{C5EFE8DE-96CF-465F-A59F-3F2B5C65B3C5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21005" y="442432"/>
            <a:ext cx="950257" cy="1148510"/>
          </a:xfrm>
          <a:prstGeom prst="rect">
            <a:avLst/>
          </a:prstGeom>
        </p:spPr>
        <p:txBody>
          <a:bodyPr anchor="b"/>
          <a:lstStyle>
            <a:lvl1pPr algn="ctr">
              <a:defRPr sz="3363"/>
            </a:lvl1pPr>
          </a:lstStyle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6292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4657" y="3724005"/>
            <a:ext cx="4363357" cy="1135947"/>
          </a:xfrm>
        </p:spPr>
        <p:txBody>
          <a:bodyPr anchor="b">
            <a:noAutofit/>
          </a:bodyPr>
          <a:lstStyle>
            <a:lvl1pPr marL="0" indent="0">
              <a:buNone/>
              <a:defRPr sz="2882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49051" indent="0">
              <a:buNone/>
              <a:defRPr sz="2402" b="1"/>
            </a:lvl2pPr>
            <a:lvl3pPr marL="1098103" indent="0">
              <a:buNone/>
              <a:defRPr sz="2162" b="1"/>
            </a:lvl3pPr>
            <a:lvl4pPr marL="1647154" indent="0">
              <a:buNone/>
              <a:defRPr sz="1921" b="1"/>
            </a:lvl4pPr>
            <a:lvl5pPr marL="2196206" indent="0">
              <a:buNone/>
              <a:defRPr sz="1921" b="1"/>
            </a:lvl5pPr>
            <a:lvl6pPr marL="2745257" indent="0">
              <a:buNone/>
              <a:defRPr sz="1921" b="1"/>
            </a:lvl6pPr>
            <a:lvl7pPr marL="3294309" indent="0">
              <a:buNone/>
              <a:defRPr sz="1921" b="1"/>
            </a:lvl7pPr>
            <a:lvl8pPr marL="3843360" indent="0">
              <a:buNone/>
              <a:defRPr sz="1921" b="1"/>
            </a:lvl8pPr>
            <a:lvl9pPr marL="4392412" indent="0">
              <a:buNone/>
              <a:defRPr sz="1921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0480" y="4859953"/>
            <a:ext cx="4367533" cy="4146061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2726" y="3724005"/>
            <a:ext cx="4367532" cy="1131975"/>
          </a:xfrm>
        </p:spPr>
        <p:txBody>
          <a:bodyPr anchor="b">
            <a:noAutofit/>
          </a:bodyPr>
          <a:lstStyle>
            <a:lvl1pPr marL="0" indent="0">
              <a:buNone/>
              <a:defRPr sz="2882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49051" indent="0">
              <a:buNone/>
              <a:defRPr sz="2402" b="1"/>
            </a:lvl2pPr>
            <a:lvl3pPr marL="1098103" indent="0">
              <a:buNone/>
              <a:defRPr sz="2162" b="1"/>
            </a:lvl3pPr>
            <a:lvl4pPr marL="1647154" indent="0">
              <a:buNone/>
              <a:defRPr sz="1921" b="1"/>
            </a:lvl4pPr>
            <a:lvl5pPr marL="2196206" indent="0">
              <a:buNone/>
              <a:defRPr sz="1921" b="1"/>
            </a:lvl5pPr>
            <a:lvl6pPr marL="2745257" indent="0">
              <a:buNone/>
              <a:defRPr sz="1921" b="1"/>
            </a:lvl6pPr>
            <a:lvl7pPr marL="3294309" indent="0">
              <a:buNone/>
              <a:defRPr sz="1921" b="1"/>
            </a:lvl7pPr>
            <a:lvl8pPr marL="3843360" indent="0">
              <a:buNone/>
              <a:defRPr sz="1921" b="1"/>
            </a:lvl8pPr>
            <a:lvl9pPr marL="4392412" indent="0">
              <a:buNone/>
              <a:defRPr sz="1921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2726" y="4855980"/>
            <a:ext cx="4367533" cy="4150035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095908" y="9523199"/>
            <a:ext cx="1189579" cy="342089"/>
          </a:xfrm>
          <a:prstGeom prst="rect">
            <a:avLst/>
          </a:prstGeom>
        </p:spPr>
        <p:txBody>
          <a:bodyPr/>
          <a:lstStyle/>
          <a:p>
            <a:fld id="{20198D95-7890-4416-8D6B-6BF770EB1AD6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221005" y="442432"/>
            <a:ext cx="950257" cy="1148510"/>
          </a:xfrm>
          <a:prstGeom prst="rect">
            <a:avLst/>
          </a:prstGeom>
        </p:spPr>
        <p:txBody>
          <a:bodyPr anchor="b"/>
          <a:lstStyle>
            <a:lvl1pPr algn="ctr">
              <a:defRPr sz="3363"/>
            </a:lvl1pPr>
          </a:lstStyle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4517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095908" y="9523199"/>
            <a:ext cx="1189579" cy="342089"/>
          </a:xfrm>
          <a:prstGeom prst="rect">
            <a:avLst/>
          </a:prstGeom>
        </p:spPr>
        <p:txBody>
          <a:bodyPr/>
          <a:lstStyle/>
          <a:p>
            <a:fld id="{A967C683-FB78-4AAE-8743-A041F2ED16CA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221005" y="442432"/>
            <a:ext cx="950257" cy="1148510"/>
          </a:xfrm>
          <a:prstGeom prst="rect">
            <a:avLst/>
          </a:prstGeom>
        </p:spPr>
        <p:txBody>
          <a:bodyPr anchor="b"/>
          <a:lstStyle>
            <a:lvl1pPr algn="ctr">
              <a:defRPr sz="3363"/>
            </a:lvl1pPr>
          </a:lstStyle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8220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301497" y="0"/>
            <a:ext cx="823555" cy="1644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095908" y="9523199"/>
            <a:ext cx="1189579" cy="342089"/>
          </a:xfrm>
          <a:prstGeom prst="rect">
            <a:avLst/>
          </a:prstGeom>
        </p:spPr>
        <p:txBody>
          <a:bodyPr/>
          <a:lstStyle/>
          <a:p>
            <a:fld id="{4EE8713D-52A4-4837-9E5F-5370414F7E09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221005" y="442432"/>
            <a:ext cx="950257" cy="1148510"/>
          </a:xfrm>
          <a:prstGeom prst="rect">
            <a:avLst/>
          </a:prstGeom>
        </p:spPr>
        <p:txBody>
          <a:bodyPr/>
          <a:lstStyle>
            <a:lvl1pPr algn="ctr">
              <a:defRPr sz="3363"/>
            </a:lvl1pPr>
          </a:lstStyle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7529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907" y="0"/>
            <a:ext cx="10982645" cy="10264199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480" y="2166003"/>
            <a:ext cx="3257463" cy="2237497"/>
          </a:xfrm>
        </p:spPr>
        <p:txBody>
          <a:bodyPr anchor="b"/>
          <a:lstStyle>
            <a:lvl1pPr algn="l">
              <a:defRPr sz="2882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679" y="2166003"/>
            <a:ext cx="4362574" cy="6840009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040482" y="4618121"/>
            <a:ext cx="3257462" cy="4389007"/>
          </a:xfrm>
        </p:spPr>
        <p:txBody>
          <a:bodyPr/>
          <a:lstStyle>
            <a:lvl1pPr marL="0" indent="0">
              <a:buNone/>
              <a:defRPr sz="168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49051" indent="0">
              <a:buNone/>
              <a:defRPr sz="1441"/>
            </a:lvl2pPr>
            <a:lvl3pPr marL="1098103" indent="0">
              <a:buNone/>
              <a:defRPr sz="1201"/>
            </a:lvl3pPr>
            <a:lvl4pPr marL="1647154" indent="0">
              <a:buNone/>
              <a:defRPr sz="1081"/>
            </a:lvl4pPr>
            <a:lvl5pPr marL="2196206" indent="0">
              <a:buNone/>
              <a:defRPr sz="1081"/>
            </a:lvl5pPr>
            <a:lvl6pPr marL="2745257" indent="0">
              <a:buNone/>
              <a:defRPr sz="1081"/>
            </a:lvl6pPr>
            <a:lvl7pPr marL="3294309" indent="0">
              <a:buNone/>
              <a:defRPr sz="1081"/>
            </a:lvl7pPr>
            <a:lvl8pPr marL="3843360" indent="0">
              <a:buNone/>
              <a:defRPr sz="1081"/>
            </a:lvl8pPr>
            <a:lvl9pPr marL="4392412" indent="0">
              <a:buNone/>
              <a:defRPr sz="108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95908" y="9523199"/>
            <a:ext cx="1189579" cy="342089"/>
          </a:xfrm>
          <a:prstGeom prst="rect">
            <a:avLst/>
          </a:prstGeom>
        </p:spPr>
        <p:txBody>
          <a:bodyPr/>
          <a:lstStyle/>
          <a:p>
            <a:fld id="{7BAA7798-0477-4C7E-9A94-996FA51795BC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9301497" y="0"/>
            <a:ext cx="823555" cy="1644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21005" y="442432"/>
            <a:ext cx="950257" cy="1148510"/>
          </a:xfrm>
          <a:prstGeom prst="rect">
            <a:avLst/>
          </a:prstGeom>
        </p:spPr>
        <p:txBody>
          <a:bodyPr/>
          <a:lstStyle>
            <a:lvl1pPr algn="ctr">
              <a:defRPr sz="3363"/>
            </a:lvl1pPr>
          </a:lstStyle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671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907" y="0"/>
            <a:ext cx="10982645" cy="10264199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0481" y="2066649"/>
            <a:ext cx="3587100" cy="2356015"/>
          </a:xfrm>
        </p:spPr>
        <p:txBody>
          <a:bodyPr anchor="b">
            <a:normAutofit/>
          </a:bodyPr>
          <a:lstStyle>
            <a:lvl1pPr algn="l">
              <a:defRPr sz="2882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71591" y="1976003"/>
            <a:ext cx="3351745" cy="630800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921"/>
            </a:lvl1pPr>
            <a:lvl2pPr marL="549051" indent="0">
              <a:buNone/>
              <a:defRPr sz="1921"/>
            </a:lvl2pPr>
            <a:lvl3pPr marL="1098103" indent="0">
              <a:buNone/>
              <a:defRPr sz="1921"/>
            </a:lvl3pPr>
            <a:lvl4pPr marL="1647154" indent="0">
              <a:buNone/>
              <a:defRPr sz="1921"/>
            </a:lvl4pPr>
            <a:lvl5pPr marL="2196206" indent="0">
              <a:buNone/>
              <a:defRPr sz="1921"/>
            </a:lvl5pPr>
            <a:lvl6pPr marL="2745257" indent="0">
              <a:buNone/>
              <a:defRPr sz="1921"/>
            </a:lvl6pPr>
            <a:lvl7pPr marL="3294309" indent="0">
              <a:buNone/>
              <a:defRPr sz="1921"/>
            </a:lvl7pPr>
            <a:lvl8pPr marL="3843360" indent="0">
              <a:buNone/>
              <a:defRPr sz="1921"/>
            </a:lvl8pPr>
            <a:lvl9pPr marL="4392412" indent="0">
              <a:buNone/>
              <a:defRPr sz="1921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0481" y="4617006"/>
            <a:ext cx="3587100" cy="3667005"/>
          </a:xfrm>
        </p:spPr>
        <p:txBody>
          <a:bodyPr>
            <a:normAutofit/>
          </a:bodyPr>
          <a:lstStyle>
            <a:lvl1pPr marL="0" indent="0">
              <a:buNone/>
              <a:defRPr sz="168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49051" indent="0">
              <a:buNone/>
              <a:defRPr sz="1441"/>
            </a:lvl2pPr>
            <a:lvl3pPr marL="1098103" indent="0">
              <a:buNone/>
              <a:defRPr sz="1201"/>
            </a:lvl3pPr>
            <a:lvl4pPr marL="1647154" indent="0">
              <a:buNone/>
              <a:defRPr sz="1081"/>
            </a:lvl4pPr>
            <a:lvl5pPr marL="2196206" indent="0">
              <a:buNone/>
              <a:defRPr sz="1081"/>
            </a:lvl5pPr>
            <a:lvl6pPr marL="2745257" indent="0">
              <a:buNone/>
              <a:defRPr sz="1081"/>
            </a:lvl6pPr>
            <a:lvl7pPr marL="3294309" indent="0">
              <a:buNone/>
              <a:defRPr sz="1081"/>
            </a:lvl7pPr>
            <a:lvl8pPr marL="3843360" indent="0">
              <a:buNone/>
              <a:defRPr sz="1081"/>
            </a:lvl8pPr>
            <a:lvl9pPr marL="4392412" indent="0">
              <a:buNone/>
              <a:defRPr sz="108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95908" y="9523199"/>
            <a:ext cx="1189579" cy="342089"/>
          </a:xfrm>
          <a:prstGeom prst="rect">
            <a:avLst/>
          </a:prstGeom>
        </p:spPr>
        <p:txBody>
          <a:bodyPr/>
          <a:lstStyle/>
          <a:p>
            <a:fld id="{C9DD13D2-0779-4371-9491-B1A75DC09844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10" name="Rectangle 9"/>
          <p:cNvSpPr/>
          <p:nvPr/>
        </p:nvSpPr>
        <p:spPr>
          <a:xfrm>
            <a:off x="9301497" y="0"/>
            <a:ext cx="823555" cy="1644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221005" y="442432"/>
            <a:ext cx="950257" cy="1148510"/>
          </a:xfrm>
          <a:prstGeom prst="rect">
            <a:avLst/>
          </a:prstGeom>
        </p:spPr>
        <p:txBody>
          <a:bodyPr/>
          <a:lstStyle>
            <a:lvl1pPr algn="ctr">
              <a:defRPr sz="3363"/>
            </a:lvl1pPr>
          </a:lstStyle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9437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Vert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907" y="0"/>
            <a:ext cx="10982645" cy="10264199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1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040480" y="1387001"/>
            <a:ext cx="7619820" cy="10620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8009" y="3724005"/>
            <a:ext cx="7619820" cy="5282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9525" y="9523197"/>
            <a:ext cx="4635105" cy="342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81" b="1" i="0">
                <a:solidFill>
                  <a:schemeClr val="accent1"/>
                </a:solidFill>
              </a:defRPr>
            </a:lvl1pPr>
          </a:lstStyle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26" name="Rectangle 25"/>
          <p:cNvSpPr/>
          <p:nvPr/>
        </p:nvSpPr>
        <p:spPr>
          <a:xfrm>
            <a:off x="9301497" y="0"/>
            <a:ext cx="823555" cy="1644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9221005" y="442432"/>
            <a:ext cx="950257" cy="1148510"/>
          </a:xfrm>
          <a:prstGeom prst="rect">
            <a:avLst/>
          </a:prstGeom>
        </p:spPr>
        <p:txBody>
          <a:bodyPr anchor="b"/>
          <a:lstStyle>
            <a:lvl1pPr algn="ctr">
              <a:defRPr sz="3363">
                <a:solidFill>
                  <a:schemeClr val="bg1"/>
                </a:solidFill>
              </a:defRPr>
            </a:lvl1pPr>
          </a:lstStyle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10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  <p:sldLayoutId id="2147483748" r:id="rId18"/>
    <p:sldLayoutId id="2147483749" r:id="rId19"/>
  </p:sldLayoutIdLst>
  <p:hf hdr="0"/>
  <p:txStyles>
    <p:titleStyle>
      <a:lvl1pPr algn="l" defTabSz="549051" rtl="0" eaLnBrk="1" latinLnBrk="1" hangingPunct="1">
        <a:spcBef>
          <a:spcPct val="0"/>
        </a:spcBef>
        <a:buNone/>
        <a:defRPr sz="3843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411789" indent="-411789" algn="l" defTabSz="549051" rtl="0" eaLnBrk="1" latinLnBrk="1" hangingPunct="1">
        <a:spcBef>
          <a:spcPts val="120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162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823577" indent="-340412" algn="l" defTabSz="549051" rtl="0" eaLnBrk="1" latinLnBrk="1" hangingPunct="1">
        <a:spcBef>
          <a:spcPts val="120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921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53008" indent="-274526" algn="l" defTabSz="549051" rtl="0" eaLnBrk="1" latinLnBrk="1" hangingPunct="1">
        <a:spcBef>
          <a:spcPts val="120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81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482439" indent="-274526" algn="l" defTabSz="549051" rtl="0" eaLnBrk="1" latinLnBrk="1" hangingPunct="1">
        <a:spcBef>
          <a:spcPts val="120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41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811870" indent="-274526" algn="l" defTabSz="549051" rtl="0" eaLnBrk="1" latinLnBrk="1" hangingPunct="1">
        <a:spcBef>
          <a:spcPts val="120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41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179153" indent="-274526" algn="l" defTabSz="549051" rtl="0" eaLnBrk="1" latinLnBrk="1" hangingPunct="1">
        <a:spcBef>
          <a:spcPts val="120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41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488025" indent="-274526" algn="l" defTabSz="549051" rtl="0" eaLnBrk="1" latinLnBrk="1" hangingPunct="1">
        <a:spcBef>
          <a:spcPts val="120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41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712833" indent="-274526" algn="l" defTabSz="549051" rtl="0" eaLnBrk="1" latinLnBrk="1" hangingPunct="1">
        <a:spcBef>
          <a:spcPts val="120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41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85678" indent="-274526" algn="l" defTabSz="549051" rtl="0" eaLnBrk="1" latinLnBrk="1" hangingPunct="1">
        <a:spcBef>
          <a:spcPts val="1201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41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9051" rtl="0" eaLnBrk="1" latinLnBrk="1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1pPr>
      <a:lvl2pPr marL="549051" algn="l" defTabSz="549051" rtl="0" eaLnBrk="1" latinLnBrk="1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2pPr>
      <a:lvl3pPr marL="1098103" algn="l" defTabSz="549051" rtl="0" eaLnBrk="1" latinLnBrk="1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3pPr>
      <a:lvl4pPr marL="1647154" algn="l" defTabSz="549051" rtl="0" eaLnBrk="1" latinLnBrk="1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4pPr>
      <a:lvl5pPr marL="2196206" algn="l" defTabSz="549051" rtl="0" eaLnBrk="1" latinLnBrk="1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5pPr>
      <a:lvl6pPr marL="2745257" algn="l" defTabSz="549051" rtl="0" eaLnBrk="1" latinLnBrk="1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6pPr>
      <a:lvl7pPr marL="3294309" algn="l" defTabSz="549051" rtl="0" eaLnBrk="1" latinLnBrk="1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7pPr>
      <a:lvl8pPr marL="3843360" algn="l" defTabSz="549051" rtl="0" eaLnBrk="1" latinLnBrk="1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8pPr>
      <a:lvl9pPr marL="4392412" algn="l" defTabSz="549051" rtl="0" eaLnBrk="1" latinLnBrk="1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6D96E3-FCF2-4E17-908C-1975D757E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난 정의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438F706-C655-4A48-B5D0-BC332EE377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1801" dirty="0">
                <a:latin typeface="HY궁서" panose="02030600000101010101" pitchFamily="18" charset="-127"/>
                <a:ea typeface="HY궁서" panose="02030600000101010101" pitchFamily="18" charset="-127"/>
              </a:rPr>
              <a:t>발효시킨 밀가루 반죽을 인도의 전통 진흙오븐인 탄두르에 넣어 </a:t>
            </a:r>
            <a:r>
              <a:rPr lang="ko-KR" altLang="en-US" sz="1801" dirty="0" err="1">
                <a:latin typeface="HY궁서" panose="02030600000101010101" pitchFamily="18" charset="-127"/>
                <a:ea typeface="HY궁서" panose="02030600000101010101" pitchFamily="18" charset="-127"/>
              </a:rPr>
              <a:t>구워낸</a:t>
            </a:r>
            <a:r>
              <a:rPr lang="ko-KR" altLang="en-US" sz="1801" dirty="0">
                <a:latin typeface="HY궁서" panose="02030600000101010101" pitchFamily="18" charset="-127"/>
                <a:ea typeface="HY궁서" panose="02030600000101010101" pitchFamily="18" charset="-127"/>
              </a:rPr>
              <a:t> 인도의 빵</a:t>
            </a:r>
            <a:endParaRPr lang="en-US" altLang="ko-KR" sz="1801" dirty="0">
              <a:latin typeface="HY궁서" panose="02030600000101010101" pitchFamily="18" charset="-127"/>
              <a:ea typeface="HY궁서" panose="02030600000101010101" pitchFamily="18" charset="-127"/>
            </a:endParaRPr>
          </a:p>
          <a:p>
            <a:r>
              <a:rPr lang="ko-KR" altLang="en-US" sz="1801" dirty="0">
                <a:latin typeface="HY궁서" panose="02030600000101010101" pitchFamily="18" charset="-127"/>
                <a:ea typeface="HY궁서" panose="02030600000101010101" pitchFamily="18" charset="-127"/>
              </a:rPr>
              <a:t>종류는 아무것도 첨가하지 않은 플레인</a:t>
            </a:r>
            <a:r>
              <a:rPr lang="en-US" altLang="ko-KR" sz="1801" dirty="0">
                <a:latin typeface="HY궁서" panose="02030600000101010101" pitchFamily="18" charset="-127"/>
                <a:ea typeface="HY궁서" panose="02030600000101010101" pitchFamily="18" charset="-127"/>
              </a:rPr>
              <a:t>(plain) </a:t>
            </a:r>
            <a:r>
              <a:rPr lang="ko-KR" altLang="en-US" sz="1801" dirty="0">
                <a:latin typeface="HY궁서" panose="02030600000101010101" pitchFamily="18" charset="-127"/>
                <a:ea typeface="HY궁서" panose="02030600000101010101" pitchFamily="18" charset="-127"/>
              </a:rPr>
              <a:t>난부터 갖가지 재료를 얹거나 속을 채워 만든 난 등 다양하게 있다</a:t>
            </a:r>
            <a:r>
              <a:rPr lang="en-US" altLang="ko-KR" sz="1801" dirty="0">
                <a:latin typeface="HY궁서" panose="02030600000101010101" pitchFamily="18" charset="-127"/>
                <a:ea typeface="HY궁서" panose="02030600000101010101" pitchFamily="18" charset="-127"/>
              </a:rPr>
              <a:t>. </a:t>
            </a:r>
          </a:p>
          <a:p>
            <a:r>
              <a:rPr lang="ko-KR" altLang="en-US" sz="1801" dirty="0">
                <a:latin typeface="HY궁서" panose="02030600000101010101" pitchFamily="18" charset="-127"/>
                <a:ea typeface="HY궁서" panose="02030600000101010101" pitchFamily="18" charset="-127"/>
              </a:rPr>
              <a:t>자체만으로도 먹으며</a:t>
            </a:r>
            <a:r>
              <a:rPr lang="en-US" altLang="ko-KR" sz="1801" dirty="0">
                <a:latin typeface="HY궁서" panose="02030600000101010101" pitchFamily="18" charset="-127"/>
                <a:ea typeface="HY궁서" panose="02030600000101010101" pitchFamily="18" charset="-127"/>
              </a:rPr>
              <a:t>, </a:t>
            </a:r>
            <a:r>
              <a:rPr lang="ko-KR" altLang="en-US" sz="1801" dirty="0">
                <a:latin typeface="HY궁서" panose="02030600000101010101" pitchFamily="18" charset="-127"/>
                <a:ea typeface="HY궁서" panose="02030600000101010101" pitchFamily="18" charset="-127"/>
              </a:rPr>
              <a:t>정제버터의 일종인 기</a:t>
            </a:r>
            <a:r>
              <a:rPr lang="en-US" altLang="ko-KR" sz="1801" dirty="0">
                <a:latin typeface="HY궁서" panose="02030600000101010101" pitchFamily="18" charset="-127"/>
                <a:ea typeface="HY궁서" panose="02030600000101010101" pitchFamily="18" charset="-127"/>
              </a:rPr>
              <a:t>(ghee)</a:t>
            </a:r>
            <a:r>
              <a:rPr lang="ko-KR" altLang="en-US" sz="1801" dirty="0">
                <a:latin typeface="HY궁서" panose="02030600000101010101" pitchFamily="18" charset="-127"/>
                <a:ea typeface="HY궁서" panose="02030600000101010101" pitchFamily="18" charset="-127"/>
              </a:rPr>
              <a:t>를 바르거나 깨를 뿌려 먹기도 하며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230896C-E563-455E-8A11-668DD1099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059AB-BA24-4459-9B6E-5621765CCD8E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86BAB57-B57D-4EF7-844C-A44FD8AE7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4EAD5C9-C722-4123-872E-EC53B3221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459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solidFill>
                  <a:schemeClr val="tx1"/>
                </a:solidFill>
              </a:rPr>
              <a:t>코스별 나이도</a:t>
            </a:r>
            <a:r>
              <a:rPr lang="en-US" altLang="ko-KR" dirty="0">
                <a:solidFill>
                  <a:schemeClr val="tx1"/>
                </a:solidFill>
              </a:rPr>
              <a:t>(</a:t>
            </a:r>
            <a:r>
              <a:rPr lang="ko-KR" altLang="en-US" dirty="0">
                <a:solidFill>
                  <a:schemeClr val="tx1"/>
                </a:solidFill>
              </a:rPr>
              <a:t>보리사</a:t>
            </a:r>
            <a:r>
              <a:rPr lang="en-US" altLang="ko-KR" dirty="0">
                <a:solidFill>
                  <a:schemeClr val="tx1"/>
                </a:solidFill>
              </a:rPr>
              <a:t>)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4495E52-E8EF-4016-93E9-2DBDAAC08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9C021-F655-4AC5-AE7E-32271DE9077F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103A313-AB05-4EE3-9E41-C9507CA73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B37E1FC-0496-42F1-A62C-ADA3BCCF0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2</a:t>
            </a:fld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/>
          <a:srcRect l="23333" t="24568" r="34921" b="37196"/>
          <a:stretch/>
        </p:blipFill>
        <p:spPr>
          <a:xfrm>
            <a:off x="1236466" y="4259741"/>
            <a:ext cx="6876033" cy="354259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13103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25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altLang="ko-KR" dirty="0">
                <a:solidFill>
                  <a:schemeClr val="tx1"/>
                </a:solidFill>
                <a:cs typeface="Segoe UI Light" panose="020B0502040204020203" pitchFamily="34" charset="0"/>
              </a:rPr>
              <a:t>PowerPoint Designer</a:t>
            </a:r>
            <a:r>
              <a:rPr lang="ko-KR" altLang="en-US" dirty="0">
                <a:solidFill>
                  <a:schemeClr val="tx1"/>
                </a:solidFill>
                <a:cs typeface="Segoe UI Light" panose="020B0502040204020203" pitchFamily="34" charset="0"/>
              </a:rPr>
              <a:t>를 사용하는 방법</a:t>
            </a:r>
          </a:p>
        </p:txBody>
      </p:sp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520A3E1-A96F-4661-B14F-66D176653D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824C685-F258-41BE-BD7C-ACED491E5C10}" type="datetime1">
              <a:rPr lang="ko-KR" altLang="en-US" smtClean="0"/>
              <a:t>2022-03-31</a:t>
            </a:fld>
            <a:endParaRPr lang="ko-KR" altLang="en-US" dirty="0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2B861D4-F2CF-45A2-9C4E-5E68B1B8DE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altLang="ko-KR"/>
              <a:t>Chapter 1</a:t>
            </a:r>
            <a:endParaRPr lang="ko-KR" altLang="en-US" dirty="0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47D9542-1680-4116-988B-7A7EFC5F7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860EDB8-5305-433F-BE41-D7A86D811DB3}" type="slidenum">
              <a:rPr lang="en-US" altLang="ko-KR" smtClean="0"/>
              <a:pPr/>
              <a:t>3</a:t>
            </a:fld>
            <a:endParaRPr lang="ko-KR" altLang="en-US" dirty="0"/>
          </a:p>
        </p:txBody>
      </p:sp>
      <p:sp>
        <p:nvSpPr>
          <p:cNvPr id="25" name="내용 개체 틀 17"/>
          <p:cNvSpPr txBox="1">
            <a:spLocks/>
          </p:cNvSpPr>
          <p:nvPr/>
        </p:nvSpPr>
        <p:spPr>
          <a:xfrm>
            <a:off x="487801" y="3352564"/>
            <a:ext cx="4602472" cy="424341"/>
          </a:xfrm>
          <a:prstGeom prst="rect">
            <a:avLst/>
          </a:prstGeom>
        </p:spPr>
        <p:txBody>
          <a:bodyPr vert="horz" lIns="82356" tIns="41178" rIns="82356" bIns="41178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1"/>
              </a:spcAft>
              <a:buNone/>
            </a:pPr>
            <a:r>
              <a:rPr lang="ko-KR" altLang="en-US" sz="1081" dirty="0"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작동 방법</a:t>
            </a:r>
            <a:r>
              <a:rPr lang="en-US" altLang="ko-KR" sz="1081" dirty="0"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:</a:t>
            </a:r>
            <a:endParaRPr lang="ko-KR" altLang="en-US" sz="1081" dirty="0">
              <a:latin typeface="맑은 고딕" panose="020B0503020000020004" pitchFamily="50" charset="-127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18" name="그룹 17" descr="1단계를 나타내는 숫자 1이 표시된 작은 원"/>
          <p:cNvGrpSpPr/>
          <p:nvPr/>
        </p:nvGrpSpPr>
        <p:grpSpPr bwMode="blackWhite">
          <a:xfrm>
            <a:off x="478744" y="3769120"/>
            <a:ext cx="502724" cy="369121"/>
            <a:chOff x="6953426" y="711274"/>
            <a:chExt cx="558179" cy="409838"/>
          </a:xfrm>
        </p:grpSpPr>
        <p:sp>
          <p:nvSpPr>
            <p:cNvPr id="19" name="타원 18" descr="작은 원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ko-KR" altLang="en-US" sz="162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0" name="텍스트 상자 19" descr="숫자 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79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altLang="ko-KR" sz="1621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Segoe UI Semibold" panose="020B0702040204020203" pitchFamily="34" charset="0"/>
                </a:rPr>
                <a:t>1</a:t>
              </a:r>
              <a:endParaRPr lang="ko-KR" altLang="en-US" sz="162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endParaRPr>
            </a:p>
          </p:txBody>
        </p:sp>
      </p:grpSp>
      <p:sp>
        <p:nvSpPr>
          <p:cNvPr id="21" name="내용 개체 틀 17"/>
          <p:cNvSpPr txBox="1">
            <a:spLocks/>
          </p:cNvSpPr>
          <p:nvPr/>
        </p:nvSpPr>
        <p:spPr>
          <a:xfrm>
            <a:off x="951551" y="3805319"/>
            <a:ext cx="4130143" cy="537284"/>
          </a:xfrm>
          <a:prstGeom prst="rect">
            <a:avLst/>
          </a:prstGeom>
        </p:spPr>
        <p:txBody>
          <a:bodyPr vert="horz" lIns="82356" tIns="41178" rIns="82356" bIns="41178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540"/>
              </a:spcAft>
              <a:buNone/>
              <a:defRPr/>
            </a:pPr>
            <a:r>
              <a:rPr lang="ko-KR" altLang="en-US" sz="1081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파일</a:t>
            </a:r>
            <a:r>
              <a:rPr lang="ko-KR" altLang="en-US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 </a:t>
            </a:r>
            <a:r>
              <a:rPr lang="en-US" altLang="ko-KR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&gt; </a:t>
            </a:r>
            <a:r>
              <a:rPr lang="ko-KR" altLang="en-US" sz="1081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새로 만들기</a:t>
            </a:r>
            <a:r>
              <a:rPr lang="ko-KR" altLang="en-US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 </a:t>
            </a:r>
            <a:r>
              <a:rPr lang="en-US" altLang="ko-KR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&gt; </a:t>
            </a:r>
            <a:r>
              <a:rPr lang="ko-KR" altLang="en-US" sz="1081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새</a:t>
            </a:r>
            <a:r>
              <a:rPr lang="ko-KR" altLang="en-US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 </a:t>
            </a:r>
            <a:r>
              <a:rPr lang="ko-KR" altLang="en-US" sz="1081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프레젠테이션</a:t>
            </a:r>
            <a:r>
              <a:rPr lang="ko-KR" altLang="en-US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으로 이동하여 새 프레젠테이션을 만듭니다</a:t>
            </a:r>
            <a:r>
              <a:rPr lang="en-US" altLang="ko-KR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.</a:t>
            </a:r>
            <a:endParaRPr lang="ko-KR" altLang="en-US" sz="1081" dirty="0">
              <a:solidFill>
                <a:prstClr val="black">
                  <a:lumMod val="75000"/>
                  <a:lumOff val="25000"/>
                </a:prst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Segoe UI"/>
            </a:endParaRPr>
          </a:p>
        </p:txBody>
      </p:sp>
      <p:grpSp>
        <p:nvGrpSpPr>
          <p:cNvPr id="33" name="그룹 32" descr="2단계를 나타내는 숫자 2가 표시된 작은 원"/>
          <p:cNvGrpSpPr/>
          <p:nvPr/>
        </p:nvGrpSpPr>
        <p:grpSpPr bwMode="blackWhite">
          <a:xfrm>
            <a:off x="478744" y="4567331"/>
            <a:ext cx="502724" cy="369121"/>
            <a:chOff x="6953426" y="711274"/>
            <a:chExt cx="558179" cy="409838"/>
          </a:xfrm>
        </p:grpSpPr>
        <p:sp>
          <p:nvSpPr>
            <p:cNvPr id="34" name="타원 33" descr="작은 원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ko-KR" altLang="en-US" sz="162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5" name="텍스트 상자 34" descr="숫자 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79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altLang="ko-KR" sz="1621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Segoe UI Semibold" panose="020B0702040204020203" pitchFamily="34" charset="0"/>
                </a:rPr>
                <a:t>2</a:t>
              </a:r>
              <a:endParaRPr lang="ko-KR" altLang="en-US" sz="162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endParaRPr>
            </a:p>
          </p:txBody>
        </p:sp>
      </p:grpSp>
      <p:sp>
        <p:nvSpPr>
          <p:cNvPr id="36" name="내용 개체 틀 17"/>
          <p:cNvSpPr txBox="1">
            <a:spLocks/>
          </p:cNvSpPr>
          <p:nvPr/>
        </p:nvSpPr>
        <p:spPr>
          <a:xfrm>
            <a:off x="951551" y="4603532"/>
            <a:ext cx="4056759" cy="1113155"/>
          </a:xfrm>
          <a:prstGeom prst="rect">
            <a:avLst/>
          </a:prstGeom>
        </p:spPr>
        <p:txBody>
          <a:bodyPr vert="horz" lIns="82356" tIns="41178" rIns="82356" bIns="41178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1"/>
              </a:spcAft>
              <a:buNone/>
              <a:defRPr/>
            </a:pPr>
            <a:r>
              <a:rPr lang="ko-KR" altLang="en-US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첫 번째 슬라이드에서 다음과 같이 그림을 추가합니다 </a:t>
            </a:r>
            <a:r>
              <a:rPr lang="ko-KR" altLang="en-US" sz="1081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삽입</a:t>
            </a:r>
            <a:r>
              <a:rPr lang="ko-KR" altLang="en-US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 </a:t>
            </a:r>
            <a:r>
              <a:rPr lang="en-US" altLang="ko-KR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&gt; </a:t>
            </a:r>
            <a:r>
              <a:rPr lang="ko-KR" altLang="en-US" sz="1081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그림</a:t>
            </a:r>
            <a:r>
              <a:rPr lang="ko-KR" altLang="en-US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 또는 </a:t>
            </a:r>
            <a:r>
              <a:rPr lang="ko-KR" altLang="en-US" sz="1081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삽입</a:t>
            </a:r>
            <a:r>
              <a:rPr lang="ko-KR" altLang="en-US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 </a:t>
            </a:r>
            <a:r>
              <a:rPr lang="en-US" altLang="ko-KR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&gt; </a:t>
            </a:r>
            <a:r>
              <a:rPr lang="ko-KR" altLang="en-US" sz="1081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온라인</a:t>
            </a:r>
            <a:r>
              <a:rPr lang="ko-KR" altLang="en-US" sz="1081" b="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 </a:t>
            </a:r>
            <a:r>
              <a:rPr lang="ko-KR" altLang="en-US" sz="1081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그림</a:t>
            </a:r>
            <a:r>
              <a:rPr lang="ko-KR" altLang="en-US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으로 이동하여 그림을 선택합니다</a:t>
            </a:r>
            <a:r>
              <a:rPr lang="en-US" altLang="ko-KR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.</a:t>
            </a:r>
            <a:r>
              <a:rPr lang="ko-KR" altLang="en-US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/>
            </a:r>
            <a:br>
              <a:rPr lang="ko-KR" altLang="en-US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</a:br>
            <a:r>
              <a:rPr lang="ko-KR" altLang="en-US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/>
            </a:r>
            <a:br>
              <a:rPr lang="ko-KR" altLang="en-US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</a:br>
            <a:r>
              <a:rPr lang="ko-KR" altLang="en-US" sz="1081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힌트</a:t>
            </a:r>
            <a:r>
              <a:rPr lang="en-US" altLang="ko-KR" sz="1081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: </a:t>
            </a:r>
            <a:r>
              <a:rPr lang="ko-KR" altLang="en-US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그림을 추가하려면 온라인 상태여야 합니다</a:t>
            </a:r>
            <a:r>
              <a:rPr lang="en-US" altLang="ko-KR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.</a:t>
            </a:r>
          </a:p>
        </p:txBody>
      </p:sp>
      <p:pic>
        <p:nvPicPr>
          <p:cNvPr id="29" name="그림 28" descr="그림 삽입 옵션이 표시된 삽입 탭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221271" y="3352833"/>
            <a:ext cx="2468170" cy="1434492"/>
          </a:xfrm>
          <a:prstGeom prst="rect">
            <a:avLst/>
          </a:prstGeom>
        </p:spPr>
      </p:pic>
      <p:grpSp>
        <p:nvGrpSpPr>
          <p:cNvPr id="22" name="그룹 21" descr="3단계를 나타내는 숫자 3이 표시된 작은 원"/>
          <p:cNvGrpSpPr/>
          <p:nvPr/>
        </p:nvGrpSpPr>
        <p:grpSpPr bwMode="blackWhite">
          <a:xfrm>
            <a:off x="478744" y="5831882"/>
            <a:ext cx="502724" cy="369121"/>
            <a:chOff x="6953426" y="711274"/>
            <a:chExt cx="558179" cy="409838"/>
          </a:xfrm>
        </p:grpSpPr>
        <p:sp>
          <p:nvSpPr>
            <p:cNvPr id="24" name="타원 23" descr="작은 원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ko-KR" altLang="en-US" sz="162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0" name="텍스트 상자 29" descr="숫자 3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79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altLang="ko-KR" sz="1621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Segoe UI Semibold" panose="020B0702040204020203" pitchFamily="34" charset="0"/>
                </a:rPr>
                <a:t>3</a:t>
              </a:r>
              <a:endParaRPr lang="ko-KR" altLang="en-US" sz="162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endParaRPr>
            </a:p>
          </p:txBody>
        </p:sp>
      </p:grpSp>
      <p:sp>
        <p:nvSpPr>
          <p:cNvPr id="32" name="내용 개체 틀 17"/>
          <p:cNvSpPr txBox="1">
            <a:spLocks/>
          </p:cNvSpPr>
          <p:nvPr/>
        </p:nvSpPr>
        <p:spPr>
          <a:xfrm>
            <a:off x="951551" y="5857247"/>
            <a:ext cx="4138723" cy="685525"/>
          </a:xfrm>
          <a:prstGeom prst="rect">
            <a:avLst/>
          </a:prstGeom>
        </p:spPr>
        <p:txBody>
          <a:bodyPr vert="horz" lIns="82356" tIns="41178" rIns="82356" bIns="41178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540"/>
              </a:spcAft>
              <a:buNone/>
              <a:defRPr/>
            </a:pPr>
            <a:r>
              <a:rPr lang="ko-KR" altLang="en-US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디자인 아이디어를 켤지 묻는 메시지가 표시되면</a:t>
            </a:r>
            <a:r>
              <a:rPr lang="ko-KR" altLang="en-US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 </a:t>
            </a:r>
            <a:r>
              <a:rPr lang="ko-KR" altLang="en-US" sz="108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시작하기</a:t>
            </a:r>
            <a:r>
              <a:rPr lang="ko-KR" altLang="en-US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를 선택합니다</a:t>
            </a:r>
            <a:r>
              <a:rPr lang="en-US" altLang="ko-KR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.</a:t>
            </a:r>
            <a:endParaRPr lang="ko-KR" altLang="en-US" sz="1081" dirty="0">
              <a:solidFill>
                <a:prstClr val="black">
                  <a:lumMod val="75000"/>
                  <a:lumOff val="25000"/>
                </a:prst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Segoe UI"/>
            </a:endParaRPr>
          </a:p>
        </p:txBody>
      </p:sp>
      <p:pic>
        <p:nvPicPr>
          <p:cNvPr id="23" name="그림 22" descr="디자인 아이디어 제공을 위한 사용자 확인을 묻는 디자인 아이디어 대화 상자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028087" y="4804190"/>
            <a:ext cx="2612686" cy="3158296"/>
          </a:xfrm>
          <a:prstGeom prst="rect">
            <a:avLst/>
          </a:prstGeom>
        </p:spPr>
      </p:pic>
      <p:grpSp>
        <p:nvGrpSpPr>
          <p:cNvPr id="37" name="그룹 36" descr="4단계를 나타내는 숫자 4가 표시된 작은 원"/>
          <p:cNvGrpSpPr/>
          <p:nvPr/>
        </p:nvGrpSpPr>
        <p:grpSpPr bwMode="blackWhite">
          <a:xfrm>
            <a:off x="478744" y="6668658"/>
            <a:ext cx="502724" cy="369121"/>
            <a:chOff x="6953426" y="711274"/>
            <a:chExt cx="558179" cy="409838"/>
          </a:xfrm>
        </p:grpSpPr>
        <p:sp>
          <p:nvSpPr>
            <p:cNvPr id="38" name="타원 37" descr="작은 원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ko-KR" altLang="en-US" sz="1621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9" name="텍스트 상자 38" descr="숫자 4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79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altLang="ko-KR" sz="1621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Segoe UI Semibold" panose="020B0702040204020203" pitchFamily="34" charset="0"/>
                </a:rPr>
                <a:t>4</a:t>
              </a:r>
              <a:endParaRPr lang="ko-KR" altLang="en-US" sz="162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endParaRPr>
            </a:p>
          </p:txBody>
        </p:sp>
      </p:grpSp>
      <p:sp>
        <p:nvSpPr>
          <p:cNvPr id="40" name="내용 개체 틀 17"/>
          <p:cNvSpPr txBox="1">
            <a:spLocks/>
          </p:cNvSpPr>
          <p:nvPr/>
        </p:nvSpPr>
        <p:spPr>
          <a:xfrm>
            <a:off x="951551" y="6704859"/>
            <a:ext cx="4056759" cy="507551"/>
          </a:xfrm>
          <a:prstGeom prst="rect">
            <a:avLst/>
          </a:prstGeom>
        </p:spPr>
        <p:txBody>
          <a:bodyPr vert="horz" lIns="82356" tIns="41178" rIns="82356" bIns="41178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1"/>
              </a:spcAft>
              <a:buNone/>
              <a:defRPr/>
            </a:pPr>
            <a:r>
              <a:rPr lang="ko-KR" altLang="en-US" sz="1081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디자인 아이디어</a:t>
            </a:r>
            <a:r>
              <a:rPr lang="ko-KR" altLang="en-US" sz="1081" b="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 </a:t>
            </a:r>
            <a:r>
              <a:rPr lang="ko-KR" altLang="en-US" sz="1081" dirty="0" err="1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작업창에서</a:t>
            </a:r>
            <a:r>
              <a:rPr lang="ko-KR" altLang="en-US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 마음에 드는 디자인을 선택합니다</a:t>
            </a:r>
            <a:r>
              <a:rPr lang="en-US" altLang="ko-KR" sz="108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.</a:t>
            </a:r>
            <a:endParaRPr lang="ko-KR" altLang="en-US" sz="1081" dirty="0">
              <a:solidFill>
                <a:prstClr val="black">
                  <a:lumMod val="75000"/>
                  <a:lumOff val="25000"/>
                </a:prst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00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0AFFA8-1D7B-4557-8FED-CC030E4A7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Chpapte 1</a:t>
            </a:r>
            <a:endParaRPr lang="en-US" altLang="ko-KR" b="0" i="0" u="none" strike="noStrike" kern="100" baseline="0">
              <a:latin typeface="Times New Roman" panose="02020603050405020304" pitchFamily="18" charset="0"/>
              <a:ea typeface="맑은 고딕" panose="020B0503020000020004" pitchFamily="50" charset="-127"/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D2962F5-4A1D-4B11-846F-FDEA1EE50A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슬라이드 삽입</a:t>
            </a:r>
          </a:p>
          <a:p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슬라이드 레이아웃</a:t>
            </a:r>
          </a:p>
          <a:p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슬라이드 쇼 구성</a:t>
            </a:r>
          </a:p>
          <a:p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마스터 슬라이드</a:t>
            </a:r>
          </a:p>
          <a:p>
            <a:r>
              <a:rPr lang="ko-KR" altLang="en-US" b="0" i="0" u="none" strike="noStrike" kern="100" baseline="0">
                <a:latin typeface="맑은 고딕" panose="020B0503020000020004" pitchFamily="50" charset="-127"/>
                <a:ea typeface="맑은 고딕" panose="020B0503020000020004" pitchFamily="50" charset="-127"/>
              </a:rPr>
              <a:t>프레젠테이션 인쇄</a:t>
            </a:r>
            <a:endParaRPr lang="ko-KR" altLang="en-US" b="0" i="0" u="none" strike="noStrike" kern="100" baseline="0">
              <a:latin typeface="Times New Roman" panose="02020603050405020304" pitchFamily="18" charset="0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87514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C5640F4E-0C39-4FDD-899C-61D760A54C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0" t="29762" r="22780" b="4286"/>
          <a:stretch/>
        </p:blipFill>
        <p:spPr bwMode="auto">
          <a:xfrm>
            <a:off x="1356253" y="4431454"/>
            <a:ext cx="3132451" cy="3308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DC1EA3-FB01-49D1-A795-0429C37A2A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47" t="20142" b="50136"/>
          <a:stretch/>
        </p:blipFill>
        <p:spPr bwMode="auto">
          <a:xfrm>
            <a:off x="6021434" y="4431454"/>
            <a:ext cx="4429791" cy="3308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04D38FA-064E-438D-BF84-4F39C4C22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7C120-4437-4050-8FF6-2C22BD4963F2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2CC9757-5A25-40C9-8BEA-C9E3909FA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3DD1DF3-927B-42C8-A649-14BA8A14B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9527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l="39524" t="23150" r="32381" b="40513"/>
          <a:stretch/>
        </p:blipFill>
        <p:spPr>
          <a:xfrm>
            <a:off x="4496874" y="1888074"/>
            <a:ext cx="4627596" cy="3241932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5" name="직사각형 4"/>
          <p:cNvSpPr/>
          <p:nvPr/>
        </p:nvSpPr>
        <p:spPr>
          <a:xfrm>
            <a:off x="431387" y="5274106"/>
            <a:ext cx="5490369" cy="183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1621" dirty="0"/>
              <a:t>동경 126˚16' 북위 33˚07'에 위치, 제주도에서 남쪽으로 약 11km 정도 떨어져 있다. 대한민국의 최남단에 있는 섬. 대한민국의 극남에 위치한 섬이기 때문에 연평균 기온 및 </a:t>
            </a:r>
            <a:r>
              <a:rPr lang="ko-KR" altLang="en-US" sz="1621" dirty="0" err="1"/>
              <a:t>최한월</a:t>
            </a:r>
            <a:r>
              <a:rPr lang="ko-KR" altLang="en-US" sz="1621" dirty="0"/>
              <a:t> 평균기온이 가장 높다. 남서쪽으로 </a:t>
            </a:r>
            <a:r>
              <a:rPr lang="ko-KR" altLang="en-US" sz="1621" dirty="0" err="1"/>
              <a:t>이어도가</a:t>
            </a:r>
            <a:r>
              <a:rPr lang="ko-KR" altLang="en-US" sz="1621" dirty="0"/>
              <a:t> 존재하나, </a:t>
            </a:r>
            <a:r>
              <a:rPr lang="ko-KR" altLang="en-US" sz="1621" dirty="0" err="1"/>
              <a:t>이어도는</a:t>
            </a:r>
            <a:r>
              <a:rPr lang="ko-KR" altLang="en-US" sz="1621" dirty="0"/>
              <a:t> 국제법상으로도, 한중 양국 정부 입장으로도 섬이 아닌 '</a:t>
            </a:r>
            <a:r>
              <a:rPr lang="ko-KR" altLang="en-US" sz="1621" dirty="0" err="1"/>
              <a:t>암초'이므로</a:t>
            </a:r>
            <a:r>
              <a:rPr lang="ko-KR" altLang="en-US" sz="1621" dirty="0"/>
              <a:t>[1] </a:t>
            </a:r>
            <a:r>
              <a:rPr lang="ko-KR" altLang="en-US" sz="1621" dirty="0" err="1"/>
              <a:t>마라도가</a:t>
            </a:r>
            <a:r>
              <a:rPr lang="ko-KR" altLang="en-US" sz="1621" dirty="0"/>
              <a:t> 가장 남쪽에 있는 섬이다.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583975" y="2636879"/>
            <a:ext cx="3151971" cy="1579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404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마라도</a:t>
            </a:r>
          </a:p>
        </p:txBody>
      </p:sp>
    </p:spTree>
    <p:extLst>
      <p:ext uri="{BB962C8B-B14F-4D97-AF65-F5344CB8AC3E}">
        <p14:creationId xmlns:p14="http://schemas.microsoft.com/office/powerpoint/2010/main" val="934916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독도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07" t="14567" r="3205" b="36332"/>
          <a:stretch/>
        </p:blipFill>
        <p:spPr bwMode="auto">
          <a:xfrm>
            <a:off x="5316983" y="2412863"/>
            <a:ext cx="3219353" cy="2118782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583976" y="2636879"/>
            <a:ext cx="3151971" cy="15797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5404" b="1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독도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990761" y="4846682"/>
            <a:ext cx="5490369" cy="233717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1621" dirty="0"/>
              <a:t>독도는 두 개의 섬으로 이루어져 있다</a:t>
            </a:r>
            <a:r>
              <a:rPr lang="en-US" altLang="ko-KR" sz="1621" dirty="0"/>
              <a:t>. </a:t>
            </a:r>
            <a:r>
              <a:rPr lang="ko-KR" altLang="en-US" sz="1621" dirty="0"/>
              <a:t>동남쪽에 위치한 동도는 유인 등대를 비롯하여 대부분의 해양수산 시설이 설치되어 있다</a:t>
            </a:r>
            <a:r>
              <a:rPr lang="en-US" altLang="ko-KR" sz="1621" dirty="0"/>
              <a:t>. </a:t>
            </a:r>
            <a:r>
              <a:rPr lang="ko-KR" altLang="en-US" sz="1621" dirty="0"/>
              <a:t>높이는 </a:t>
            </a:r>
            <a:r>
              <a:rPr lang="en-US" altLang="ko-KR" sz="1621" dirty="0"/>
              <a:t>98.6m, </a:t>
            </a:r>
            <a:r>
              <a:rPr lang="ko-KR" altLang="en-US" sz="1621" dirty="0"/>
              <a:t>둘레 </a:t>
            </a:r>
            <a:r>
              <a:rPr lang="en-US" altLang="ko-KR" sz="1621" dirty="0"/>
              <a:t>2.8km, </a:t>
            </a:r>
            <a:r>
              <a:rPr lang="ko-KR" altLang="en-US" sz="1621" dirty="0"/>
              <a:t>면적 </a:t>
            </a:r>
            <a:r>
              <a:rPr lang="en-US" altLang="ko-KR" sz="1621" dirty="0"/>
              <a:t>73,297m2</a:t>
            </a:r>
            <a:r>
              <a:rPr lang="ko-KR" altLang="en-US" sz="1621" dirty="0"/>
              <a:t>로 </a:t>
            </a:r>
            <a:r>
              <a:rPr lang="ko-KR" altLang="en-US" sz="1621" dirty="0" err="1"/>
              <a:t>장축은</a:t>
            </a:r>
            <a:r>
              <a:rPr lang="ko-KR" altLang="en-US" sz="1621" dirty="0"/>
              <a:t> 북북동 방향으로 </a:t>
            </a:r>
            <a:r>
              <a:rPr lang="en-US" altLang="ko-KR" sz="1621" dirty="0"/>
              <a:t>450m</a:t>
            </a:r>
            <a:r>
              <a:rPr lang="ko-KR" altLang="en-US" sz="1621" dirty="0"/>
              <a:t>에 걸쳐 경사가 </a:t>
            </a:r>
            <a:r>
              <a:rPr lang="en-US" altLang="ko-KR" sz="1621" dirty="0"/>
              <a:t>60</a:t>
            </a:r>
            <a:r>
              <a:rPr lang="ko-KR" altLang="en-US" sz="1621" dirty="0"/>
              <a:t>도로 뻗어 있고</a:t>
            </a:r>
            <a:r>
              <a:rPr lang="en-US" altLang="ko-KR" sz="1621" dirty="0"/>
              <a:t>, </a:t>
            </a:r>
            <a:r>
              <a:rPr lang="ko-KR" altLang="en-US" sz="1621" dirty="0"/>
              <a:t>중앙부는 원형 상태로 해수면까지 꺼진 수직 홀이 특징이다</a:t>
            </a:r>
            <a:r>
              <a:rPr lang="en-US" altLang="ko-KR" sz="1621" dirty="0"/>
              <a:t>. </a:t>
            </a:r>
            <a:r>
              <a:rPr lang="ko-KR" altLang="en-US" sz="1621" dirty="0"/>
              <a:t>서북쪽에 위치한 서도는 높이 </a:t>
            </a:r>
            <a:r>
              <a:rPr lang="en-US" altLang="ko-KR" sz="1621" dirty="0"/>
              <a:t>168.5m, </a:t>
            </a:r>
            <a:r>
              <a:rPr lang="ko-KR" altLang="en-US" sz="1621" dirty="0"/>
              <a:t>둘레 </a:t>
            </a:r>
            <a:r>
              <a:rPr lang="en-US" altLang="ko-KR" sz="1621" dirty="0"/>
              <a:t>2.6km, </a:t>
            </a:r>
            <a:r>
              <a:rPr lang="ko-KR" altLang="en-US" sz="1621" dirty="0"/>
              <a:t>면적 </a:t>
            </a:r>
            <a:r>
              <a:rPr lang="en-US" altLang="ko-KR" sz="1621" dirty="0"/>
              <a:t>88,639m2, </a:t>
            </a:r>
            <a:r>
              <a:rPr lang="ko-KR" altLang="en-US" sz="1621" dirty="0" err="1"/>
              <a:t>장축은</a:t>
            </a:r>
            <a:r>
              <a:rPr lang="ko-KR" altLang="en-US" sz="1621" dirty="0"/>
              <a:t> 남북 방향으로 약 </a:t>
            </a:r>
            <a:r>
              <a:rPr lang="en-US" altLang="ko-KR" sz="1621" dirty="0"/>
              <a:t>450m, </a:t>
            </a:r>
            <a:r>
              <a:rPr lang="ko-KR" altLang="en-US" sz="1621" dirty="0"/>
              <a:t>동서 방향으로 약 </a:t>
            </a:r>
            <a:r>
              <a:rPr lang="en-US" altLang="ko-KR" sz="1621" dirty="0"/>
              <a:t>300m </a:t>
            </a:r>
            <a:r>
              <a:rPr lang="ko-KR" altLang="en-US" sz="1621" dirty="0"/>
              <a:t>가량 뻗어 있다</a:t>
            </a:r>
            <a:r>
              <a:rPr lang="en-US" altLang="ko-KR" sz="162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12109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51EF22A-8FEC-47F1-BD73-A02416804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solidFill>
                  <a:schemeClr val="tx1"/>
                </a:solidFill>
              </a:rPr>
              <a:t>솔밭공원</a:t>
            </a:r>
            <a:r>
              <a:rPr lang="en-US" altLang="ko-KR" dirty="0"/>
              <a:t>(</a:t>
            </a:r>
            <a:r>
              <a:rPr lang="en-US" altLang="ko-KR" dirty="0" err="1"/>
              <a:t>Solbat</a:t>
            </a:r>
            <a:r>
              <a:rPr lang="en-US" altLang="ko-KR" dirty="0"/>
              <a:t> Park) </a:t>
            </a:r>
            <a:r>
              <a:rPr lang="ko-KR" altLang="en-US" dirty="0"/>
              <a:t>찾아오시는 길</a:t>
            </a:r>
          </a:p>
        </p:txBody>
      </p:sp>
      <p:pic>
        <p:nvPicPr>
          <p:cNvPr id="1028" name="Picture 4" descr="솔밭근린공원 위치도 - 4호선 쌍문역이나, 수유역에서 하차하신후 덕성여자 대학교쪽으로 올라오시면 솔밭공원이 있습니다. 한신대학교 방향에서 오실경우에는 한신대학교에서 국립재활원넘어 계속 올라오시면 덕성여자대학교 옆에 있습니다.">
            <a:extLst>
              <a:ext uri="{FF2B5EF4-FFF2-40B4-BE49-F238E27FC236}">
                <a16:creationId xmlns:a16="http://schemas.microsoft.com/office/drawing/2014/main" id="{2153144F-F7AD-48E6-B217-0392742C81D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43" y="3736683"/>
            <a:ext cx="9585269" cy="415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6F602A4-002F-4547-A04B-85C188378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EAC16-907D-4E0B-9E82-FDD6FD5C8983}" type="datetime1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F4F6D98-73FA-448B-89C8-2D3894337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ko-KR"/>
              <a:t>Chapter 1</a:t>
            </a:r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34516FC-F066-499E-9938-490D912DD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04374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이온(회의실)">
  <a:themeElements>
    <a:clrScheme name="이온(회의실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이온(회의실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이온(회의실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82</TotalTime>
  <Words>293</Words>
  <Application>Microsoft Office PowerPoint</Application>
  <PresentationFormat>사용자 지정</PresentationFormat>
  <Paragraphs>42</Paragraphs>
  <Slides>8</Slides>
  <Notes>1</Notes>
  <HiddenSlides>1</HiddenSlides>
  <MMClips>0</MMClips>
  <ScaleCrop>false</ScaleCrop>
  <HeadingPairs>
    <vt:vector size="8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  <vt:variant>
        <vt:lpstr>재구성한 쇼</vt:lpstr>
      </vt:variant>
      <vt:variant>
        <vt:i4>1</vt:i4>
      </vt:variant>
    </vt:vector>
  </HeadingPairs>
  <TitlesOfParts>
    <vt:vector size="21" baseType="lpstr">
      <vt:lpstr>HY견고딕</vt:lpstr>
      <vt:lpstr>HY궁서</vt:lpstr>
      <vt:lpstr>HY헤드라인M</vt:lpstr>
      <vt:lpstr>맑은 고딕</vt:lpstr>
      <vt:lpstr>Arial</vt:lpstr>
      <vt:lpstr>Century Gothic</vt:lpstr>
      <vt:lpstr>Segoe UI</vt:lpstr>
      <vt:lpstr>Segoe UI Light</vt:lpstr>
      <vt:lpstr>Segoe UI Semibold</vt:lpstr>
      <vt:lpstr>Times New Roman</vt:lpstr>
      <vt:lpstr>Wingdings 3</vt:lpstr>
      <vt:lpstr>이온(회의실)</vt:lpstr>
      <vt:lpstr>난 정의</vt:lpstr>
      <vt:lpstr>코스별 나이도(보리사)</vt:lpstr>
      <vt:lpstr>PowerPoint Designer를 사용하는 방법</vt:lpstr>
      <vt:lpstr>Chpapte 1</vt:lpstr>
      <vt:lpstr>PowerPoint 프레젠테이션</vt:lpstr>
      <vt:lpstr>PowerPoint 프레젠테이션</vt:lpstr>
      <vt:lpstr>PowerPoint 프레젠테이션</vt:lpstr>
      <vt:lpstr>솔밭공원(Solbat Park) 찾아오시는 길</vt:lpstr>
      <vt:lpstr>학습용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Designer를 사용하는 방법</dc:title>
  <dc:subject>Chapter 1</dc:subject>
  <dc:creator>khrdm</dc:creator>
  <cp:lastModifiedBy>PC</cp:lastModifiedBy>
  <cp:revision>14</cp:revision>
  <dcterms:created xsi:type="dcterms:W3CDTF">2021-08-05T15:16:07Z</dcterms:created>
  <dcterms:modified xsi:type="dcterms:W3CDTF">2022-03-30T16:48:02Z</dcterms:modified>
</cp:coreProperties>
</file>