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56" r:id="rId4"/>
    <p:sldId id="262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보통 스타일 3 - 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84" y="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4000"/>
                    <a:satMod val="103000"/>
                    <a:lumMod val="102000"/>
                  </a:schemeClr>
                </a:gs>
                <a:gs pos="50000">
                  <a:schemeClr val="accent2">
                    <a:shade val="100000"/>
                    <a:satMod val="110000"/>
                    <a:lumMod val="100000"/>
                  </a:schemeClr>
                </a:gs>
                <a:gs pos="100000">
                  <a:schemeClr val="accent2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algn="ctr" rotWithShape="0">
                <a:srgbClr val="000000">
                  <a:alpha val="25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A1-415D-84A1-D02A3E6269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94000"/>
                    <a:satMod val="103000"/>
                    <a:lumMod val="102000"/>
                  </a:schemeClr>
                </a:gs>
                <a:gs pos="50000">
                  <a:schemeClr val="accent4">
                    <a:shade val="100000"/>
                    <a:satMod val="110000"/>
                    <a:lumMod val="100000"/>
                  </a:schemeClr>
                </a:gs>
                <a:gs pos="100000">
                  <a:schemeClr val="accent4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38100" dist="25400" dir="5400000" algn="ctr" rotWithShape="0">
                <a:srgbClr val="000000">
                  <a:alpha val="25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A1-415D-84A1-D02A3E626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9119832"/>
        <c:axId val="43910244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계열 3</c:v>
                </c:pt>
              </c:strCache>
            </c:strRef>
          </c:tx>
          <c:spPr>
            <a:ln w="34925" cap="rnd">
              <a:solidFill>
                <a:schemeClr val="accent6"/>
              </a:solidFill>
              <a:round/>
            </a:ln>
            <a:effectLst>
              <a:outerShdw blurRad="38100" dist="25400" dir="5400000" algn="ctr" rotWithShape="0">
                <a:srgbClr val="000000">
                  <a:alpha val="25000"/>
                </a:srgb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BA1-415D-84A1-D02A3E626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9119832"/>
        <c:axId val="439102448"/>
      </c:lineChart>
      <c:catAx>
        <c:axId val="439119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9102448"/>
        <c:crosses val="autoZero"/>
        <c:auto val="1"/>
        <c:lblAlgn val="ctr"/>
        <c:lblOffset val="100"/>
        <c:noMultiLvlLbl val="0"/>
      </c:catAx>
      <c:valAx>
        <c:axId val="43910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911983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기본요금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송혜교</c:v>
                </c:pt>
                <c:pt idx="1">
                  <c:v>양경숙</c:v>
                </c:pt>
                <c:pt idx="2">
                  <c:v>김성기</c:v>
                </c:pt>
                <c:pt idx="3">
                  <c:v>김하늘</c:v>
                </c:pt>
                <c:pt idx="4">
                  <c:v>김지현</c:v>
                </c:pt>
              </c:strCache>
            </c:strRef>
          </c:cat>
          <c:val>
            <c:numRef>
              <c:f>Sheet1!$B$2:$B$6</c:f>
              <c:numCache>
                <c:formatCode>"₩"#,##0</c:formatCode>
                <c:ptCount val="5"/>
                <c:pt idx="0">
                  <c:v>400000</c:v>
                </c:pt>
                <c:pt idx="1">
                  <c:v>200000</c:v>
                </c:pt>
                <c:pt idx="2">
                  <c:v>400000</c:v>
                </c:pt>
                <c:pt idx="3">
                  <c:v>400000</c:v>
                </c:pt>
                <c:pt idx="4">
                  <c:v>300000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FE-4469-B19B-8C8F8BC5778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부가요금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2"/>
                </a:solidFill>
                <a:prstDash val="sysDot"/>
              </a:ln>
              <a:effectLst/>
            </c:spPr>
            <c:trendlineType val="poly"/>
            <c:order val="2"/>
            <c:forward val="2"/>
            <c:dispRSqr val="0"/>
            <c:dispEq val="0"/>
          </c:trendline>
          <c:cat>
            <c:strRef>
              <c:f>Sheet1!$A$2:$A$6</c:f>
              <c:strCache>
                <c:ptCount val="5"/>
                <c:pt idx="0">
                  <c:v>송혜교</c:v>
                </c:pt>
                <c:pt idx="1">
                  <c:v>양경숙</c:v>
                </c:pt>
                <c:pt idx="2">
                  <c:v>김성기</c:v>
                </c:pt>
                <c:pt idx="3">
                  <c:v>김하늘</c:v>
                </c:pt>
                <c:pt idx="4">
                  <c:v>김지현</c:v>
                </c:pt>
              </c:strCache>
            </c:strRef>
          </c:cat>
          <c:val>
            <c:numRef>
              <c:f>Sheet1!$C$2:$C$6</c:f>
              <c:numCache>
                <c:formatCode>"₩"#,##0</c:formatCode>
                <c:ptCount val="5"/>
                <c:pt idx="0">
                  <c:v>150000</c:v>
                </c:pt>
                <c:pt idx="1">
                  <c:v>120000</c:v>
                </c:pt>
                <c:pt idx="2">
                  <c:v>200000</c:v>
                </c:pt>
                <c:pt idx="3">
                  <c:v>250000</c:v>
                </c:pt>
                <c:pt idx="4">
                  <c:v>270000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FE-4469-B19B-8C8F8BC577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81208224"/>
        <c:axId val="481204288"/>
      </c:barChart>
      <c:catAx>
        <c:axId val="48120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81204288"/>
        <c:crosses val="autoZero"/>
        <c:auto val="1"/>
        <c:lblAlgn val="ctr"/>
        <c:lblOffset val="100"/>
        <c:noMultiLvlLbl val="0"/>
      </c:catAx>
      <c:valAx>
        <c:axId val="48120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₩&quot;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81208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969C04-231D-48FD-A6BE-86ACB8076B99}" type="doc">
      <dgm:prSet loTypeId="urn:microsoft.com/office/officeart/2005/8/layout/arrow2" loCatId="process" qsTypeId="urn:microsoft.com/office/officeart/2005/8/quickstyle/3d1" qsCatId="3D" csTypeId="urn:microsoft.com/office/officeart/2005/8/colors/colorful3" csCatId="colorful" phldr="1"/>
      <dgm:spPr/>
    </dgm:pt>
    <dgm:pt modelId="{C94BED23-C240-4322-871B-49406603A9CA}">
      <dgm:prSet phldrT="[텍스트]"/>
      <dgm:spPr/>
      <dgm:t>
        <a:bodyPr/>
        <a:lstStyle/>
        <a:p>
          <a:pPr latinLnBrk="1"/>
          <a:r>
            <a:rPr lang="ko-KR" altLang="en-US"/>
            <a:t>축구</a:t>
          </a:r>
        </a:p>
      </dgm:t>
    </dgm:pt>
    <dgm:pt modelId="{B8CB0DBE-0152-4BB3-A747-AF0AF0A1FE55}" type="parTrans" cxnId="{A7FB4E29-0996-4426-81C4-C968DEE88DCB}">
      <dgm:prSet/>
      <dgm:spPr/>
      <dgm:t>
        <a:bodyPr/>
        <a:lstStyle/>
        <a:p>
          <a:pPr latinLnBrk="1"/>
          <a:endParaRPr lang="ko-KR" altLang="en-US"/>
        </a:p>
      </dgm:t>
    </dgm:pt>
    <dgm:pt modelId="{9E992A3C-A32F-45FF-82BE-526DDA2357F6}" type="sibTrans" cxnId="{A7FB4E29-0996-4426-81C4-C968DEE88DCB}">
      <dgm:prSet/>
      <dgm:spPr/>
      <dgm:t>
        <a:bodyPr/>
        <a:lstStyle/>
        <a:p>
          <a:pPr latinLnBrk="1"/>
          <a:endParaRPr lang="ko-KR" altLang="en-US"/>
        </a:p>
      </dgm:t>
    </dgm:pt>
    <dgm:pt modelId="{F1297A4D-AFF3-44F6-B597-F28AD13DE40B}">
      <dgm:prSet phldrT="[텍스트]"/>
      <dgm:spPr/>
      <dgm:t>
        <a:bodyPr/>
        <a:lstStyle/>
        <a:p>
          <a:pPr latinLnBrk="1"/>
          <a:r>
            <a:rPr lang="ko-KR" altLang="en-US"/>
            <a:t>야구</a:t>
          </a:r>
        </a:p>
      </dgm:t>
    </dgm:pt>
    <dgm:pt modelId="{E1DBA5FA-1794-4D90-8761-6DE5DF1FB8A0}" type="parTrans" cxnId="{F0F0E6AF-63DD-40F3-9CD3-86046D52828F}">
      <dgm:prSet/>
      <dgm:spPr/>
      <dgm:t>
        <a:bodyPr/>
        <a:lstStyle/>
        <a:p>
          <a:pPr latinLnBrk="1"/>
          <a:endParaRPr lang="ko-KR" altLang="en-US"/>
        </a:p>
      </dgm:t>
    </dgm:pt>
    <dgm:pt modelId="{EEF6A335-429A-4B0A-BCF1-51905D7D83C0}" type="sibTrans" cxnId="{F0F0E6AF-63DD-40F3-9CD3-86046D52828F}">
      <dgm:prSet/>
      <dgm:spPr/>
      <dgm:t>
        <a:bodyPr/>
        <a:lstStyle/>
        <a:p>
          <a:pPr latinLnBrk="1"/>
          <a:endParaRPr lang="ko-KR" altLang="en-US"/>
        </a:p>
      </dgm:t>
    </dgm:pt>
    <dgm:pt modelId="{9114354D-9A08-4FD1-92A9-48150B3837B9}">
      <dgm:prSet phldrT="[텍스트]"/>
      <dgm:spPr/>
      <dgm:t>
        <a:bodyPr/>
        <a:lstStyle/>
        <a:p>
          <a:pPr latinLnBrk="1"/>
          <a:r>
            <a:rPr lang="ko-KR" altLang="en-US"/>
            <a:t>농구</a:t>
          </a:r>
        </a:p>
      </dgm:t>
    </dgm:pt>
    <dgm:pt modelId="{076AD4A5-D314-4FA0-97D8-497F10D2E91F}" type="parTrans" cxnId="{71FFB412-C9E9-48DB-B8C9-6AEDA4D575C9}">
      <dgm:prSet/>
      <dgm:spPr/>
      <dgm:t>
        <a:bodyPr/>
        <a:lstStyle/>
        <a:p>
          <a:pPr latinLnBrk="1"/>
          <a:endParaRPr lang="ko-KR" altLang="en-US"/>
        </a:p>
      </dgm:t>
    </dgm:pt>
    <dgm:pt modelId="{51F0E251-F0AD-4F80-85F6-0719F461C6B2}" type="sibTrans" cxnId="{71FFB412-C9E9-48DB-B8C9-6AEDA4D575C9}">
      <dgm:prSet/>
      <dgm:spPr/>
      <dgm:t>
        <a:bodyPr/>
        <a:lstStyle/>
        <a:p>
          <a:pPr latinLnBrk="1"/>
          <a:endParaRPr lang="ko-KR" altLang="en-US"/>
        </a:p>
      </dgm:t>
    </dgm:pt>
    <dgm:pt modelId="{6DD7A4C1-CEDD-403E-B19B-92EBB6670F9F}">
      <dgm:prSet phldrT="[텍스트]"/>
      <dgm:spPr/>
      <dgm:t>
        <a:bodyPr/>
        <a:lstStyle/>
        <a:p>
          <a:pPr latinLnBrk="1"/>
          <a:r>
            <a:rPr lang="ko-KR" altLang="en-US"/>
            <a:t>배구</a:t>
          </a:r>
        </a:p>
      </dgm:t>
    </dgm:pt>
    <dgm:pt modelId="{E9DBC392-35EB-469B-B55A-D195920B10F6}" type="parTrans" cxnId="{00D5B60D-BCBC-4074-AB53-C381EA05EC7F}">
      <dgm:prSet/>
      <dgm:spPr/>
      <dgm:t>
        <a:bodyPr/>
        <a:lstStyle/>
        <a:p>
          <a:pPr latinLnBrk="1"/>
          <a:endParaRPr lang="ko-KR" altLang="en-US"/>
        </a:p>
      </dgm:t>
    </dgm:pt>
    <dgm:pt modelId="{1E082DA9-0C65-41A2-B254-6AAEA61F8D99}" type="sibTrans" cxnId="{00D5B60D-BCBC-4074-AB53-C381EA05EC7F}">
      <dgm:prSet/>
      <dgm:spPr/>
      <dgm:t>
        <a:bodyPr/>
        <a:lstStyle/>
        <a:p>
          <a:pPr latinLnBrk="1"/>
          <a:endParaRPr lang="ko-KR" altLang="en-US"/>
        </a:p>
      </dgm:t>
    </dgm:pt>
    <dgm:pt modelId="{C1BB9165-1301-4423-B699-5E985C581633}" type="pres">
      <dgm:prSet presAssocID="{E3969C04-231D-48FD-A6BE-86ACB8076B99}" presName="arrowDiagram" presStyleCnt="0">
        <dgm:presLayoutVars>
          <dgm:chMax val="5"/>
          <dgm:dir/>
          <dgm:resizeHandles val="exact"/>
        </dgm:presLayoutVars>
      </dgm:prSet>
      <dgm:spPr/>
    </dgm:pt>
    <dgm:pt modelId="{73B028E7-06DB-4BF8-834C-D639B76C5472}" type="pres">
      <dgm:prSet presAssocID="{E3969C04-231D-48FD-A6BE-86ACB8076B99}" presName="arrow" presStyleLbl="bgShp" presStyleIdx="0" presStyleCnt="1"/>
      <dgm:spPr/>
    </dgm:pt>
    <dgm:pt modelId="{DD3368D1-66A9-45B4-85F4-FC925A807D09}" type="pres">
      <dgm:prSet presAssocID="{E3969C04-231D-48FD-A6BE-86ACB8076B99}" presName="arrowDiagram4" presStyleCnt="0"/>
      <dgm:spPr/>
    </dgm:pt>
    <dgm:pt modelId="{AA0895CC-44CA-49F4-B543-9EF5FCDE1CEA}" type="pres">
      <dgm:prSet presAssocID="{C94BED23-C240-4322-871B-49406603A9CA}" presName="bullet4a" presStyleLbl="node1" presStyleIdx="0" presStyleCnt="4"/>
      <dgm:spPr/>
    </dgm:pt>
    <dgm:pt modelId="{AFFE9557-4B89-4C90-BEA9-DBAB69E9803E}" type="pres">
      <dgm:prSet presAssocID="{C94BED23-C240-4322-871B-49406603A9CA}" presName="textBox4a" presStyleLbl="revTx" presStyleIdx="0" presStyleCnt="4">
        <dgm:presLayoutVars>
          <dgm:bulletEnabled val="1"/>
        </dgm:presLayoutVars>
      </dgm:prSet>
      <dgm:spPr/>
    </dgm:pt>
    <dgm:pt modelId="{184F3F1D-559C-45F7-B817-DC7FB063BA2A}" type="pres">
      <dgm:prSet presAssocID="{F1297A4D-AFF3-44F6-B597-F28AD13DE40B}" presName="bullet4b" presStyleLbl="node1" presStyleIdx="1" presStyleCnt="4"/>
      <dgm:spPr/>
    </dgm:pt>
    <dgm:pt modelId="{8DFF2A93-861C-4A18-A91B-E1D556F1E61B}" type="pres">
      <dgm:prSet presAssocID="{F1297A4D-AFF3-44F6-B597-F28AD13DE40B}" presName="textBox4b" presStyleLbl="revTx" presStyleIdx="1" presStyleCnt="4">
        <dgm:presLayoutVars>
          <dgm:bulletEnabled val="1"/>
        </dgm:presLayoutVars>
      </dgm:prSet>
      <dgm:spPr/>
    </dgm:pt>
    <dgm:pt modelId="{478417B4-5CB8-4835-ABB2-E1C799289BFA}" type="pres">
      <dgm:prSet presAssocID="{6DD7A4C1-CEDD-403E-B19B-92EBB6670F9F}" presName="bullet4c" presStyleLbl="node1" presStyleIdx="2" presStyleCnt="4"/>
      <dgm:spPr/>
    </dgm:pt>
    <dgm:pt modelId="{A1FEF395-D105-4307-9EF7-46A52982CDEE}" type="pres">
      <dgm:prSet presAssocID="{6DD7A4C1-CEDD-403E-B19B-92EBB6670F9F}" presName="textBox4c" presStyleLbl="revTx" presStyleIdx="2" presStyleCnt="4">
        <dgm:presLayoutVars>
          <dgm:bulletEnabled val="1"/>
        </dgm:presLayoutVars>
      </dgm:prSet>
      <dgm:spPr/>
    </dgm:pt>
    <dgm:pt modelId="{BECA156E-A11C-44E0-9F94-3A0EA8D08386}" type="pres">
      <dgm:prSet presAssocID="{9114354D-9A08-4FD1-92A9-48150B3837B9}" presName="bullet4d" presStyleLbl="node1" presStyleIdx="3" presStyleCnt="4"/>
      <dgm:spPr/>
    </dgm:pt>
    <dgm:pt modelId="{BEA21762-B983-4D91-AF23-4786859483B3}" type="pres">
      <dgm:prSet presAssocID="{9114354D-9A08-4FD1-92A9-48150B3837B9}" presName="textBox4d" presStyleLbl="revTx" presStyleIdx="3" presStyleCnt="4">
        <dgm:presLayoutVars>
          <dgm:bulletEnabled val="1"/>
        </dgm:presLayoutVars>
      </dgm:prSet>
      <dgm:spPr/>
    </dgm:pt>
  </dgm:ptLst>
  <dgm:cxnLst>
    <dgm:cxn modelId="{00D5B60D-BCBC-4074-AB53-C381EA05EC7F}" srcId="{E3969C04-231D-48FD-A6BE-86ACB8076B99}" destId="{6DD7A4C1-CEDD-403E-B19B-92EBB6670F9F}" srcOrd="2" destOrd="0" parTransId="{E9DBC392-35EB-469B-B55A-D195920B10F6}" sibTransId="{1E082DA9-0C65-41A2-B254-6AAEA61F8D99}"/>
    <dgm:cxn modelId="{71FFB412-C9E9-48DB-B8C9-6AEDA4D575C9}" srcId="{E3969C04-231D-48FD-A6BE-86ACB8076B99}" destId="{9114354D-9A08-4FD1-92A9-48150B3837B9}" srcOrd="3" destOrd="0" parTransId="{076AD4A5-D314-4FA0-97D8-497F10D2E91F}" sibTransId="{51F0E251-F0AD-4F80-85F6-0719F461C6B2}"/>
    <dgm:cxn modelId="{A7FB4E29-0996-4426-81C4-C968DEE88DCB}" srcId="{E3969C04-231D-48FD-A6BE-86ACB8076B99}" destId="{C94BED23-C240-4322-871B-49406603A9CA}" srcOrd="0" destOrd="0" parTransId="{B8CB0DBE-0152-4BB3-A747-AF0AF0A1FE55}" sibTransId="{9E992A3C-A32F-45FF-82BE-526DDA2357F6}"/>
    <dgm:cxn modelId="{7E683148-6664-4E47-B34D-6F687A44B669}" type="presOf" srcId="{C94BED23-C240-4322-871B-49406603A9CA}" destId="{AFFE9557-4B89-4C90-BEA9-DBAB69E9803E}" srcOrd="0" destOrd="0" presId="urn:microsoft.com/office/officeart/2005/8/layout/arrow2"/>
    <dgm:cxn modelId="{F6CF0070-9007-4746-942E-62A5CBE84E31}" type="presOf" srcId="{E3969C04-231D-48FD-A6BE-86ACB8076B99}" destId="{C1BB9165-1301-4423-B699-5E985C581633}" srcOrd="0" destOrd="0" presId="urn:microsoft.com/office/officeart/2005/8/layout/arrow2"/>
    <dgm:cxn modelId="{0B152A93-CD41-45E0-A0FA-FC9EFFE71C10}" type="presOf" srcId="{9114354D-9A08-4FD1-92A9-48150B3837B9}" destId="{BEA21762-B983-4D91-AF23-4786859483B3}" srcOrd="0" destOrd="0" presId="urn:microsoft.com/office/officeart/2005/8/layout/arrow2"/>
    <dgm:cxn modelId="{677C68A7-6FC4-4EAF-BCCA-952DA938FE0F}" type="presOf" srcId="{F1297A4D-AFF3-44F6-B597-F28AD13DE40B}" destId="{8DFF2A93-861C-4A18-A91B-E1D556F1E61B}" srcOrd="0" destOrd="0" presId="urn:microsoft.com/office/officeart/2005/8/layout/arrow2"/>
    <dgm:cxn modelId="{F0F0E6AF-63DD-40F3-9CD3-86046D52828F}" srcId="{E3969C04-231D-48FD-A6BE-86ACB8076B99}" destId="{F1297A4D-AFF3-44F6-B597-F28AD13DE40B}" srcOrd="1" destOrd="0" parTransId="{E1DBA5FA-1794-4D90-8761-6DE5DF1FB8A0}" sibTransId="{EEF6A335-429A-4B0A-BCF1-51905D7D83C0}"/>
    <dgm:cxn modelId="{6242C9B1-4597-44FC-9785-7A4E9A630F64}" type="presOf" srcId="{6DD7A4C1-CEDD-403E-B19B-92EBB6670F9F}" destId="{A1FEF395-D105-4307-9EF7-46A52982CDEE}" srcOrd="0" destOrd="0" presId="urn:microsoft.com/office/officeart/2005/8/layout/arrow2"/>
    <dgm:cxn modelId="{672B49BB-89E9-49DF-94EB-2A326991ADE6}" type="presParOf" srcId="{C1BB9165-1301-4423-B699-5E985C581633}" destId="{73B028E7-06DB-4BF8-834C-D639B76C5472}" srcOrd="0" destOrd="0" presId="urn:microsoft.com/office/officeart/2005/8/layout/arrow2"/>
    <dgm:cxn modelId="{B0EDB564-DED8-4A5D-9E63-F3BF10FB3C2B}" type="presParOf" srcId="{C1BB9165-1301-4423-B699-5E985C581633}" destId="{DD3368D1-66A9-45B4-85F4-FC925A807D09}" srcOrd="1" destOrd="0" presId="urn:microsoft.com/office/officeart/2005/8/layout/arrow2"/>
    <dgm:cxn modelId="{5B7CD9B8-D5AE-4B86-936D-210308B21174}" type="presParOf" srcId="{DD3368D1-66A9-45B4-85F4-FC925A807D09}" destId="{AA0895CC-44CA-49F4-B543-9EF5FCDE1CEA}" srcOrd="0" destOrd="0" presId="urn:microsoft.com/office/officeart/2005/8/layout/arrow2"/>
    <dgm:cxn modelId="{39736DD1-529A-438E-8974-F2C32C3A4618}" type="presParOf" srcId="{DD3368D1-66A9-45B4-85F4-FC925A807D09}" destId="{AFFE9557-4B89-4C90-BEA9-DBAB69E9803E}" srcOrd="1" destOrd="0" presId="urn:microsoft.com/office/officeart/2005/8/layout/arrow2"/>
    <dgm:cxn modelId="{22160284-6CC5-4620-B71D-8DA636308F61}" type="presParOf" srcId="{DD3368D1-66A9-45B4-85F4-FC925A807D09}" destId="{184F3F1D-559C-45F7-B817-DC7FB063BA2A}" srcOrd="2" destOrd="0" presId="urn:microsoft.com/office/officeart/2005/8/layout/arrow2"/>
    <dgm:cxn modelId="{051D045D-F8FE-4220-9995-F97685CFFB4A}" type="presParOf" srcId="{DD3368D1-66A9-45B4-85F4-FC925A807D09}" destId="{8DFF2A93-861C-4A18-A91B-E1D556F1E61B}" srcOrd="3" destOrd="0" presId="urn:microsoft.com/office/officeart/2005/8/layout/arrow2"/>
    <dgm:cxn modelId="{E8287EF2-2448-45C0-84FF-41F6BF034F31}" type="presParOf" srcId="{DD3368D1-66A9-45B4-85F4-FC925A807D09}" destId="{478417B4-5CB8-4835-ABB2-E1C799289BFA}" srcOrd="4" destOrd="0" presId="urn:microsoft.com/office/officeart/2005/8/layout/arrow2"/>
    <dgm:cxn modelId="{F57AB4DE-8877-4E39-820C-62843ABE24D6}" type="presParOf" srcId="{DD3368D1-66A9-45B4-85F4-FC925A807D09}" destId="{A1FEF395-D105-4307-9EF7-46A52982CDEE}" srcOrd="5" destOrd="0" presId="urn:microsoft.com/office/officeart/2005/8/layout/arrow2"/>
    <dgm:cxn modelId="{25D5B9BB-CB1D-4B93-B6D3-66A39B35E5B6}" type="presParOf" srcId="{DD3368D1-66A9-45B4-85F4-FC925A807D09}" destId="{BECA156E-A11C-44E0-9F94-3A0EA8D08386}" srcOrd="6" destOrd="0" presId="urn:microsoft.com/office/officeart/2005/8/layout/arrow2"/>
    <dgm:cxn modelId="{2F01DA14-86E4-40DE-B4A9-C917D8C5BB6F}" type="presParOf" srcId="{DD3368D1-66A9-45B4-85F4-FC925A807D09}" destId="{BEA21762-B983-4D91-AF23-4786859483B3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4CFA60-51E3-434D-AEDA-4F097224DEC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5C35E3B-5BA8-4BB8-8957-8443C301B35E}">
      <dgm:prSet/>
      <dgm:spPr/>
      <dgm:t>
        <a:bodyPr/>
        <a:lstStyle/>
        <a:p>
          <a:pPr latinLnBrk="1"/>
          <a:r>
            <a:rPr lang="ko-KR"/>
            <a:t>돈 되는 엑셀 실무활용 기술</a:t>
          </a:r>
        </a:p>
      </dgm:t>
    </dgm:pt>
    <dgm:pt modelId="{8204BE77-F315-4FCE-83BC-F7CC4FC46A6A}" type="parTrans" cxnId="{F850A8A6-2812-4683-8530-A597D3636D1F}">
      <dgm:prSet/>
      <dgm:spPr/>
      <dgm:t>
        <a:bodyPr/>
        <a:lstStyle/>
        <a:p>
          <a:pPr latinLnBrk="1"/>
          <a:endParaRPr lang="ko-KR" altLang="en-US"/>
        </a:p>
      </dgm:t>
    </dgm:pt>
    <dgm:pt modelId="{41244527-E196-4397-B407-5AC99D39E080}" type="sibTrans" cxnId="{F850A8A6-2812-4683-8530-A597D3636D1F}">
      <dgm:prSet/>
      <dgm:spPr/>
      <dgm:t>
        <a:bodyPr/>
        <a:lstStyle/>
        <a:p>
          <a:pPr latinLnBrk="1"/>
          <a:endParaRPr lang="ko-KR" altLang="en-US"/>
        </a:p>
      </dgm:t>
    </dgm:pt>
    <dgm:pt modelId="{EA9D8C71-F620-4D2E-A0BD-8B0D309236B7}">
      <dgm:prSet/>
      <dgm:spPr/>
      <dgm:t>
        <a:bodyPr/>
        <a:lstStyle/>
        <a:p>
          <a:pPr latinLnBrk="1"/>
          <a:r>
            <a:rPr lang="en-US"/>
            <a:t>Visual Basic 6.0</a:t>
          </a:r>
          <a:endParaRPr lang="ko-KR"/>
        </a:p>
      </dgm:t>
    </dgm:pt>
    <dgm:pt modelId="{61C57485-9777-47E7-831D-73EE70A97DB6}" type="parTrans" cxnId="{7E338A01-EC88-4EDF-AB4A-6375F2AA9A97}">
      <dgm:prSet/>
      <dgm:spPr/>
      <dgm:t>
        <a:bodyPr/>
        <a:lstStyle/>
        <a:p>
          <a:pPr latinLnBrk="1"/>
          <a:endParaRPr lang="ko-KR" altLang="en-US"/>
        </a:p>
      </dgm:t>
    </dgm:pt>
    <dgm:pt modelId="{5834222C-7877-4B12-A333-D049C9C95C47}" type="sibTrans" cxnId="{7E338A01-EC88-4EDF-AB4A-6375F2AA9A97}">
      <dgm:prSet/>
      <dgm:spPr/>
      <dgm:t>
        <a:bodyPr/>
        <a:lstStyle/>
        <a:p>
          <a:pPr latinLnBrk="1"/>
          <a:endParaRPr lang="ko-KR" altLang="en-US"/>
        </a:p>
      </dgm:t>
    </dgm:pt>
    <dgm:pt modelId="{DD74DE62-E52D-48A2-B7F8-EC8155F8D723}">
      <dgm:prSet/>
      <dgm:spPr/>
      <dgm:t>
        <a:bodyPr/>
        <a:lstStyle/>
        <a:p>
          <a:pPr latinLnBrk="1"/>
          <a:r>
            <a:rPr lang="ko-KR"/>
            <a:t>이젠 나도 리눅스 시스템 전문가</a:t>
          </a:r>
        </a:p>
      </dgm:t>
    </dgm:pt>
    <dgm:pt modelId="{3492CA8A-CEF6-44BC-B902-B173D51D4079}" type="parTrans" cxnId="{1F4398AE-B947-4EA8-9B63-5CCEBEC4E99A}">
      <dgm:prSet/>
      <dgm:spPr/>
      <dgm:t>
        <a:bodyPr/>
        <a:lstStyle/>
        <a:p>
          <a:pPr latinLnBrk="1"/>
          <a:endParaRPr lang="ko-KR" altLang="en-US"/>
        </a:p>
      </dgm:t>
    </dgm:pt>
    <dgm:pt modelId="{BADAD350-7C24-4BA5-8DA1-7BE5962A2D8D}" type="sibTrans" cxnId="{1F4398AE-B947-4EA8-9B63-5CCEBEC4E99A}">
      <dgm:prSet/>
      <dgm:spPr/>
      <dgm:t>
        <a:bodyPr/>
        <a:lstStyle/>
        <a:p>
          <a:pPr latinLnBrk="1"/>
          <a:endParaRPr lang="ko-KR" altLang="en-US"/>
        </a:p>
      </dgm:t>
    </dgm:pt>
    <dgm:pt modelId="{2AD8209F-F247-4009-BE93-9B99481E0F90}">
      <dgm:prSet/>
      <dgm:spPr/>
      <dgm:t>
        <a:bodyPr/>
        <a:lstStyle/>
        <a:p>
          <a:pPr latinLnBrk="1"/>
          <a:r>
            <a:rPr lang="ko-KR"/>
            <a:t>네트워크 구축 및 활용 배우기</a:t>
          </a:r>
        </a:p>
      </dgm:t>
    </dgm:pt>
    <dgm:pt modelId="{FF5332B5-4D6C-494C-A8D4-CAC46CD6E383}" type="parTrans" cxnId="{515400E9-1EBE-4CB4-A427-BA724F7A7A94}">
      <dgm:prSet/>
      <dgm:spPr/>
      <dgm:t>
        <a:bodyPr/>
        <a:lstStyle/>
        <a:p>
          <a:pPr latinLnBrk="1"/>
          <a:endParaRPr lang="ko-KR" altLang="en-US"/>
        </a:p>
      </dgm:t>
    </dgm:pt>
    <dgm:pt modelId="{DE257F0F-0E67-49C6-8677-787954D1379A}" type="sibTrans" cxnId="{515400E9-1EBE-4CB4-A427-BA724F7A7A94}">
      <dgm:prSet/>
      <dgm:spPr/>
      <dgm:t>
        <a:bodyPr/>
        <a:lstStyle/>
        <a:p>
          <a:pPr latinLnBrk="1"/>
          <a:endParaRPr lang="ko-KR" altLang="en-US"/>
        </a:p>
      </dgm:t>
    </dgm:pt>
    <dgm:pt modelId="{D286F043-02DA-43C1-83F2-C76F4F08BC39}">
      <dgm:prSet/>
      <dgm:spPr/>
      <dgm:t>
        <a:bodyPr/>
        <a:lstStyle/>
        <a:p>
          <a:pPr latinLnBrk="1"/>
          <a:r>
            <a:rPr lang="ko-KR"/>
            <a:t>파워포인트 디자인</a:t>
          </a:r>
        </a:p>
      </dgm:t>
    </dgm:pt>
    <dgm:pt modelId="{F4C33400-C468-4677-BF0F-29B556B108B8}" type="parTrans" cxnId="{BA3BD4DD-E1F9-4E2C-9119-299E36CFA85A}">
      <dgm:prSet/>
      <dgm:spPr/>
      <dgm:t>
        <a:bodyPr/>
        <a:lstStyle/>
        <a:p>
          <a:pPr latinLnBrk="1"/>
          <a:endParaRPr lang="ko-KR" altLang="en-US"/>
        </a:p>
      </dgm:t>
    </dgm:pt>
    <dgm:pt modelId="{5999C543-1F03-40C1-B89A-252603D7291B}" type="sibTrans" cxnId="{BA3BD4DD-E1F9-4E2C-9119-299E36CFA85A}">
      <dgm:prSet/>
      <dgm:spPr/>
      <dgm:t>
        <a:bodyPr/>
        <a:lstStyle/>
        <a:p>
          <a:pPr latinLnBrk="1"/>
          <a:endParaRPr lang="ko-KR" altLang="en-US"/>
        </a:p>
      </dgm:t>
    </dgm:pt>
    <dgm:pt modelId="{2652DE13-82A8-4C3A-86B6-DBE26434C91C}" type="pres">
      <dgm:prSet presAssocID="{E74CFA60-51E3-434D-AEDA-4F097224DEC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CE126618-328D-459D-9505-DAED2819EE4B}" type="pres">
      <dgm:prSet presAssocID="{2AD8209F-F247-4009-BE93-9B99481E0F90}" presName="circle1" presStyleLbl="node1" presStyleIdx="0" presStyleCnt="5"/>
      <dgm:spPr/>
    </dgm:pt>
    <dgm:pt modelId="{361FBC91-7CF1-441B-A99F-7DC292998791}" type="pres">
      <dgm:prSet presAssocID="{2AD8209F-F247-4009-BE93-9B99481E0F90}" presName="space" presStyleCnt="0"/>
      <dgm:spPr/>
    </dgm:pt>
    <dgm:pt modelId="{939D3CC5-1E68-463D-AD06-268506FCB614}" type="pres">
      <dgm:prSet presAssocID="{2AD8209F-F247-4009-BE93-9B99481E0F90}" presName="rect1" presStyleLbl="alignAcc1" presStyleIdx="0" presStyleCnt="5"/>
      <dgm:spPr/>
    </dgm:pt>
    <dgm:pt modelId="{D9A7BF07-BD13-4843-A5F3-FE94B8A38254}" type="pres">
      <dgm:prSet presAssocID="{25C35E3B-5BA8-4BB8-8957-8443C301B35E}" presName="vertSpace2" presStyleLbl="node1" presStyleIdx="0" presStyleCnt="5"/>
      <dgm:spPr/>
    </dgm:pt>
    <dgm:pt modelId="{D3FF9C61-3FCD-4709-ACF2-647766B5EBA0}" type="pres">
      <dgm:prSet presAssocID="{25C35E3B-5BA8-4BB8-8957-8443C301B35E}" presName="circle2" presStyleLbl="node1" presStyleIdx="1" presStyleCnt="5"/>
      <dgm:spPr/>
    </dgm:pt>
    <dgm:pt modelId="{31B5F08C-9612-4714-80E9-D4B190123D7B}" type="pres">
      <dgm:prSet presAssocID="{25C35E3B-5BA8-4BB8-8957-8443C301B35E}" presName="rect2" presStyleLbl="alignAcc1" presStyleIdx="1" presStyleCnt="5"/>
      <dgm:spPr/>
    </dgm:pt>
    <dgm:pt modelId="{AAC9D27A-0E8C-4BB7-837A-F2ABB70DC772}" type="pres">
      <dgm:prSet presAssocID="{EA9D8C71-F620-4D2E-A0BD-8B0D309236B7}" presName="vertSpace3" presStyleLbl="node1" presStyleIdx="1" presStyleCnt="5"/>
      <dgm:spPr/>
    </dgm:pt>
    <dgm:pt modelId="{8DB58AAA-8673-4282-A6D4-8FBF974ECA0A}" type="pres">
      <dgm:prSet presAssocID="{EA9D8C71-F620-4D2E-A0BD-8B0D309236B7}" presName="circle3" presStyleLbl="node1" presStyleIdx="2" presStyleCnt="5"/>
      <dgm:spPr/>
    </dgm:pt>
    <dgm:pt modelId="{22BAD099-9314-494B-AE00-487443285B2F}" type="pres">
      <dgm:prSet presAssocID="{EA9D8C71-F620-4D2E-A0BD-8B0D309236B7}" presName="rect3" presStyleLbl="alignAcc1" presStyleIdx="2" presStyleCnt="5"/>
      <dgm:spPr/>
    </dgm:pt>
    <dgm:pt modelId="{50C0ECA3-034E-4A03-AB52-E95B92F32EDC}" type="pres">
      <dgm:prSet presAssocID="{DD74DE62-E52D-48A2-B7F8-EC8155F8D723}" presName="vertSpace4" presStyleLbl="node1" presStyleIdx="2" presStyleCnt="5"/>
      <dgm:spPr/>
    </dgm:pt>
    <dgm:pt modelId="{36C1DE7F-5B52-4ABB-B02D-FAD6BAA01D4A}" type="pres">
      <dgm:prSet presAssocID="{DD74DE62-E52D-48A2-B7F8-EC8155F8D723}" presName="circle4" presStyleLbl="node1" presStyleIdx="3" presStyleCnt="5"/>
      <dgm:spPr/>
    </dgm:pt>
    <dgm:pt modelId="{41E03EA8-CA62-4A60-ADF9-27CE0A165972}" type="pres">
      <dgm:prSet presAssocID="{DD74DE62-E52D-48A2-B7F8-EC8155F8D723}" presName="rect4" presStyleLbl="alignAcc1" presStyleIdx="3" presStyleCnt="5"/>
      <dgm:spPr/>
    </dgm:pt>
    <dgm:pt modelId="{E045EC9E-6E46-46AF-A972-FC1129DDC17E}" type="pres">
      <dgm:prSet presAssocID="{D286F043-02DA-43C1-83F2-C76F4F08BC39}" presName="vertSpace5" presStyleLbl="node1" presStyleIdx="3" presStyleCnt="5"/>
      <dgm:spPr/>
    </dgm:pt>
    <dgm:pt modelId="{C809AECD-1374-49E1-8428-D2C0FE5E57A1}" type="pres">
      <dgm:prSet presAssocID="{D286F043-02DA-43C1-83F2-C76F4F08BC39}" presName="circle5" presStyleLbl="node1" presStyleIdx="4" presStyleCnt="5"/>
      <dgm:spPr/>
    </dgm:pt>
    <dgm:pt modelId="{12375913-806F-45C8-90CC-C5CD6F31BE1E}" type="pres">
      <dgm:prSet presAssocID="{D286F043-02DA-43C1-83F2-C76F4F08BC39}" presName="rect5" presStyleLbl="alignAcc1" presStyleIdx="4" presStyleCnt="5"/>
      <dgm:spPr/>
    </dgm:pt>
    <dgm:pt modelId="{BB4B3DED-25BA-47C1-B4C0-C5EB48DAE203}" type="pres">
      <dgm:prSet presAssocID="{2AD8209F-F247-4009-BE93-9B99481E0F90}" presName="rect1ParTxNoCh" presStyleLbl="alignAcc1" presStyleIdx="4" presStyleCnt="5">
        <dgm:presLayoutVars>
          <dgm:chMax val="1"/>
          <dgm:bulletEnabled val="1"/>
        </dgm:presLayoutVars>
      </dgm:prSet>
      <dgm:spPr/>
    </dgm:pt>
    <dgm:pt modelId="{3DF5C77D-3468-4D4F-B479-F3348C496905}" type="pres">
      <dgm:prSet presAssocID="{25C35E3B-5BA8-4BB8-8957-8443C301B35E}" presName="rect2ParTxNoCh" presStyleLbl="alignAcc1" presStyleIdx="4" presStyleCnt="5">
        <dgm:presLayoutVars>
          <dgm:chMax val="1"/>
          <dgm:bulletEnabled val="1"/>
        </dgm:presLayoutVars>
      </dgm:prSet>
      <dgm:spPr/>
    </dgm:pt>
    <dgm:pt modelId="{47F6C3A6-4F9D-400C-844C-DDC76CEF6EAE}" type="pres">
      <dgm:prSet presAssocID="{EA9D8C71-F620-4D2E-A0BD-8B0D309236B7}" presName="rect3ParTxNoCh" presStyleLbl="alignAcc1" presStyleIdx="4" presStyleCnt="5">
        <dgm:presLayoutVars>
          <dgm:chMax val="1"/>
          <dgm:bulletEnabled val="1"/>
        </dgm:presLayoutVars>
      </dgm:prSet>
      <dgm:spPr/>
    </dgm:pt>
    <dgm:pt modelId="{168DC0CD-E394-42A7-A9BA-8C2D9AC16446}" type="pres">
      <dgm:prSet presAssocID="{DD74DE62-E52D-48A2-B7F8-EC8155F8D723}" presName="rect4ParTxNoCh" presStyleLbl="alignAcc1" presStyleIdx="4" presStyleCnt="5">
        <dgm:presLayoutVars>
          <dgm:chMax val="1"/>
          <dgm:bulletEnabled val="1"/>
        </dgm:presLayoutVars>
      </dgm:prSet>
      <dgm:spPr/>
    </dgm:pt>
    <dgm:pt modelId="{331056FF-0BF6-4517-9674-AC2353C660BA}" type="pres">
      <dgm:prSet presAssocID="{D286F043-02DA-43C1-83F2-C76F4F08BC39}" presName="rect5ParTxNoCh" presStyleLbl="alignAcc1" presStyleIdx="4" presStyleCnt="5">
        <dgm:presLayoutVars>
          <dgm:chMax val="1"/>
          <dgm:bulletEnabled val="1"/>
        </dgm:presLayoutVars>
      </dgm:prSet>
      <dgm:spPr/>
    </dgm:pt>
  </dgm:ptLst>
  <dgm:cxnLst>
    <dgm:cxn modelId="{7E338A01-EC88-4EDF-AB4A-6375F2AA9A97}" srcId="{E74CFA60-51E3-434D-AEDA-4F097224DECE}" destId="{EA9D8C71-F620-4D2E-A0BD-8B0D309236B7}" srcOrd="2" destOrd="0" parTransId="{61C57485-9777-47E7-831D-73EE70A97DB6}" sibTransId="{5834222C-7877-4B12-A333-D049C9C95C47}"/>
    <dgm:cxn modelId="{196A630A-6C98-441F-A2AD-376880D68805}" type="presOf" srcId="{DD74DE62-E52D-48A2-B7F8-EC8155F8D723}" destId="{168DC0CD-E394-42A7-A9BA-8C2D9AC16446}" srcOrd="1" destOrd="0" presId="urn:microsoft.com/office/officeart/2005/8/layout/target3"/>
    <dgm:cxn modelId="{15807F0E-D347-4CD0-B4D5-38D6A9DCF0C2}" type="presOf" srcId="{D286F043-02DA-43C1-83F2-C76F4F08BC39}" destId="{12375913-806F-45C8-90CC-C5CD6F31BE1E}" srcOrd="0" destOrd="0" presId="urn:microsoft.com/office/officeart/2005/8/layout/target3"/>
    <dgm:cxn modelId="{55EE6A34-E83B-439E-A46A-D83B2A6342AA}" type="presOf" srcId="{2AD8209F-F247-4009-BE93-9B99481E0F90}" destId="{BB4B3DED-25BA-47C1-B4C0-C5EB48DAE203}" srcOrd="1" destOrd="0" presId="urn:microsoft.com/office/officeart/2005/8/layout/target3"/>
    <dgm:cxn modelId="{27DE465C-078D-4C40-BA32-B8F2DEFCE4AB}" type="presOf" srcId="{25C35E3B-5BA8-4BB8-8957-8443C301B35E}" destId="{31B5F08C-9612-4714-80E9-D4B190123D7B}" srcOrd="0" destOrd="0" presId="urn:microsoft.com/office/officeart/2005/8/layout/target3"/>
    <dgm:cxn modelId="{71DBE364-E155-4557-ADE8-F8323D82D489}" type="presOf" srcId="{EA9D8C71-F620-4D2E-A0BD-8B0D309236B7}" destId="{22BAD099-9314-494B-AE00-487443285B2F}" srcOrd="0" destOrd="0" presId="urn:microsoft.com/office/officeart/2005/8/layout/target3"/>
    <dgm:cxn modelId="{CDF1416A-BBCF-4515-B8EE-11A1A050D060}" type="presOf" srcId="{DD74DE62-E52D-48A2-B7F8-EC8155F8D723}" destId="{41E03EA8-CA62-4A60-ADF9-27CE0A165972}" srcOrd="0" destOrd="0" presId="urn:microsoft.com/office/officeart/2005/8/layout/target3"/>
    <dgm:cxn modelId="{298DE481-175C-4DF3-9AA5-378794ADCA01}" type="presOf" srcId="{25C35E3B-5BA8-4BB8-8957-8443C301B35E}" destId="{3DF5C77D-3468-4D4F-B479-F3348C496905}" srcOrd="1" destOrd="0" presId="urn:microsoft.com/office/officeart/2005/8/layout/target3"/>
    <dgm:cxn modelId="{C0040D8F-85BC-441E-B317-D8F8DE5889CD}" type="presOf" srcId="{EA9D8C71-F620-4D2E-A0BD-8B0D309236B7}" destId="{47F6C3A6-4F9D-400C-844C-DDC76CEF6EAE}" srcOrd="1" destOrd="0" presId="urn:microsoft.com/office/officeart/2005/8/layout/target3"/>
    <dgm:cxn modelId="{7EE28A9E-5409-4B37-8478-7CB01F567F23}" type="presOf" srcId="{D286F043-02DA-43C1-83F2-C76F4F08BC39}" destId="{331056FF-0BF6-4517-9674-AC2353C660BA}" srcOrd="1" destOrd="0" presId="urn:microsoft.com/office/officeart/2005/8/layout/target3"/>
    <dgm:cxn modelId="{F850A8A6-2812-4683-8530-A597D3636D1F}" srcId="{E74CFA60-51E3-434D-AEDA-4F097224DECE}" destId="{25C35E3B-5BA8-4BB8-8957-8443C301B35E}" srcOrd="1" destOrd="0" parTransId="{8204BE77-F315-4FCE-83BC-F7CC4FC46A6A}" sibTransId="{41244527-E196-4397-B407-5AC99D39E080}"/>
    <dgm:cxn modelId="{1F4398AE-B947-4EA8-9B63-5CCEBEC4E99A}" srcId="{E74CFA60-51E3-434D-AEDA-4F097224DECE}" destId="{DD74DE62-E52D-48A2-B7F8-EC8155F8D723}" srcOrd="3" destOrd="0" parTransId="{3492CA8A-CEF6-44BC-B902-B173D51D4079}" sibTransId="{BADAD350-7C24-4BA5-8DA1-7BE5962A2D8D}"/>
    <dgm:cxn modelId="{BA3BD4DD-E1F9-4E2C-9119-299E36CFA85A}" srcId="{E74CFA60-51E3-434D-AEDA-4F097224DECE}" destId="{D286F043-02DA-43C1-83F2-C76F4F08BC39}" srcOrd="4" destOrd="0" parTransId="{F4C33400-C468-4677-BF0F-29B556B108B8}" sibTransId="{5999C543-1F03-40C1-B89A-252603D7291B}"/>
    <dgm:cxn modelId="{6AD081E0-E9F6-42FE-ABBC-A97E4A9D7C78}" type="presOf" srcId="{E74CFA60-51E3-434D-AEDA-4F097224DECE}" destId="{2652DE13-82A8-4C3A-86B6-DBE26434C91C}" srcOrd="0" destOrd="0" presId="urn:microsoft.com/office/officeart/2005/8/layout/target3"/>
    <dgm:cxn modelId="{515400E9-1EBE-4CB4-A427-BA724F7A7A94}" srcId="{E74CFA60-51E3-434D-AEDA-4F097224DECE}" destId="{2AD8209F-F247-4009-BE93-9B99481E0F90}" srcOrd="0" destOrd="0" parTransId="{FF5332B5-4D6C-494C-A8D4-CAC46CD6E383}" sibTransId="{DE257F0F-0E67-49C6-8677-787954D1379A}"/>
    <dgm:cxn modelId="{09D896F6-DBA6-4A45-BECF-21058825F327}" type="presOf" srcId="{2AD8209F-F247-4009-BE93-9B99481E0F90}" destId="{939D3CC5-1E68-463D-AD06-268506FCB614}" srcOrd="0" destOrd="0" presId="urn:microsoft.com/office/officeart/2005/8/layout/target3"/>
    <dgm:cxn modelId="{20A0BEAA-72D1-4618-AFF4-EF8AD0430D1C}" type="presParOf" srcId="{2652DE13-82A8-4C3A-86B6-DBE26434C91C}" destId="{CE126618-328D-459D-9505-DAED2819EE4B}" srcOrd="0" destOrd="0" presId="urn:microsoft.com/office/officeart/2005/8/layout/target3"/>
    <dgm:cxn modelId="{AAE3731F-3631-473F-94F8-B2FD07C4089B}" type="presParOf" srcId="{2652DE13-82A8-4C3A-86B6-DBE26434C91C}" destId="{361FBC91-7CF1-441B-A99F-7DC292998791}" srcOrd="1" destOrd="0" presId="urn:microsoft.com/office/officeart/2005/8/layout/target3"/>
    <dgm:cxn modelId="{0CF6F551-4104-44DA-8611-DE3DEF94B004}" type="presParOf" srcId="{2652DE13-82A8-4C3A-86B6-DBE26434C91C}" destId="{939D3CC5-1E68-463D-AD06-268506FCB614}" srcOrd="2" destOrd="0" presId="urn:microsoft.com/office/officeart/2005/8/layout/target3"/>
    <dgm:cxn modelId="{7A291882-54A3-4985-ACB3-BB11DBF97CF9}" type="presParOf" srcId="{2652DE13-82A8-4C3A-86B6-DBE26434C91C}" destId="{D9A7BF07-BD13-4843-A5F3-FE94B8A38254}" srcOrd="3" destOrd="0" presId="urn:microsoft.com/office/officeart/2005/8/layout/target3"/>
    <dgm:cxn modelId="{BC659FA2-542F-4ADB-B4BB-9867EF3C7B4B}" type="presParOf" srcId="{2652DE13-82A8-4C3A-86B6-DBE26434C91C}" destId="{D3FF9C61-3FCD-4709-ACF2-647766B5EBA0}" srcOrd="4" destOrd="0" presId="urn:microsoft.com/office/officeart/2005/8/layout/target3"/>
    <dgm:cxn modelId="{934E1690-DE71-48DD-8F2C-F68A3ED38EC8}" type="presParOf" srcId="{2652DE13-82A8-4C3A-86B6-DBE26434C91C}" destId="{31B5F08C-9612-4714-80E9-D4B190123D7B}" srcOrd="5" destOrd="0" presId="urn:microsoft.com/office/officeart/2005/8/layout/target3"/>
    <dgm:cxn modelId="{4F11F1B1-78C1-4052-AA23-F6C29DE1CBFB}" type="presParOf" srcId="{2652DE13-82A8-4C3A-86B6-DBE26434C91C}" destId="{AAC9D27A-0E8C-4BB7-837A-F2ABB70DC772}" srcOrd="6" destOrd="0" presId="urn:microsoft.com/office/officeart/2005/8/layout/target3"/>
    <dgm:cxn modelId="{700064AB-9BC4-41DA-9270-DC71262067BF}" type="presParOf" srcId="{2652DE13-82A8-4C3A-86B6-DBE26434C91C}" destId="{8DB58AAA-8673-4282-A6D4-8FBF974ECA0A}" srcOrd="7" destOrd="0" presId="urn:microsoft.com/office/officeart/2005/8/layout/target3"/>
    <dgm:cxn modelId="{AF44AE8E-3168-44F7-9CFE-EDB88A58810A}" type="presParOf" srcId="{2652DE13-82A8-4C3A-86B6-DBE26434C91C}" destId="{22BAD099-9314-494B-AE00-487443285B2F}" srcOrd="8" destOrd="0" presId="urn:microsoft.com/office/officeart/2005/8/layout/target3"/>
    <dgm:cxn modelId="{D0BEADE0-AD5D-4204-BA0F-8E68E3286C0A}" type="presParOf" srcId="{2652DE13-82A8-4C3A-86B6-DBE26434C91C}" destId="{50C0ECA3-034E-4A03-AB52-E95B92F32EDC}" srcOrd="9" destOrd="0" presId="urn:microsoft.com/office/officeart/2005/8/layout/target3"/>
    <dgm:cxn modelId="{C87C07CF-59DA-4278-B380-CE5BFA7069DA}" type="presParOf" srcId="{2652DE13-82A8-4C3A-86B6-DBE26434C91C}" destId="{36C1DE7F-5B52-4ABB-B02D-FAD6BAA01D4A}" srcOrd="10" destOrd="0" presId="urn:microsoft.com/office/officeart/2005/8/layout/target3"/>
    <dgm:cxn modelId="{BFD74939-D0B4-48D0-8FED-526F1AC9E534}" type="presParOf" srcId="{2652DE13-82A8-4C3A-86B6-DBE26434C91C}" destId="{41E03EA8-CA62-4A60-ADF9-27CE0A165972}" srcOrd="11" destOrd="0" presId="urn:microsoft.com/office/officeart/2005/8/layout/target3"/>
    <dgm:cxn modelId="{1B5BC46E-0027-4C8E-B720-C389489E5460}" type="presParOf" srcId="{2652DE13-82A8-4C3A-86B6-DBE26434C91C}" destId="{E045EC9E-6E46-46AF-A972-FC1129DDC17E}" srcOrd="12" destOrd="0" presId="urn:microsoft.com/office/officeart/2005/8/layout/target3"/>
    <dgm:cxn modelId="{C5DE9AC1-893B-44E2-9842-685F8FEBE2B5}" type="presParOf" srcId="{2652DE13-82A8-4C3A-86B6-DBE26434C91C}" destId="{C809AECD-1374-49E1-8428-D2C0FE5E57A1}" srcOrd="13" destOrd="0" presId="urn:microsoft.com/office/officeart/2005/8/layout/target3"/>
    <dgm:cxn modelId="{C3E01FC3-D848-4646-9E0A-93128365511A}" type="presParOf" srcId="{2652DE13-82A8-4C3A-86B6-DBE26434C91C}" destId="{12375913-806F-45C8-90CC-C5CD6F31BE1E}" srcOrd="14" destOrd="0" presId="urn:microsoft.com/office/officeart/2005/8/layout/target3"/>
    <dgm:cxn modelId="{F079F426-9E0F-4382-ACAB-F269E5FA0671}" type="presParOf" srcId="{2652DE13-82A8-4C3A-86B6-DBE26434C91C}" destId="{BB4B3DED-25BA-47C1-B4C0-C5EB48DAE203}" srcOrd="15" destOrd="0" presId="urn:microsoft.com/office/officeart/2005/8/layout/target3"/>
    <dgm:cxn modelId="{54029696-8237-4923-9E3E-7AA2F1973ABA}" type="presParOf" srcId="{2652DE13-82A8-4C3A-86B6-DBE26434C91C}" destId="{3DF5C77D-3468-4D4F-B479-F3348C496905}" srcOrd="16" destOrd="0" presId="urn:microsoft.com/office/officeart/2005/8/layout/target3"/>
    <dgm:cxn modelId="{D803B602-984F-49CE-ACF8-900D96D2E30F}" type="presParOf" srcId="{2652DE13-82A8-4C3A-86B6-DBE26434C91C}" destId="{47F6C3A6-4F9D-400C-844C-DDC76CEF6EAE}" srcOrd="17" destOrd="0" presId="urn:microsoft.com/office/officeart/2005/8/layout/target3"/>
    <dgm:cxn modelId="{5F302BD9-E81D-4767-814D-2BC544C99DC7}" type="presParOf" srcId="{2652DE13-82A8-4C3A-86B6-DBE26434C91C}" destId="{168DC0CD-E394-42A7-A9BA-8C2D9AC16446}" srcOrd="18" destOrd="0" presId="urn:microsoft.com/office/officeart/2005/8/layout/target3"/>
    <dgm:cxn modelId="{23BB4781-EB50-42BB-8AAC-AE0076DDB900}" type="presParOf" srcId="{2652DE13-82A8-4C3A-86B6-DBE26434C91C}" destId="{331056FF-0BF6-4517-9674-AC2353C660BA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B028E7-06DB-4BF8-834C-D639B76C5472}">
      <dsp:nvSpPr>
        <dsp:cNvPr id="0" name=""/>
        <dsp:cNvSpPr/>
      </dsp:nvSpPr>
      <dsp:spPr>
        <a:xfrm>
          <a:off x="2214244" y="0"/>
          <a:ext cx="5750560" cy="3594100"/>
        </a:xfrm>
        <a:prstGeom prst="swooshArrow">
          <a:avLst>
            <a:gd name="adj1" fmla="val 25000"/>
            <a:gd name="adj2" fmla="val 25000"/>
          </a:avLst>
        </a:prstGeom>
        <a:gradFill rotWithShape="0">
          <a:gsLst>
            <a:gs pos="0">
              <a:schemeClr val="accent3">
                <a:tint val="40000"/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tint val="40000"/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tint val="40000"/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AA0895CC-44CA-49F4-B543-9EF5FCDE1CEA}">
      <dsp:nvSpPr>
        <dsp:cNvPr id="0" name=""/>
        <dsp:cNvSpPr/>
      </dsp:nvSpPr>
      <dsp:spPr>
        <a:xfrm>
          <a:off x="2780675" y="2672572"/>
          <a:ext cx="132262" cy="13226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FE9557-4B89-4C90-BEA9-DBAB69E9803E}">
      <dsp:nvSpPr>
        <dsp:cNvPr id="0" name=""/>
        <dsp:cNvSpPr/>
      </dsp:nvSpPr>
      <dsp:spPr>
        <a:xfrm>
          <a:off x="2846806" y="2738704"/>
          <a:ext cx="983345" cy="8553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083" tIns="0" rIns="0" bIns="0" numCol="1" spcCol="1270" anchor="t" anchorCtr="0">
          <a:noAutofit/>
        </a:bodyPr>
        <a:lstStyle/>
        <a:p>
          <a:pPr marL="0" lvl="0" indent="0" algn="l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500" kern="1200"/>
            <a:t>축구</a:t>
          </a:r>
        </a:p>
      </dsp:txBody>
      <dsp:txXfrm>
        <a:off x="2846806" y="2738704"/>
        <a:ext cx="983345" cy="855395"/>
      </dsp:txXfrm>
    </dsp:sp>
    <dsp:sp modelId="{184F3F1D-559C-45F7-B817-DC7FB063BA2A}">
      <dsp:nvSpPr>
        <dsp:cNvPr id="0" name=""/>
        <dsp:cNvSpPr/>
      </dsp:nvSpPr>
      <dsp:spPr>
        <a:xfrm>
          <a:off x="3715141" y="1836585"/>
          <a:ext cx="230022" cy="230022"/>
        </a:xfrm>
        <a:prstGeom prst="ellipse">
          <a:avLst/>
        </a:prstGeom>
        <a:gradFill rotWithShape="0">
          <a:gsLst>
            <a:gs pos="0">
              <a:schemeClr val="accent3">
                <a:hueOff val="-3286167"/>
                <a:satOff val="3439"/>
                <a:lumOff val="327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-3286167"/>
                <a:satOff val="3439"/>
                <a:lumOff val="327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-3286167"/>
                <a:satOff val="3439"/>
                <a:lumOff val="327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FF2A93-861C-4A18-A91B-E1D556F1E61B}">
      <dsp:nvSpPr>
        <dsp:cNvPr id="0" name=""/>
        <dsp:cNvSpPr/>
      </dsp:nvSpPr>
      <dsp:spPr>
        <a:xfrm>
          <a:off x="3830152" y="1951596"/>
          <a:ext cx="1207617" cy="16425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884" tIns="0" rIns="0" bIns="0" numCol="1" spcCol="1270" anchor="t" anchorCtr="0">
          <a:noAutofit/>
        </a:bodyPr>
        <a:lstStyle/>
        <a:p>
          <a:pPr marL="0" lvl="0" indent="0" algn="l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500" kern="1200"/>
            <a:t>야구</a:t>
          </a:r>
        </a:p>
      </dsp:txBody>
      <dsp:txXfrm>
        <a:off x="3830152" y="1951596"/>
        <a:ext cx="1207617" cy="1642503"/>
      </dsp:txXfrm>
    </dsp:sp>
    <dsp:sp modelId="{478417B4-5CB8-4835-ABB2-E1C799289BFA}">
      <dsp:nvSpPr>
        <dsp:cNvPr id="0" name=""/>
        <dsp:cNvSpPr/>
      </dsp:nvSpPr>
      <dsp:spPr>
        <a:xfrm>
          <a:off x="4908382" y="1220556"/>
          <a:ext cx="304779" cy="304779"/>
        </a:xfrm>
        <a:prstGeom prst="ellipse">
          <a:avLst/>
        </a:prstGeom>
        <a:gradFill rotWithShape="0">
          <a:gsLst>
            <a:gs pos="0">
              <a:schemeClr val="accent3">
                <a:hueOff val="-6572335"/>
                <a:satOff val="6878"/>
                <a:lumOff val="65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-6572335"/>
                <a:satOff val="6878"/>
                <a:lumOff val="65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-6572335"/>
                <a:satOff val="6878"/>
                <a:lumOff val="65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FEF395-D105-4307-9EF7-46A52982CDEE}">
      <dsp:nvSpPr>
        <dsp:cNvPr id="0" name=""/>
        <dsp:cNvSpPr/>
      </dsp:nvSpPr>
      <dsp:spPr>
        <a:xfrm>
          <a:off x="5060772" y="1372946"/>
          <a:ext cx="1207617" cy="22211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1496" tIns="0" rIns="0" bIns="0" numCol="1" spcCol="1270" anchor="t" anchorCtr="0">
          <a:noAutofit/>
        </a:bodyPr>
        <a:lstStyle/>
        <a:p>
          <a:pPr marL="0" lvl="0" indent="0" algn="l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500" kern="1200"/>
            <a:t>배구</a:t>
          </a:r>
        </a:p>
      </dsp:txBody>
      <dsp:txXfrm>
        <a:off x="5060772" y="1372946"/>
        <a:ext cx="1207617" cy="2221153"/>
      </dsp:txXfrm>
    </dsp:sp>
    <dsp:sp modelId="{BECA156E-A11C-44E0-9F94-3A0EA8D08386}">
      <dsp:nvSpPr>
        <dsp:cNvPr id="0" name=""/>
        <dsp:cNvSpPr/>
      </dsp:nvSpPr>
      <dsp:spPr>
        <a:xfrm>
          <a:off x="6208008" y="812985"/>
          <a:ext cx="408289" cy="408289"/>
        </a:xfrm>
        <a:prstGeom prst="ellipse">
          <a:avLst/>
        </a:prstGeom>
        <a:gradFill rotWithShape="0">
          <a:gsLst>
            <a:gs pos="0">
              <a:schemeClr val="accent3">
                <a:hueOff val="-9858502"/>
                <a:satOff val="10317"/>
                <a:lumOff val="981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3">
                <a:hueOff val="-9858502"/>
                <a:satOff val="10317"/>
                <a:lumOff val="981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3">
                <a:hueOff val="-9858502"/>
                <a:satOff val="10317"/>
                <a:lumOff val="981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A21762-B983-4D91-AF23-4786859483B3}">
      <dsp:nvSpPr>
        <dsp:cNvPr id="0" name=""/>
        <dsp:cNvSpPr/>
      </dsp:nvSpPr>
      <dsp:spPr>
        <a:xfrm>
          <a:off x="6412153" y="1017130"/>
          <a:ext cx="1207617" cy="25769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344" tIns="0" rIns="0" bIns="0" numCol="1" spcCol="1270" anchor="t" anchorCtr="0">
          <a:noAutofit/>
        </a:bodyPr>
        <a:lstStyle/>
        <a:p>
          <a:pPr marL="0" lvl="0" indent="0" algn="l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500" kern="1200"/>
            <a:t>농구</a:t>
          </a:r>
        </a:p>
      </dsp:txBody>
      <dsp:txXfrm>
        <a:off x="6412153" y="1017130"/>
        <a:ext cx="1207617" cy="25769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126618-328D-459D-9505-DAED2819EE4B}">
      <dsp:nvSpPr>
        <dsp:cNvPr id="0" name=""/>
        <dsp:cNvSpPr/>
      </dsp:nvSpPr>
      <dsp:spPr>
        <a:xfrm>
          <a:off x="0" y="0"/>
          <a:ext cx="3593591" cy="359359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D3CC5-1E68-463D-AD06-268506FCB614}">
      <dsp:nvSpPr>
        <dsp:cNvPr id="0" name=""/>
        <dsp:cNvSpPr/>
      </dsp:nvSpPr>
      <dsp:spPr>
        <a:xfrm>
          <a:off x="1796795" y="0"/>
          <a:ext cx="8381526" cy="35935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2500" kern="1200"/>
            <a:t>네트워크 구축 및 활용 배우기</a:t>
          </a:r>
        </a:p>
      </dsp:txBody>
      <dsp:txXfrm>
        <a:off x="1796795" y="0"/>
        <a:ext cx="8381526" cy="574974"/>
      </dsp:txXfrm>
    </dsp:sp>
    <dsp:sp modelId="{D3FF9C61-3FCD-4709-ACF2-647766B5EBA0}">
      <dsp:nvSpPr>
        <dsp:cNvPr id="0" name=""/>
        <dsp:cNvSpPr/>
      </dsp:nvSpPr>
      <dsp:spPr>
        <a:xfrm>
          <a:off x="377327" y="574974"/>
          <a:ext cx="2838936" cy="283893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B5F08C-9612-4714-80E9-D4B190123D7B}">
      <dsp:nvSpPr>
        <dsp:cNvPr id="0" name=""/>
        <dsp:cNvSpPr/>
      </dsp:nvSpPr>
      <dsp:spPr>
        <a:xfrm>
          <a:off x="1796795" y="574974"/>
          <a:ext cx="8381526" cy="28389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2500" kern="1200"/>
            <a:t>돈 되는 엑셀 실무활용 기술</a:t>
          </a:r>
        </a:p>
      </dsp:txBody>
      <dsp:txXfrm>
        <a:off x="1796795" y="574974"/>
        <a:ext cx="8381526" cy="574974"/>
      </dsp:txXfrm>
    </dsp:sp>
    <dsp:sp modelId="{8DB58AAA-8673-4282-A6D4-8FBF974ECA0A}">
      <dsp:nvSpPr>
        <dsp:cNvPr id="0" name=""/>
        <dsp:cNvSpPr/>
      </dsp:nvSpPr>
      <dsp:spPr>
        <a:xfrm>
          <a:off x="754654" y="1149949"/>
          <a:ext cx="2084282" cy="208428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BAD099-9314-494B-AE00-487443285B2F}">
      <dsp:nvSpPr>
        <dsp:cNvPr id="0" name=""/>
        <dsp:cNvSpPr/>
      </dsp:nvSpPr>
      <dsp:spPr>
        <a:xfrm>
          <a:off x="1796795" y="1149949"/>
          <a:ext cx="8381526" cy="20842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Visual Basic 6.0</a:t>
          </a:r>
          <a:endParaRPr lang="ko-KR" sz="2500" kern="1200"/>
        </a:p>
      </dsp:txBody>
      <dsp:txXfrm>
        <a:off x="1796795" y="1149949"/>
        <a:ext cx="8381526" cy="574974"/>
      </dsp:txXfrm>
    </dsp:sp>
    <dsp:sp modelId="{36C1DE7F-5B52-4ABB-B02D-FAD6BAA01D4A}">
      <dsp:nvSpPr>
        <dsp:cNvPr id="0" name=""/>
        <dsp:cNvSpPr/>
      </dsp:nvSpPr>
      <dsp:spPr>
        <a:xfrm>
          <a:off x="1131981" y="1724923"/>
          <a:ext cx="1329628" cy="132962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E03EA8-CA62-4A60-ADF9-27CE0A165972}">
      <dsp:nvSpPr>
        <dsp:cNvPr id="0" name=""/>
        <dsp:cNvSpPr/>
      </dsp:nvSpPr>
      <dsp:spPr>
        <a:xfrm>
          <a:off x="1796795" y="1724923"/>
          <a:ext cx="8381526" cy="132962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2500" kern="1200"/>
            <a:t>이젠 나도 리눅스 시스템 전문가</a:t>
          </a:r>
        </a:p>
      </dsp:txBody>
      <dsp:txXfrm>
        <a:off x="1796795" y="1724923"/>
        <a:ext cx="8381526" cy="574974"/>
      </dsp:txXfrm>
    </dsp:sp>
    <dsp:sp modelId="{C809AECD-1374-49E1-8428-D2C0FE5E57A1}">
      <dsp:nvSpPr>
        <dsp:cNvPr id="0" name=""/>
        <dsp:cNvSpPr/>
      </dsp:nvSpPr>
      <dsp:spPr>
        <a:xfrm>
          <a:off x="1509308" y="2299898"/>
          <a:ext cx="574974" cy="57497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375913-806F-45C8-90CC-C5CD6F31BE1E}">
      <dsp:nvSpPr>
        <dsp:cNvPr id="0" name=""/>
        <dsp:cNvSpPr/>
      </dsp:nvSpPr>
      <dsp:spPr>
        <a:xfrm>
          <a:off x="1796795" y="2299898"/>
          <a:ext cx="8381526" cy="57497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2500" kern="1200"/>
            <a:t>파워포인트 디자인</a:t>
          </a:r>
        </a:p>
      </dsp:txBody>
      <dsp:txXfrm>
        <a:off x="1796795" y="2299898"/>
        <a:ext cx="8381526" cy="574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3366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247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807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060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102282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32396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26932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4898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2384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319899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6544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903133C-6E3C-4184-9C27-2F20F4BB550D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C2735AE-8AEB-40D6-A3C0-3BF87ECC050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15787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266387-2578-4C84-87C9-83EA0F50B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장학제도 안내</a:t>
            </a:r>
          </a:p>
        </p:txBody>
      </p:sp>
      <p:graphicFrame>
        <p:nvGraphicFramePr>
          <p:cNvPr id="3" name="표 3">
            <a:extLst>
              <a:ext uri="{FF2B5EF4-FFF2-40B4-BE49-F238E27FC236}">
                <a16:creationId xmlns:a16="http://schemas.microsoft.com/office/drawing/2014/main" id="{81FD7752-1CB5-492B-B7EF-9C5F329A9C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2864452"/>
              </p:ext>
            </p:extLst>
          </p:nvPr>
        </p:nvGraphicFramePr>
        <p:xfrm>
          <a:off x="1251678" y="1615615"/>
          <a:ext cx="10179052" cy="48600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2544763">
                  <a:extLst>
                    <a:ext uri="{9D8B030D-6E8A-4147-A177-3AD203B41FA5}">
                      <a16:colId xmlns:a16="http://schemas.microsoft.com/office/drawing/2014/main" val="3660078143"/>
                    </a:ext>
                  </a:extLst>
                </a:gridCol>
                <a:gridCol w="2544763">
                  <a:extLst>
                    <a:ext uri="{9D8B030D-6E8A-4147-A177-3AD203B41FA5}">
                      <a16:colId xmlns:a16="http://schemas.microsoft.com/office/drawing/2014/main" val="564067531"/>
                    </a:ext>
                  </a:extLst>
                </a:gridCol>
                <a:gridCol w="2544763">
                  <a:extLst>
                    <a:ext uri="{9D8B030D-6E8A-4147-A177-3AD203B41FA5}">
                      <a16:colId xmlns:a16="http://schemas.microsoft.com/office/drawing/2014/main" val="1181311950"/>
                    </a:ext>
                  </a:extLst>
                </a:gridCol>
                <a:gridCol w="2544763">
                  <a:extLst>
                    <a:ext uri="{9D8B030D-6E8A-4147-A177-3AD203B41FA5}">
                      <a16:colId xmlns:a16="http://schemas.microsoft.com/office/drawing/2014/main" val="37797925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장학금명칭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전체수석장학생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장학생</a:t>
                      </a:r>
                      <a:r>
                        <a:rPr lang="en-US" altLang="ko-KR"/>
                        <a:t>-A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기타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8531399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rowSpan="6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6296383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078863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90482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29640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66147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>
                    <a:cell3D prstMaterial="dkEdge">
                      <a:bevel w="77470" h="12700" prst="softRound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632125"/>
                  </a:ext>
                </a:extLst>
              </a:tr>
            </a:tbl>
          </a:graphicData>
        </a:graphic>
      </p:graphicFrame>
      <p:pic>
        <p:nvPicPr>
          <p:cNvPr id="4" name="샘플오디오">
            <a:hlinkClick r:id="" action="ppaction://media"/>
            <a:extLst>
              <a:ext uri="{FF2B5EF4-FFF2-40B4-BE49-F238E27FC236}">
                <a16:creationId xmlns:a16="http://schemas.microsoft.com/office/drawing/2014/main" id="{40EDE868-D2B2-4BAA-BE4D-5E1755B3FC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71100" y="389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68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EA8496D-98A2-434D-8063-4336955DA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차트삽입</a:t>
            </a:r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1DA4F8F0-4ECC-4E12-BF24-244AD2B97A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9712434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68366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B5EBDB7-7E3C-4FAC-BE21-84677ACEA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자동차 </a:t>
            </a:r>
            <a:r>
              <a:rPr lang="ko-KR" altLang="en-US" dirty="0" err="1"/>
              <a:t>렌탈</a:t>
            </a:r>
            <a:r>
              <a:rPr lang="ko-KR" altLang="en-US" dirty="0"/>
              <a:t>  현황</a:t>
            </a:r>
          </a:p>
        </p:txBody>
      </p:sp>
      <p:graphicFrame>
        <p:nvGraphicFramePr>
          <p:cNvPr id="8" name="내용 개체 틀 7">
            <a:extLst>
              <a:ext uri="{FF2B5EF4-FFF2-40B4-BE49-F238E27FC236}">
                <a16:creationId xmlns:a16="http://schemas.microsoft.com/office/drawing/2014/main" id="{2DAAD464-5979-4BF2-AAB1-25F9A6E368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175203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2775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86422D-5D42-4B6F-9782-73CFCBAA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프로 스포츠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275C69CE-BF13-4238-949D-EFCF626EDC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1625492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225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86422D-5D42-4B6F-9782-73CFCBAA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컴퓨터 관련 도서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0C330B30-1F13-4F63-AFB2-96ECD09E76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1372440"/>
              </p:ext>
            </p:extLst>
          </p:nvPr>
        </p:nvGraphicFramePr>
        <p:xfrm>
          <a:off x="1251678" y="2286001"/>
          <a:ext cx="10178322" cy="3593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0568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6936555-8A27-49F1-B56F-AB01EA09D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동영상 삽입 설정</a:t>
            </a:r>
          </a:p>
        </p:txBody>
      </p:sp>
      <p:pic>
        <p:nvPicPr>
          <p:cNvPr id="4" name="샘플동영상">
            <a:hlinkClick r:id="" action="ppaction://media"/>
            <a:extLst>
              <a:ext uri="{FF2B5EF4-FFF2-40B4-BE49-F238E27FC236}">
                <a16:creationId xmlns:a16="http://schemas.microsoft.com/office/drawing/2014/main" id="{6CB38EBE-8FAB-4B6B-8B08-6BFDE243B5F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83581" y="1874517"/>
            <a:ext cx="7316221" cy="4115374"/>
          </a:xfrm>
        </p:spPr>
      </p:pic>
    </p:spTree>
    <p:extLst>
      <p:ext uri="{BB962C8B-B14F-4D97-AF65-F5344CB8AC3E}">
        <p14:creationId xmlns:p14="http://schemas.microsoft.com/office/powerpoint/2010/main" val="273917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배지">
  <a:themeElements>
    <a:clrScheme name="배지">
      <a:dk1>
        <a:sysClr val="windowText" lastClr="000000"/>
      </a:dk1>
      <a:lt1>
        <a:sysClr val="window" lastClr="FFFFFF"/>
      </a:lt1>
      <a:dk2>
        <a:srgbClr val="1B2F36"/>
      </a:dk2>
      <a:lt2>
        <a:srgbClr val="F3F3F2"/>
      </a:lt2>
      <a:accent1>
        <a:srgbClr val="A38D51"/>
      </a:accent1>
      <a:accent2>
        <a:srgbClr val="5A3D40"/>
      </a:accent2>
      <a:accent3>
        <a:srgbClr val="5D988C"/>
      </a:accent3>
      <a:accent4>
        <a:srgbClr val="A85752"/>
      </a:accent4>
      <a:accent5>
        <a:srgbClr val="809A67"/>
      </a:accent5>
      <a:accent6>
        <a:srgbClr val="67645A"/>
      </a:accent6>
      <a:hlink>
        <a:srgbClr val="5D988C"/>
      </a:hlink>
      <a:folHlink>
        <a:srgbClr val="846794"/>
      </a:folHlink>
    </a:clrScheme>
    <a:fontScheme name="사용자 지정 2">
      <a:majorFont>
        <a:latin typeface="Calibri"/>
        <a:ea typeface="HY견고딕"/>
        <a:cs typeface=""/>
      </a:majorFont>
      <a:minorFont>
        <a:latin typeface="Calibri"/>
        <a:ea typeface="HY헤드라인M"/>
        <a:cs typeface=""/>
      </a:minorFont>
    </a:fontScheme>
    <a:fmtScheme name="배지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9E77EDF1-0821-4215-BD6E-A2D49F02550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TM10001106[[fn=배지]]</Template>
  <TotalTime>222</TotalTime>
  <Words>50</Words>
  <Application>Microsoft Office PowerPoint</Application>
  <PresentationFormat>와이드스크린</PresentationFormat>
  <Paragraphs>22</Paragraphs>
  <Slides>6</Slides>
  <Notes>0</Notes>
  <HiddenSlides>0</HiddenSlides>
  <MMClips>2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Arial</vt:lpstr>
      <vt:lpstr>Calibri</vt:lpstr>
      <vt:lpstr>Gill Sans MT</vt:lpstr>
      <vt:lpstr>배지</vt:lpstr>
      <vt:lpstr>장학제도 안내</vt:lpstr>
      <vt:lpstr>차트삽입</vt:lpstr>
      <vt:lpstr>자동차 렌탈  현황</vt:lpstr>
      <vt:lpstr>프로 스포츠</vt:lpstr>
      <vt:lpstr>컴퓨터 관련 도서</vt:lpstr>
      <vt:lpstr>동영상 삽입 설정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자동차 렌탈  현황</dc:title>
  <dc:creator>khrdm</dc:creator>
  <cp:lastModifiedBy>hrdm</cp:lastModifiedBy>
  <cp:revision>24</cp:revision>
  <dcterms:created xsi:type="dcterms:W3CDTF">2021-08-22T13:50:58Z</dcterms:created>
  <dcterms:modified xsi:type="dcterms:W3CDTF">2021-11-10T01:51:02Z</dcterms:modified>
</cp:coreProperties>
</file>