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432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hrdm" initials="k" lastIdx="4" clrIdx="0">
    <p:extLst>
      <p:ext uri="{19B8F6BF-5375-455C-9EA6-DF929625EA0E}">
        <p15:presenceInfo xmlns:p15="http://schemas.microsoft.com/office/powerpoint/2012/main" userId="khrd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>
        <p:scale>
          <a:sx n="100" d="100"/>
          <a:sy n="100" d="100"/>
        </p:scale>
        <p:origin x="98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2T00:55:46.244" idx="3">
    <p:pos x="6274" y="730"/>
    <p:text>전주정원축제 안내</p:text>
    <p:extLst>
      <p:ext uri="{C676402C-5697-4E1C-873F-D02D1690AC5C}">
        <p15:threadingInfo xmlns:p15="http://schemas.microsoft.com/office/powerpoint/2012/main" timeZoneBias="-5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8-12T00:34:48.714" idx="2">
    <p:pos x="1275" y="740"/>
    <p:text>주요 행사장 안내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-1" y="1335025"/>
            <a:ext cx="12196537" cy="4084204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509" y="1728216"/>
            <a:ext cx="12192863" cy="3309112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265664" y="1298448"/>
            <a:ext cx="1316736" cy="9875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9351264" y="1929384"/>
            <a:ext cx="682752" cy="512064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14400" y="4114800"/>
            <a:ext cx="1621536" cy="1216152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829056" y="2212847"/>
            <a:ext cx="10570464" cy="2203704"/>
          </a:xfr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5486400"/>
            <a:ext cx="8534400" cy="667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133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09600" y="649224"/>
            <a:ext cx="109728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288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498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 flipV="1">
            <a:off x="0" y="5590646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 flipV="1">
            <a:off x="-69" y="5780271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0863072" y="56418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1521440" y="521208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5641848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9241536" y="274638"/>
            <a:ext cx="2340864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436864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000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609600" y="1801368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7" name="Oval 6"/>
          <p:cNvSpPr/>
          <p:nvPr/>
        </p:nvSpPr>
        <p:spPr bwMode="gray">
          <a:xfrm>
            <a:off x="10887456" y="667512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509504" y="1353312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vert="horz" lIns="91440" tIns="45720" rIns="91440" bIns="45720" rtlCol="0" anchor="ctr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11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 bwMode="gray">
          <a:xfrm>
            <a:off x="0" y="42672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Freeform 6"/>
          <p:cNvSpPr/>
          <p:nvPr/>
        </p:nvSpPr>
        <p:spPr bwMode="invGray">
          <a:xfrm>
            <a:off x="-69" y="0"/>
            <a:ext cx="12192000" cy="4526280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10753344" y="3849624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10387584" y="453542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402336" y="3840480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524000" y="5129785"/>
            <a:ext cx="9717024" cy="1362075"/>
          </a:xfr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524000" y="4425696"/>
            <a:ext cx="9717024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0101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 bwMode="gray">
          <a:xfrm>
            <a:off x="0" y="0"/>
            <a:ext cx="12192000" cy="1929384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Freeform 8"/>
          <p:cNvSpPr/>
          <p:nvPr/>
        </p:nvSpPr>
        <p:spPr bwMode="invGray">
          <a:xfrm>
            <a:off x="-509" y="228600"/>
            <a:ext cx="12192508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11082528" y="100584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082784" y="173736"/>
            <a:ext cx="487680" cy="365760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280416" y="932688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7452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761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24328"/>
            <a:ext cx="5386917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624328"/>
            <a:ext cx="5389033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10" name="Oval 9"/>
          <p:cNvSpPr/>
          <p:nvPr/>
        </p:nvSpPr>
        <p:spPr bwMode="gray">
          <a:xfrm>
            <a:off x="10972800" y="1005840"/>
            <a:ext cx="816864" cy="612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Oval 10"/>
          <p:cNvSpPr/>
          <p:nvPr/>
        </p:nvSpPr>
        <p:spPr bwMode="gray">
          <a:xfrm>
            <a:off x="10265664" y="969264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377952" y="786384"/>
            <a:ext cx="1328928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609600" y="1874520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6193368" y="1874520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</p:spTree>
    <p:extLst>
      <p:ext uri="{BB962C8B-B14F-4D97-AF65-F5344CB8AC3E}">
        <p14:creationId xmlns:p14="http://schemas.microsoft.com/office/powerpoint/2010/main" val="1967931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 bwMode="gray">
          <a:xfrm>
            <a:off x="0" y="1"/>
            <a:ext cx="12200827" cy="128182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6" name="Freeform 5"/>
          <p:cNvSpPr/>
          <p:nvPr/>
        </p:nvSpPr>
        <p:spPr bwMode="invGray">
          <a:xfrm>
            <a:off x="-69" y="-1972"/>
            <a:ext cx="12192069" cy="1094171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7" name="Oval 6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Oval 7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646176" y="813816"/>
            <a:ext cx="10972800" cy="1143000"/>
          </a:xfr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2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5" name="Group 4"/>
          <p:cNvGrpSpPr/>
          <p:nvPr/>
        </p:nvGrpSpPr>
        <p:grpSpPr bwMode="invGray">
          <a:xfrm>
            <a:off x="-69" y="-1972"/>
            <a:ext cx="12200896" cy="1283795"/>
            <a:chOff x="-52" y="-1972"/>
            <a:chExt cx="9150672" cy="1283795"/>
          </a:xfrm>
        </p:grpSpPr>
        <p:sp>
          <p:nvSpPr>
            <p:cNvPr id="6" name="Freeform 5"/>
            <p:cNvSpPr/>
            <p:nvPr userDrawn="1"/>
          </p:nvSpPr>
          <p:spPr bwMode="invGray">
            <a:xfrm>
              <a:off x="0" y="1"/>
              <a:ext cx="9150620" cy="128182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7" name="Freeform 6"/>
            <p:cNvSpPr/>
            <p:nvPr userDrawn="1"/>
          </p:nvSpPr>
          <p:spPr bwMode="invGray">
            <a:xfrm>
              <a:off x="-52" y="-1972"/>
              <a:ext cx="9144052" cy="109417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8" name="Oval 7"/>
          <p:cNvSpPr/>
          <p:nvPr/>
        </p:nvSpPr>
        <p:spPr bwMode="gray">
          <a:xfrm>
            <a:off x="10765536" y="384048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9" name="Oval 8"/>
          <p:cNvSpPr/>
          <p:nvPr/>
        </p:nvSpPr>
        <p:spPr bwMode="gray">
          <a:xfrm>
            <a:off x="9997440" y="429768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Oval 9"/>
          <p:cNvSpPr/>
          <p:nvPr/>
        </p:nvSpPr>
        <p:spPr bwMode="gray">
          <a:xfrm>
            <a:off x="280416" y="210312"/>
            <a:ext cx="1109472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98104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207007" y="273050"/>
            <a:ext cx="10375392" cy="950976"/>
          </a:xfr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072" y="1371600"/>
            <a:ext cx="6815667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16" y="1362456"/>
            <a:ext cx="3425952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96605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7010400" y="987552"/>
            <a:ext cx="4974336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707136" y="1216152"/>
            <a:ext cx="6193536" cy="4645152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34784" y="1901952"/>
            <a:ext cx="4949952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19200" y="6537960"/>
            <a:ext cx="2844800" cy="246888"/>
          </a:xfrm>
        </p:spPr>
        <p:txBody>
          <a:bodyPr/>
          <a:lstStyle/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grpSp>
        <p:nvGrpSpPr>
          <p:cNvPr id="8" name="Group 7"/>
          <p:cNvGrpSpPr/>
          <p:nvPr/>
        </p:nvGrpSpPr>
        <p:grpSpPr bwMode="invGray">
          <a:xfrm rot="16200000">
            <a:off x="-2709598" y="2703653"/>
            <a:ext cx="6891618" cy="1472419"/>
            <a:chOff x="-18448" y="-1967"/>
            <a:chExt cx="9176991" cy="1292024"/>
          </a:xfrm>
        </p:grpSpPr>
        <p:sp>
          <p:nvSpPr>
            <p:cNvPr id="9" name="Freeform 8"/>
            <p:cNvSpPr/>
            <p:nvPr userDrawn="1"/>
          </p:nvSpPr>
          <p:spPr bwMode="invGray">
            <a:xfrm>
              <a:off x="-18448" y="5"/>
              <a:ext cx="9176991" cy="1290052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10" name="Freeform 9"/>
            <p:cNvSpPr/>
            <p:nvPr userDrawn="1"/>
          </p:nvSpPr>
          <p:spPr bwMode="invGray">
            <a:xfrm>
              <a:off x="1533" y="-1967"/>
              <a:ext cx="9149091" cy="126639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  <p:sp>
        <p:nvSpPr>
          <p:cNvPr id="11" name="Oval 10"/>
          <p:cNvSpPr/>
          <p:nvPr/>
        </p:nvSpPr>
        <p:spPr bwMode="gray">
          <a:xfrm>
            <a:off x="9144000" y="3886200"/>
            <a:ext cx="1011936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Oval 11"/>
          <p:cNvSpPr/>
          <p:nvPr/>
        </p:nvSpPr>
        <p:spPr bwMode="gray">
          <a:xfrm>
            <a:off x="7717536" y="4572000"/>
            <a:ext cx="512064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3" name="Oval 12"/>
          <p:cNvSpPr/>
          <p:nvPr/>
        </p:nvSpPr>
        <p:spPr bwMode="gray">
          <a:xfrm>
            <a:off x="1621536" y="384048"/>
            <a:ext cx="975360" cy="73152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009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12204261" cy="1862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8" name="Freeform 7"/>
          <p:cNvSpPr/>
          <p:nvPr/>
        </p:nvSpPr>
        <p:spPr bwMode="invGray">
          <a:xfrm>
            <a:off x="-69" y="0"/>
            <a:ext cx="12204261" cy="1481136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609600" y="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4FB43-E117-4FF3-92BC-9BCF424602A6}" type="datetimeFigureOut">
              <a:rPr lang="ko-KR" altLang="en-US" smtClean="0"/>
              <a:t>2022-03-31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537960"/>
            <a:ext cx="3860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37960"/>
            <a:ext cx="284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13EC4-A25E-4624-8006-5B7062A02A9D}" type="slidenum">
              <a:rPr lang="ko-KR" altLang="en-US" smtClean="0"/>
              <a:t>‹#›</a:t>
            </a:fld>
            <a:endParaRPr lang="ko-KR" alt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72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lang="en-US" sz="3600" b="1" kern="1200" smtClean="0">
          <a:solidFill>
            <a:schemeClr val="bg1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5"/>
        </a:buClr>
        <a:buSzPct val="85000"/>
        <a:buFont typeface="Wingdings" pitchFamily="2" charset="2"/>
        <a:buChar char="¢"/>
        <a:defRPr lang="en-US" sz="3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4"/>
        </a:buClr>
        <a:buSzPct val="85000"/>
        <a:buFont typeface="Wingdings" pitchFamily="2" charset="2"/>
        <a:buChar char="¤"/>
        <a:defRPr lang="en-US" sz="28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3"/>
        </a:buClr>
        <a:buSzPct val="85000"/>
        <a:buFont typeface="Wingdings" pitchFamily="2" charset="2"/>
        <a:buChar char="¤"/>
        <a:defRPr lang="en-US" sz="2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2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/>
        </a:buClr>
        <a:buSzPct val="85000"/>
        <a:buFont typeface="Wingdings" pitchFamily="2" charset="2"/>
        <a:buChar char="¤"/>
        <a:defRPr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audio" Target="NUL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444" y="1690688"/>
            <a:ext cx="4854356" cy="4798602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854356" cy="479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8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노랑색 봄을 알려주네요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7EF2475-6E4A-451F-AFF7-006732654580}"/>
              </a:ext>
            </a:extLst>
          </p:cNvPr>
          <p:cNvGrpSpPr/>
          <p:nvPr/>
        </p:nvGrpSpPr>
        <p:grpSpPr>
          <a:xfrm>
            <a:off x="2947511" y="1616471"/>
            <a:ext cx="6433287" cy="4766919"/>
            <a:chOff x="2947511" y="1616471"/>
            <a:chExt cx="6433287" cy="4766919"/>
          </a:xfrm>
        </p:grpSpPr>
        <p:pic>
          <p:nvPicPr>
            <p:cNvPr id="5" name="내용 개체 틀 3">
              <a:extLst>
                <a:ext uri="{FF2B5EF4-FFF2-40B4-BE49-F238E27FC236}">
                  <a16:creationId xmlns:a16="http://schemas.microsoft.com/office/drawing/2014/main" id="{D4F9F211-2B50-41B5-9005-95E2D4008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36511" y="1616471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8" name="내용 개체 틀 3">
              <a:extLst>
                <a:ext uri="{FF2B5EF4-FFF2-40B4-BE49-F238E27FC236}">
                  <a16:creationId xmlns:a16="http://schemas.microsoft.com/office/drawing/2014/main" id="{146ABCC6-590D-47AC-9D39-4C044F878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47511" y="2665706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  <p:pic>
          <p:nvPicPr>
            <p:cNvPr id="6" name="내용 개체 틀 3">
              <a:extLst>
                <a:ext uri="{FF2B5EF4-FFF2-40B4-BE49-F238E27FC236}">
                  <a16:creationId xmlns:a16="http://schemas.microsoft.com/office/drawing/2014/main" id="{822F4701-6E22-4939-877B-8992ED7D3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47389" y="2758333"/>
              <a:ext cx="4833409" cy="3625057"/>
            </a:xfrm>
            <a:prstGeom prst="flowChartConnector">
              <a:avLst/>
            </a:prstGeom>
            <a:effectLst>
              <a:softEdge rad="635000"/>
            </a:effectLst>
          </p:spPr>
        </p:pic>
      </p:grpSp>
      <p:pic>
        <p:nvPicPr>
          <p:cNvPr id="3" name="샘프로오디_4">
            <a:hlinkClick r:id="" action="ppaction://media"/>
            <a:extLst>
              <a:ext uri="{FF2B5EF4-FFF2-40B4-BE49-F238E27FC236}">
                <a16:creationId xmlns:a16="http://schemas.microsoft.com/office/drawing/2014/main" id="{B3F0F9C5-3F79-4193-A4C4-C37568002D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66895" y="2050663"/>
            <a:ext cx="1447800" cy="1447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curtains"/>
        <p:sndAc>
          <p:stSnd>
            <p:snd r:embed="rId4" name="wind.wav"/>
          </p:stSnd>
        </p:sndAc>
      </p:transition>
    </mc:Choice>
    <mc:Fallback xmlns="">
      <p:transition spd="slow" advTm="3000">
        <p:fade/>
        <p:sndAc>
          <p:stSnd>
            <p:snd r:embed="rId7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6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A66133-BB34-4EA8-9666-E832DF41F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소비자 욕망의 다양화 부응</a:t>
            </a:r>
            <a:endParaRPr lang="en-US" altLang="ko-KR" dirty="0"/>
          </a:p>
          <a:p>
            <a:r>
              <a:rPr lang="ko-KR" altLang="en-US" dirty="0"/>
              <a:t>우수제품을 개발함으로써 </a:t>
            </a:r>
            <a:r>
              <a:rPr lang="ko-KR" altLang="en-US" dirty="0" err="1"/>
              <a:t>경젱력을</a:t>
            </a:r>
            <a:r>
              <a:rPr lang="ko-KR" altLang="en-US" dirty="0"/>
              <a:t> 강화</a:t>
            </a:r>
            <a:endParaRPr lang="en-US" altLang="ko-KR" dirty="0"/>
          </a:p>
          <a:p>
            <a:r>
              <a:rPr lang="ko-KR" altLang="en-US" dirty="0"/>
              <a:t>우수제품 창의력에 대한 보상으로서 부가이윤 창출</a:t>
            </a:r>
            <a:endParaRPr lang="en-US" altLang="ko-KR" dirty="0"/>
          </a:p>
          <a:p>
            <a:r>
              <a:rPr lang="en-US" altLang="ko-KR" dirty="0"/>
              <a:t> </a:t>
            </a:r>
            <a:r>
              <a:rPr lang="ko-KR" altLang="en-US" dirty="0"/>
              <a:t>추종품의 출현 이후에도 동일 산업 있어 선도적 지위를 확보하게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EE02E39-BF8F-4D2D-84D3-FCBC99BD5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신제품 창안</a:t>
            </a:r>
          </a:p>
        </p:txBody>
      </p:sp>
    </p:spTree>
    <p:extLst>
      <p:ext uri="{BB962C8B-B14F-4D97-AF65-F5344CB8AC3E}">
        <p14:creationId xmlns:p14="http://schemas.microsoft.com/office/powerpoint/2010/main" val="4132741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5521" t="37963" r="20238" b="23563"/>
          <a:stretch/>
        </p:blipFill>
        <p:spPr>
          <a:xfrm>
            <a:off x="1485901" y="1810325"/>
            <a:ext cx="9024256" cy="4414490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행사 장소 안내</a:t>
            </a:r>
          </a:p>
        </p:txBody>
      </p:sp>
    </p:spTree>
    <p:extLst>
      <p:ext uri="{BB962C8B-B14F-4D97-AF65-F5344CB8AC3E}">
        <p14:creationId xmlns:p14="http://schemas.microsoft.com/office/powerpoint/2010/main" val="2308057597"/>
      </p:ext>
    </p:extLst>
  </p:cSld>
  <p:clrMapOvr>
    <a:masterClrMapping/>
  </p:clrMapOvr>
</p:sld>
</file>

<file path=ppt/theme/theme1.xml><?xml version="1.0" encoding="utf-8"?>
<a:theme xmlns:a="http://schemas.openxmlformats.org/drawingml/2006/main" name="New_Natural01">
  <a:themeElements>
    <a:clrScheme name="Natural01">
      <a:dk1>
        <a:sysClr val="windowText" lastClr="000000"/>
      </a:dk1>
      <a:lt1>
        <a:sysClr val="window" lastClr="FFFFFF"/>
      </a:lt1>
      <a:dk2>
        <a:srgbClr val="1F6299"/>
      </a:dk2>
      <a:lt2>
        <a:srgbClr val="DFF0F7"/>
      </a:lt2>
      <a:accent1>
        <a:srgbClr val="40C6D8"/>
      </a:accent1>
      <a:accent2>
        <a:srgbClr val="5581FD"/>
      </a:accent2>
      <a:accent3>
        <a:srgbClr val="33BDFB"/>
      </a:accent3>
      <a:accent4>
        <a:srgbClr val="4CD416"/>
      </a:accent4>
      <a:accent5>
        <a:srgbClr val="FE8C2E"/>
      </a:accent5>
      <a:accent6>
        <a:srgbClr val="C489FF"/>
      </a:accent6>
      <a:hlink>
        <a:srgbClr val="D98609"/>
      </a:hlink>
      <a:folHlink>
        <a:srgbClr val="85DFD0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TM10237564[[fn=자연 테마]]</Template>
  <TotalTime>107</TotalTime>
  <Words>37</Words>
  <Application>Microsoft Office PowerPoint</Application>
  <PresentationFormat>와이드스크린</PresentationFormat>
  <Paragraphs>8</Paragraphs>
  <Slides>4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Tahoma</vt:lpstr>
      <vt:lpstr>Wingdings</vt:lpstr>
      <vt:lpstr>New_Natural01</vt:lpstr>
      <vt:lpstr>이미지 갤러리</vt:lpstr>
      <vt:lpstr>노랑색 봄을 알려주네요</vt:lpstr>
      <vt:lpstr>신제품 창안</vt:lpstr>
      <vt:lpstr>주요 행사 장소 안내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신제품 창안</dc:title>
  <dc:creator>khrdm</dc:creator>
  <cp:lastModifiedBy>PC</cp:lastModifiedBy>
  <cp:revision>15</cp:revision>
  <dcterms:created xsi:type="dcterms:W3CDTF">2021-08-11T15:29:26Z</dcterms:created>
  <dcterms:modified xsi:type="dcterms:W3CDTF">2022-03-31T14:07:17Z</dcterms:modified>
  <cp:contentStatus/>
</cp:coreProperties>
</file>