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8"/>
  </p:notesMasterIdLst>
  <p:handoutMasterIdLst>
    <p:handoutMasterId r:id="rId9"/>
  </p:handoutMasterIdLst>
  <p:sldIdLst>
    <p:sldId id="257" r:id="rId2"/>
    <p:sldId id="279" r:id="rId3"/>
    <p:sldId id="259" r:id="rId4"/>
    <p:sldId id="280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CC879A7-F2E5-4CFB-BADC-3EA5F17E1551}">
          <p14:sldIdLst>
            <p14:sldId id="257"/>
            <p14:sldId id="279"/>
          </p14:sldIdLst>
        </p14:section>
        <p14:section name="파워포인트종료" id="{A16F6C29-21F9-40D9-A3A7-EBFA8B53DF5D}">
          <p14:sldIdLst>
            <p14:sldId id="259"/>
            <p14:sldId id="280"/>
            <p14:sldId id="261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12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92E96B17-F846-434E-A7A1-149FD0BAE12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2666B83-21F2-42C8-9C9C-20E78D5B903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D6F50-109A-40A9-B94D-42A15B8AFBC9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6181B39-491C-4571-85FD-5248E9CD272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9323D6A-F105-483C-BBDA-FC7839E3B57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629DE-ABC8-4596-A553-C6CA7420DCC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6248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241A5-1306-4C74-9DCF-CCA7EF0D3B55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28898-78B2-452F-8067-616F0135D6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718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noProof="0" dirty="0">
              <a:latin typeface="+mj-ea"/>
              <a:ea typeface="+mj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altLang="ko-KR" smtClean="0"/>
              <a:pPr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7616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04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4380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0709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1974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6509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2877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그림 열 3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449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5338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7879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직선 연결선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xfrm>
            <a:off x="521208" y="448057"/>
            <a:ext cx="6877119" cy="640080"/>
          </a:xfrm>
        </p:spPr>
        <p:txBody>
          <a:bodyPr rtlCol="0"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 rtl="0"/>
            <a:r>
              <a:rPr lang="ko-KR" altLang="en-US" noProof="0"/>
              <a:t>마스터 제목 스타일 편집</a:t>
            </a:r>
            <a:endParaRPr lang="ko-KR" altLang="en-US" noProof="0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ko-KR" altLang="en-US" noProof="0"/>
              <a:t>마스터 텍스트 스타일을 편집하려면 클릭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ko-KR" altLang="en-US" noProof="0"/>
              <a:t>두 번째 수준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ko-KR" altLang="en-US" noProof="0"/>
              <a:t>세 번째 수준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ko-KR" altLang="en-US" noProof="0"/>
              <a:t>네 번째 수준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ko-KR" altLang="en-US" noProof="0"/>
              <a:t>다섯 번째 수준</a:t>
            </a:r>
            <a:endParaRPr lang="ko-KR" altLang="en-US" noProof="0" dirty="0"/>
          </a:p>
        </p:txBody>
      </p:sp>
      <p:sp>
        <p:nvSpPr>
          <p:cNvPr id="6" name="날짜 개체 틀 3"/>
          <p:cNvSpPr>
            <a:spLocks noGrp="1"/>
          </p:cNvSpPr>
          <p:nvPr>
            <p:ph type="dt" sz="half" idx="2"/>
          </p:nvPr>
        </p:nvSpPr>
        <p:spPr>
          <a:xfrm>
            <a:off x="539497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4EBB724D-71E1-4DCA-86A7-3E42B461DE10}" type="datetime1">
              <a:rPr lang="ko-KR" altLang="en-US" smtClean="0"/>
              <a:t>2022-03-31</a:t>
            </a:fld>
            <a:endParaRPr lang="ko-KR" altLang="en-US" dirty="0"/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648201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9860EDB8-5305-433F-BE41-D7A86D811DB3}" type="slidenum">
              <a:rPr lang="en-US" altLang="ko-KR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2256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07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186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0755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743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501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635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774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5795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3883762-BBD3-452D-94B3-9E00030AA83F}" type="datetimeFigureOut">
              <a:rPr lang="ko-KR" altLang="en-US" smtClean="0"/>
              <a:t>2022-03-31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336F433-6A6A-48A7-9F17-246596D811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440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  <p:sldLayoutId id="2147483729" r:id="rId18"/>
  </p:sldLayoutIdLst>
  <p:txStyles>
    <p:titleStyle>
      <a:lvl1pPr algn="l" defTabSz="457200" rtl="0" eaLnBrk="1" latinLnBrk="1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6D96E3-FCF2-4E17-908C-1975D757E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난 정의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438F706-C655-4A48-B5D0-BC332EE3773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ko-KR" altLang="en-US" sz="2000" dirty="0">
                <a:latin typeface="HY궁서" panose="02030600000101010101" pitchFamily="18" charset="-127"/>
                <a:ea typeface="HY궁서" panose="02030600000101010101" pitchFamily="18" charset="-127"/>
              </a:rPr>
              <a:t>발효시킨 밀가루 반죽을 인도의 전통 진흙오븐인 탄두르에 넣어 </a:t>
            </a:r>
            <a:r>
              <a:rPr lang="ko-KR" altLang="en-US" sz="2000" dirty="0" err="1">
                <a:latin typeface="HY궁서" panose="02030600000101010101" pitchFamily="18" charset="-127"/>
                <a:ea typeface="HY궁서" panose="02030600000101010101" pitchFamily="18" charset="-127"/>
              </a:rPr>
              <a:t>구워낸</a:t>
            </a:r>
            <a:r>
              <a:rPr lang="ko-KR" altLang="en-US" sz="2000" dirty="0">
                <a:latin typeface="HY궁서" panose="02030600000101010101" pitchFamily="18" charset="-127"/>
                <a:ea typeface="HY궁서" panose="02030600000101010101" pitchFamily="18" charset="-127"/>
              </a:rPr>
              <a:t> 인도의 빵</a:t>
            </a:r>
            <a:endParaRPr lang="en-US" altLang="ko-KR" sz="2000" dirty="0">
              <a:latin typeface="HY궁서" panose="02030600000101010101" pitchFamily="18" charset="-127"/>
              <a:ea typeface="HY궁서" panose="02030600000101010101" pitchFamily="18" charset="-127"/>
            </a:endParaRPr>
          </a:p>
          <a:p>
            <a:r>
              <a:rPr lang="ko-KR" altLang="en-US" sz="2000" dirty="0">
                <a:latin typeface="HY궁서" panose="02030600000101010101" pitchFamily="18" charset="-127"/>
                <a:ea typeface="HY궁서" panose="02030600000101010101" pitchFamily="18" charset="-127"/>
              </a:rPr>
              <a:t>종류는 아무것도 첨가하지 않은 플레인</a:t>
            </a:r>
            <a:r>
              <a:rPr lang="en-US" altLang="ko-KR" sz="2000" dirty="0">
                <a:latin typeface="HY궁서" panose="02030600000101010101" pitchFamily="18" charset="-127"/>
                <a:ea typeface="HY궁서" panose="02030600000101010101" pitchFamily="18" charset="-127"/>
              </a:rPr>
              <a:t>(plain) </a:t>
            </a:r>
            <a:r>
              <a:rPr lang="ko-KR" altLang="en-US" sz="2000" dirty="0">
                <a:latin typeface="HY궁서" panose="02030600000101010101" pitchFamily="18" charset="-127"/>
                <a:ea typeface="HY궁서" panose="02030600000101010101" pitchFamily="18" charset="-127"/>
              </a:rPr>
              <a:t>난부터 갖가지 재료를 얹거나 속을 채워 만든 난 등 다양하게 있다</a:t>
            </a:r>
            <a:r>
              <a:rPr lang="en-US" altLang="ko-KR" sz="2000" dirty="0">
                <a:latin typeface="HY궁서" panose="02030600000101010101" pitchFamily="18" charset="-127"/>
                <a:ea typeface="HY궁서" panose="02030600000101010101" pitchFamily="18" charset="-127"/>
              </a:rPr>
              <a:t>. </a:t>
            </a:r>
          </a:p>
          <a:p>
            <a:r>
              <a:rPr lang="ko-KR" altLang="en-US" sz="2000" dirty="0">
                <a:latin typeface="HY궁서" panose="02030600000101010101" pitchFamily="18" charset="-127"/>
                <a:ea typeface="HY궁서" panose="02030600000101010101" pitchFamily="18" charset="-127"/>
              </a:rPr>
              <a:t>자체만으로도 먹으며</a:t>
            </a:r>
            <a:r>
              <a:rPr lang="en-US" altLang="ko-KR" sz="2000" dirty="0">
                <a:latin typeface="HY궁서" panose="02030600000101010101" pitchFamily="18" charset="-127"/>
                <a:ea typeface="HY궁서" panose="02030600000101010101" pitchFamily="18" charset="-127"/>
              </a:rPr>
              <a:t>, </a:t>
            </a:r>
            <a:r>
              <a:rPr lang="ko-KR" altLang="en-US" sz="2000" dirty="0">
                <a:latin typeface="HY궁서" panose="02030600000101010101" pitchFamily="18" charset="-127"/>
                <a:ea typeface="HY궁서" panose="02030600000101010101" pitchFamily="18" charset="-127"/>
              </a:rPr>
              <a:t>정제버터의 일종인 기</a:t>
            </a:r>
            <a:r>
              <a:rPr lang="en-US" altLang="ko-KR" sz="2000" dirty="0">
                <a:latin typeface="HY궁서" panose="02030600000101010101" pitchFamily="18" charset="-127"/>
                <a:ea typeface="HY궁서" panose="02030600000101010101" pitchFamily="18" charset="-127"/>
              </a:rPr>
              <a:t>(ghee)</a:t>
            </a:r>
            <a:r>
              <a:rPr lang="ko-KR" altLang="en-US" sz="2000" dirty="0">
                <a:latin typeface="HY궁서" panose="02030600000101010101" pitchFamily="18" charset="-127"/>
                <a:ea typeface="HY궁서" panose="02030600000101010101" pitchFamily="18" charset="-127"/>
              </a:rPr>
              <a:t>를 바르거나 깨를 뿌려 먹기도 하며</a:t>
            </a:r>
          </a:p>
        </p:txBody>
      </p:sp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2E39F48F-CB01-4D8D-8E0F-FBE9B9F1A24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ko-KR" altLang="en-US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459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altLang="ko-KR" dirty="0">
                <a:solidFill>
                  <a:schemeClr val="tx1"/>
                </a:solidFill>
                <a:cs typeface="Segoe UI Light" panose="020B0502040204020203" pitchFamily="34" charset="0"/>
              </a:rPr>
              <a:t>PowerPoint Designer</a:t>
            </a:r>
            <a:r>
              <a:rPr lang="ko-KR" altLang="en-US" dirty="0">
                <a:solidFill>
                  <a:schemeClr val="tx1"/>
                </a:solidFill>
                <a:cs typeface="Segoe UI Light" panose="020B0502040204020203" pitchFamily="34" charset="0"/>
              </a:rPr>
              <a:t>를 사용하는 방법</a:t>
            </a:r>
          </a:p>
        </p:txBody>
      </p:sp>
      <p:sp>
        <p:nvSpPr>
          <p:cNvPr id="25" name="내용 개체 틀 17"/>
          <p:cNvSpPr txBox="1">
            <a:spLocks/>
          </p:cNvSpPr>
          <p:nvPr/>
        </p:nvSpPr>
        <p:spPr>
          <a:xfrm>
            <a:off x="541609" y="1455492"/>
            <a:ext cx="5110161" cy="471149"/>
          </a:xfrm>
          <a:prstGeom prst="rect">
            <a:avLst/>
          </a:prstGeom>
        </p:spPr>
        <p:txBody>
          <a:bodyPr vert="horz" lIns="91441" tIns="45720" rIns="91441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작동 방법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: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18" name="그룹 17" descr="1단계를 나타내는 숫자 1이 표시된 작은 원"/>
          <p:cNvGrpSpPr/>
          <p:nvPr/>
        </p:nvGrpSpPr>
        <p:grpSpPr bwMode="blackWhite">
          <a:xfrm>
            <a:off x="531553" y="1917997"/>
            <a:ext cx="558178" cy="409838"/>
            <a:chOff x="6953426" y="711274"/>
            <a:chExt cx="558179" cy="409838"/>
          </a:xfrm>
        </p:grpSpPr>
        <p:sp>
          <p:nvSpPr>
            <p:cNvPr id="19" name="타원 18" descr="작은 원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0" name="텍스트 상자 19" descr="숫자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altLang="ko-KR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Segoe UI Semibold" panose="020B0702040204020203" pitchFamily="34" charset="0"/>
                </a:rPr>
                <a:t>1</a:t>
              </a:r>
              <a:endParaRPr lang="ko-KR" altLang="en-US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endParaRPr>
            </a:p>
          </p:txBody>
        </p:sp>
      </p:grpSp>
      <p:sp>
        <p:nvSpPr>
          <p:cNvPr id="21" name="내용 개체 틀 17"/>
          <p:cNvSpPr txBox="1">
            <a:spLocks/>
          </p:cNvSpPr>
          <p:nvPr/>
        </p:nvSpPr>
        <p:spPr>
          <a:xfrm>
            <a:off x="1056514" y="1958189"/>
            <a:ext cx="4585731" cy="596551"/>
          </a:xfrm>
          <a:prstGeom prst="rect">
            <a:avLst/>
          </a:prstGeom>
        </p:spPr>
        <p:txBody>
          <a:bodyPr vert="horz" lIns="91441" tIns="45720" rIns="91441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  <a:defRPr/>
            </a:pPr>
            <a:r>
              <a:rPr lang="ko-KR" altLang="en-US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파일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&gt; </a:t>
            </a:r>
            <a:r>
              <a:rPr lang="ko-KR" altLang="en-US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새로 만들기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&gt; </a:t>
            </a:r>
            <a:r>
              <a:rPr lang="ko-KR" altLang="en-US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새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</a:t>
            </a:r>
            <a:r>
              <a:rPr lang="ko-KR" altLang="en-US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프레젠테이션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으로 이동하여 새 프레젠테이션을 만듭니다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.</a:t>
            </a:r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Segoe UI"/>
            </a:endParaRPr>
          </a:p>
        </p:txBody>
      </p:sp>
      <p:grpSp>
        <p:nvGrpSpPr>
          <p:cNvPr id="33" name="그룹 32" descr="2단계를 나타내는 숫자 2가 표시된 작은 원"/>
          <p:cNvGrpSpPr/>
          <p:nvPr/>
        </p:nvGrpSpPr>
        <p:grpSpPr bwMode="blackWhite">
          <a:xfrm>
            <a:off x="531553" y="2804257"/>
            <a:ext cx="558178" cy="409838"/>
            <a:chOff x="6953426" y="711274"/>
            <a:chExt cx="558179" cy="409838"/>
          </a:xfrm>
        </p:grpSpPr>
        <p:sp>
          <p:nvSpPr>
            <p:cNvPr id="34" name="타원 33" descr="작은 원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5" name="텍스트 상자 34" descr="숫자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altLang="ko-KR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Segoe UI Semibold" panose="020B0702040204020203" pitchFamily="34" charset="0"/>
                </a:rPr>
                <a:t>2</a:t>
              </a:r>
              <a:endParaRPr lang="ko-KR" altLang="en-US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endParaRPr>
            </a:p>
          </p:txBody>
        </p:sp>
      </p:grpSp>
      <p:sp>
        <p:nvSpPr>
          <p:cNvPr id="36" name="내용 개체 틀 17"/>
          <p:cNvSpPr txBox="1">
            <a:spLocks/>
          </p:cNvSpPr>
          <p:nvPr/>
        </p:nvSpPr>
        <p:spPr>
          <a:xfrm>
            <a:off x="1056514" y="2844451"/>
            <a:ext cx="4504252" cy="1235945"/>
          </a:xfrm>
          <a:prstGeom prst="rect">
            <a:avLst/>
          </a:prstGeom>
        </p:spPr>
        <p:txBody>
          <a:bodyPr vert="horz" lIns="91441" tIns="45720" rIns="91441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  <a:defRPr/>
            </a:pP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첫 번째 슬라이드에서 다음과 같이 그림을 추가합니다 </a:t>
            </a:r>
            <a:r>
              <a:rPr lang="ko-KR" altLang="en-US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삽입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&gt; </a:t>
            </a:r>
            <a:r>
              <a:rPr lang="ko-KR" altLang="en-US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그림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또는 </a:t>
            </a:r>
            <a:r>
              <a:rPr lang="ko-KR" altLang="en-US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삽입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&gt; </a:t>
            </a:r>
            <a:r>
              <a:rPr lang="ko-KR" altLang="en-US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온라인</a:t>
            </a: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 </a:t>
            </a:r>
            <a:r>
              <a:rPr lang="ko-KR" altLang="en-US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그림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으로 이동하여 그림을 선택합니다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.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/>
            </a:r>
            <a:b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</a:b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/>
            </a:r>
            <a:b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</a:br>
            <a:r>
              <a:rPr lang="ko-KR" altLang="en-US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힌트</a:t>
            </a:r>
            <a:r>
              <a:rPr lang="en-US" altLang="ko-KR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: 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그림을 추가하려면 온라인 상태여야 합니다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29" name="그림 28" descr="그림 삽입 옵션이 표시된 삽입 탭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907526" y="1455791"/>
            <a:ext cx="2740429" cy="1592728"/>
          </a:xfrm>
          <a:prstGeom prst="rect">
            <a:avLst/>
          </a:prstGeom>
        </p:spPr>
      </p:pic>
      <p:grpSp>
        <p:nvGrpSpPr>
          <p:cNvPr id="22" name="그룹 21" descr="3단계를 나타내는 숫자 3이 표시된 작은 원"/>
          <p:cNvGrpSpPr/>
          <p:nvPr/>
        </p:nvGrpSpPr>
        <p:grpSpPr bwMode="blackWhite">
          <a:xfrm>
            <a:off x="531553" y="4208298"/>
            <a:ext cx="558178" cy="409838"/>
            <a:chOff x="6953426" y="711274"/>
            <a:chExt cx="558179" cy="409838"/>
          </a:xfrm>
        </p:grpSpPr>
        <p:sp>
          <p:nvSpPr>
            <p:cNvPr id="24" name="타원 23" descr="작은 원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0" name="텍스트 상자 29" descr="숫자 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altLang="ko-KR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Segoe UI Semibold" panose="020B0702040204020203" pitchFamily="34" charset="0"/>
                </a:rPr>
                <a:t>3</a:t>
              </a:r>
              <a:endParaRPr lang="ko-KR" altLang="en-US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endParaRPr>
            </a:p>
          </p:txBody>
        </p:sp>
      </p:grpSp>
      <p:sp>
        <p:nvSpPr>
          <p:cNvPr id="32" name="내용 개체 틀 17"/>
          <p:cNvSpPr txBox="1">
            <a:spLocks/>
          </p:cNvSpPr>
          <p:nvPr/>
        </p:nvSpPr>
        <p:spPr>
          <a:xfrm>
            <a:off x="1056514" y="4236461"/>
            <a:ext cx="4595257" cy="761144"/>
          </a:xfrm>
          <a:prstGeom prst="rect">
            <a:avLst/>
          </a:prstGeom>
        </p:spPr>
        <p:txBody>
          <a:bodyPr vert="horz" lIns="91441" tIns="45720" rIns="91441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  <a:defRPr/>
            </a:pP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디자인 아이디어를 켤지 묻는 메시지가 표시되면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 </a:t>
            </a:r>
            <a:r>
              <a:rPr lang="ko-KR" altLang="en-US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시작하기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를 선택합니다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/>
              </a:rPr>
              <a:t>.</a:t>
            </a:r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Segoe UI"/>
            </a:endParaRPr>
          </a:p>
        </p:txBody>
      </p:sp>
      <p:pic>
        <p:nvPicPr>
          <p:cNvPr id="23" name="그림 22" descr="디자인 아이디어 제공을 위한 사용자 확인을 묻는 디자인 아이디어 대화 상자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693033" y="3067244"/>
            <a:ext cx="2900886" cy="3506681"/>
          </a:xfrm>
          <a:prstGeom prst="rect">
            <a:avLst/>
          </a:prstGeom>
        </p:spPr>
      </p:pic>
      <p:grpSp>
        <p:nvGrpSpPr>
          <p:cNvPr id="37" name="그룹 36" descr="4단계를 나타내는 숫자 4가 표시된 작은 원"/>
          <p:cNvGrpSpPr/>
          <p:nvPr/>
        </p:nvGrpSpPr>
        <p:grpSpPr bwMode="blackWhite">
          <a:xfrm>
            <a:off x="531553" y="5137378"/>
            <a:ext cx="558178" cy="409838"/>
            <a:chOff x="6953426" y="711274"/>
            <a:chExt cx="558179" cy="409838"/>
          </a:xfrm>
        </p:grpSpPr>
        <p:sp>
          <p:nvSpPr>
            <p:cNvPr id="38" name="타원 37" descr="작은 원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39" name="텍스트 상자 38" descr="숫자 4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altLang="ko-KR" dirty="0">
                  <a:solidFill>
                    <a:schemeClr val="bg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Segoe UI Semibold" panose="020B0702040204020203" pitchFamily="34" charset="0"/>
                </a:rPr>
                <a:t>4</a:t>
              </a:r>
              <a:endParaRPr lang="ko-KR" altLang="en-US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endParaRPr>
            </a:p>
          </p:txBody>
        </p:sp>
      </p:grpSp>
      <p:sp>
        <p:nvSpPr>
          <p:cNvPr id="40" name="내용 개체 틀 17"/>
          <p:cNvSpPr txBox="1">
            <a:spLocks/>
          </p:cNvSpPr>
          <p:nvPr/>
        </p:nvSpPr>
        <p:spPr>
          <a:xfrm>
            <a:off x="1056514" y="5177572"/>
            <a:ext cx="4504252" cy="563538"/>
          </a:xfrm>
          <a:prstGeom prst="rect">
            <a:avLst/>
          </a:prstGeom>
        </p:spPr>
        <p:txBody>
          <a:bodyPr vert="horz" lIns="91441" tIns="45720" rIns="91441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  <a:defRPr/>
            </a:pPr>
            <a:r>
              <a:rPr lang="ko-KR" altLang="en-US" b="1" dirty="0">
                <a:solidFill>
                  <a:srgbClr val="D24726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 Semibold" panose="020B0702040204020203" pitchFamily="34" charset="0"/>
              </a:rPr>
              <a:t>디자인 아이디어</a:t>
            </a:r>
            <a:r>
              <a:rPr lang="ko-KR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 </a:t>
            </a:r>
            <a:r>
              <a:rPr lang="ko-KR" altLang="en-US" dirty="0" err="1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작업창에서</a:t>
            </a:r>
            <a:r>
              <a:rPr lang="ko-KR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 마음에 드는 디자인을 선택합니다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Segoe UI" panose="020B0502040204020203" pitchFamily="34" charset="0"/>
              </a:rPr>
              <a:t>.</a:t>
            </a:r>
            <a:endParaRPr lang="ko-KR" altLang="en-US" dirty="0">
              <a:solidFill>
                <a:prstClr val="black">
                  <a:lumMod val="75000"/>
                  <a:lumOff val="25000"/>
                </a:prst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00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C5640F4E-0C39-4FDD-899C-61D760A54C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0" t="29762" r="22780" b="4286"/>
          <a:stretch/>
        </p:blipFill>
        <p:spPr bwMode="auto">
          <a:xfrm>
            <a:off x="1505858" y="2653392"/>
            <a:ext cx="3477985" cy="3673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DC1EA3-FB01-49D1-A795-0429C37A2A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47" t="20142" b="50136"/>
          <a:stretch/>
        </p:blipFill>
        <p:spPr bwMode="auto">
          <a:xfrm>
            <a:off x="6685646" y="2653392"/>
            <a:ext cx="4918432" cy="3673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69527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독도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7" t="14567" r="3205" b="36332"/>
          <a:stretch/>
        </p:blipFill>
        <p:spPr bwMode="auto">
          <a:xfrm>
            <a:off x="5903488" y="412135"/>
            <a:ext cx="3574473" cy="23525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648393" y="660861"/>
            <a:ext cx="3499658" cy="1753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>
                <a:solidFill>
                  <a:schemeClr val="bg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독도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1100050" y="311442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/>
              <a:t>독도는 두 개의 섬으로 이루어져 있다</a:t>
            </a:r>
            <a:r>
              <a:rPr lang="en-US" altLang="ko-KR" dirty="0"/>
              <a:t>. </a:t>
            </a:r>
            <a:r>
              <a:rPr lang="ko-KR" altLang="en-US" dirty="0"/>
              <a:t>동남쪽에 위치한 동도는 유인 등대를 비롯하여 대부분의 해양수산 시설이 설치되어 있다</a:t>
            </a:r>
            <a:r>
              <a:rPr lang="en-US" altLang="ko-KR" dirty="0"/>
              <a:t>. </a:t>
            </a:r>
            <a:r>
              <a:rPr lang="ko-KR" altLang="en-US" dirty="0"/>
              <a:t>높이는 </a:t>
            </a:r>
            <a:r>
              <a:rPr lang="en-US" altLang="ko-KR" dirty="0"/>
              <a:t>98.6m, </a:t>
            </a:r>
            <a:r>
              <a:rPr lang="ko-KR" altLang="en-US" dirty="0"/>
              <a:t>둘레 </a:t>
            </a:r>
            <a:r>
              <a:rPr lang="en-US" altLang="ko-KR" dirty="0"/>
              <a:t>2.8km, </a:t>
            </a:r>
            <a:r>
              <a:rPr lang="ko-KR" altLang="en-US" dirty="0"/>
              <a:t>면적 </a:t>
            </a:r>
            <a:r>
              <a:rPr lang="en-US" altLang="ko-KR" dirty="0"/>
              <a:t>73,297m2</a:t>
            </a:r>
            <a:r>
              <a:rPr lang="ko-KR" altLang="en-US" dirty="0"/>
              <a:t>로 </a:t>
            </a:r>
            <a:r>
              <a:rPr lang="ko-KR" altLang="en-US" dirty="0" err="1"/>
              <a:t>장축은</a:t>
            </a:r>
            <a:r>
              <a:rPr lang="ko-KR" altLang="en-US" dirty="0"/>
              <a:t> 북북동 방향으로 </a:t>
            </a:r>
            <a:r>
              <a:rPr lang="en-US" altLang="ko-KR" dirty="0"/>
              <a:t>450m</a:t>
            </a:r>
            <a:r>
              <a:rPr lang="ko-KR" altLang="en-US" dirty="0"/>
              <a:t>에 걸쳐 경사가 </a:t>
            </a:r>
            <a:r>
              <a:rPr lang="en-US" altLang="ko-KR" dirty="0"/>
              <a:t>60</a:t>
            </a:r>
            <a:r>
              <a:rPr lang="ko-KR" altLang="en-US" dirty="0"/>
              <a:t>도로 뻗어 있고</a:t>
            </a:r>
            <a:r>
              <a:rPr lang="en-US" altLang="ko-KR" dirty="0"/>
              <a:t>, </a:t>
            </a:r>
            <a:r>
              <a:rPr lang="ko-KR" altLang="en-US" dirty="0"/>
              <a:t>중앙부는 원형 상태로 해수면까지 꺼진 수직 홀이 특징이다</a:t>
            </a:r>
            <a:r>
              <a:rPr lang="en-US" altLang="ko-KR" dirty="0"/>
              <a:t>. </a:t>
            </a:r>
            <a:r>
              <a:rPr lang="ko-KR" altLang="en-US" dirty="0"/>
              <a:t>서북쪽에 위치한 서도는 높이 </a:t>
            </a:r>
            <a:r>
              <a:rPr lang="en-US" altLang="ko-KR" dirty="0"/>
              <a:t>168.5m, </a:t>
            </a:r>
            <a:r>
              <a:rPr lang="ko-KR" altLang="en-US" dirty="0"/>
              <a:t>둘레 </a:t>
            </a:r>
            <a:r>
              <a:rPr lang="en-US" altLang="ko-KR" dirty="0"/>
              <a:t>2.6km, </a:t>
            </a:r>
            <a:r>
              <a:rPr lang="ko-KR" altLang="en-US" dirty="0"/>
              <a:t>면적 </a:t>
            </a:r>
            <a:r>
              <a:rPr lang="en-US" altLang="ko-KR" dirty="0"/>
              <a:t>88,639m2, </a:t>
            </a:r>
            <a:r>
              <a:rPr lang="ko-KR" altLang="en-US" dirty="0" err="1"/>
              <a:t>장축은</a:t>
            </a:r>
            <a:r>
              <a:rPr lang="ko-KR" altLang="en-US" dirty="0"/>
              <a:t> 남북 방향으로 약 </a:t>
            </a:r>
            <a:r>
              <a:rPr lang="en-US" altLang="ko-KR" dirty="0"/>
              <a:t>450m, </a:t>
            </a:r>
            <a:r>
              <a:rPr lang="ko-KR" altLang="en-US" dirty="0"/>
              <a:t>동서 방향으로 약 </a:t>
            </a:r>
            <a:r>
              <a:rPr lang="en-US" altLang="ko-KR" dirty="0"/>
              <a:t>300m </a:t>
            </a:r>
            <a:r>
              <a:rPr lang="ko-KR" altLang="en-US" dirty="0"/>
              <a:t>가량 뻗어 있다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12109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51EF22A-8FEC-47F1-BD73-A02416804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</a:rPr>
              <a:t>솔밭공원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en-US" altLang="ko-KR" dirty="0" err="1">
                <a:solidFill>
                  <a:schemeClr val="tx1"/>
                </a:solidFill>
              </a:rPr>
              <a:t>Solbat</a:t>
            </a:r>
            <a:r>
              <a:rPr lang="en-US" altLang="ko-KR" dirty="0">
                <a:solidFill>
                  <a:schemeClr val="tx1"/>
                </a:solidFill>
              </a:rPr>
              <a:t> Park) </a:t>
            </a:r>
            <a:r>
              <a:rPr lang="ko-KR" altLang="en-US" dirty="0">
                <a:solidFill>
                  <a:schemeClr val="tx1"/>
                </a:solidFill>
              </a:rPr>
              <a:t>찾아오시는 길</a:t>
            </a:r>
          </a:p>
        </p:txBody>
      </p:sp>
      <p:pic>
        <p:nvPicPr>
          <p:cNvPr id="1028" name="Picture 4" descr="솔밭근린공원 위치도 - 4호선 쌍문역이나, 수유역에서 하차하신후 덕성여자 대학교쪽으로 올라오시면 솔밭공원이 있습니다. 한신대학교 방향에서 오실경우에는 한신대학교에서 국립재활원넘어 계속 올라오시면 덕성여자대학교 옆에 있습니다.">
            <a:extLst>
              <a:ext uri="{FF2B5EF4-FFF2-40B4-BE49-F238E27FC236}">
                <a16:creationId xmlns:a16="http://schemas.microsoft.com/office/drawing/2014/main" id="{2153144F-F7AD-48E6-B217-0392742C81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1881982"/>
            <a:ext cx="10642600" cy="461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437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solidFill>
                  <a:schemeClr val="tx1"/>
                </a:solidFill>
              </a:rPr>
              <a:t>코스별 나이도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ko-KR" altLang="en-US" dirty="0">
                <a:solidFill>
                  <a:schemeClr val="tx1"/>
                </a:solidFill>
              </a:rPr>
              <a:t>보리사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/>
          <a:srcRect l="23333" t="24568" r="34921" b="37196"/>
          <a:stretch/>
        </p:blipFill>
        <p:spPr>
          <a:xfrm>
            <a:off x="1372858" y="2462738"/>
            <a:ext cx="7634514" cy="39333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131030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이온(회의실)">
  <a:themeElements>
    <a:clrScheme name="이온(회의실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이온(회의실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이온(회의실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48</TotalTime>
  <Words>194</Words>
  <Application>Microsoft Office PowerPoint</Application>
  <PresentationFormat>와이드스크린</PresentationFormat>
  <Paragraphs>19</Paragraphs>
  <Slides>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7" baseType="lpstr">
      <vt:lpstr>HY견고딕</vt:lpstr>
      <vt:lpstr>HY궁서</vt:lpstr>
      <vt:lpstr>HY헤드라인M</vt:lpstr>
      <vt:lpstr>맑은 고딕</vt:lpstr>
      <vt:lpstr>Arial</vt:lpstr>
      <vt:lpstr>Century Gothic</vt:lpstr>
      <vt:lpstr>Segoe UI</vt:lpstr>
      <vt:lpstr>Segoe UI Light</vt:lpstr>
      <vt:lpstr>Segoe UI Semibold</vt:lpstr>
      <vt:lpstr>Wingdings 3</vt:lpstr>
      <vt:lpstr>이온(회의실)</vt:lpstr>
      <vt:lpstr>난 정의</vt:lpstr>
      <vt:lpstr>PowerPoint Designer를 사용하는 방법</vt:lpstr>
      <vt:lpstr>PowerPoint 프레젠테이션</vt:lpstr>
      <vt:lpstr>PowerPoint 프레젠테이션</vt:lpstr>
      <vt:lpstr>솔밭공원(Solbat Park) 찾아오시는 길</vt:lpstr>
      <vt:lpstr>코스별 나이도(보리사)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Designer를 사용하는 방법</dc:title>
  <dc:creator>khrdm</dc:creator>
  <cp:lastModifiedBy>PC</cp:lastModifiedBy>
  <cp:revision>10</cp:revision>
  <dcterms:created xsi:type="dcterms:W3CDTF">2021-08-05T15:16:07Z</dcterms:created>
  <dcterms:modified xsi:type="dcterms:W3CDTF">2022-03-30T16:48:34Z</dcterms:modified>
</cp:coreProperties>
</file>