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432" r:id="rId3"/>
    <p:sldId id="263" r:id="rId4"/>
    <p:sldId id="261" r:id="rId5"/>
    <p:sldId id="25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hrdm" initials="k" lastIdx="3" clrIdx="0">
    <p:extLst>
      <p:ext uri="{19B8F6BF-5375-455C-9EA6-DF929625EA0E}">
        <p15:presenceInfo xmlns:p15="http://schemas.microsoft.com/office/powerpoint/2012/main" userId="khrd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12T00:55:46.244" idx="3">
    <p:pos x="6274" y="730"/>
    <p:text>전주정원축제 안내</p:text>
    <p:extLst>
      <p:ext uri="{C676402C-5697-4E1C-873F-D02D1690AC5C}">
        <p15:threadingInfo xmlns:p15="http://schemas.microsoft.com/office/powerpoint/2012/main" timeZoneBias="-54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12T00:34:48.714" idx="2">
    <p:pos x="1275" y="740"/>
    <p:text>주요 행사장 안내</p:text>
    <p:extLst>
      <p:ext uri="{C676402C-5697-4E1C-873F-D02D1690AC5C}">
        <p15:threadingInfo xmlns:p15="http://schemas.microsoft.com/office/powerpoint/2012/main" timeZoneBias="-54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-1" y="1335025"/>
            <a:ext cx="12196537" cy="4084204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31396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79091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9777 h 3366128"/>
              <a:gd name="connsiteX1" fmla="*/ 2660904 w 9162288"/>
              <a:gd name="connsiteY1" fmla="*/ 102736 h 3366128"/>
              <a:gd name="connsiteX2" fmla="*/ 6595872 w 9162288"/>
              <a:gd name="connsiteY2" fmla="*/ 916196 h 3366128"/>
              <a:gd name="connsiteX3" fmla="*/ 9162288 w 9162288"/>
              <a:gd name="connsiteY3" fmla="*/ 388175 h 3366128"/>
              <a:gd name="connsiteX4" fmla="*/ 9153144 w 9162288"/>
              <a:gd name="connsiteY4" fmla="*/ 2919088 h 3366128"/>
              <a:gd name="connsiteX5" fmla="*/ 6995160 w 9162288"/>
              <a:gd name="connsiteY5" fmla="*/ 3303136 h 3366128"/>
              <a:gd name="connsiteX6" fmla="*/ 3279648 w 9162288"/>
              <a:gd name="connsiteY6" fmla="*/ 2541136 h 3366128"/>
              <a:gd name="connsiteX7" fmla="*/ 18288 w 9162288"/>
              <a:gd name="connsiteY7" fmla="*/ 3193408 h 3366128"/>
              <a:gd name="connsiteX8" fmla="*/ 0 w 9162288"/>
              <a:gd name="connsiteY8" fmla="*/ 299777 h 3366128"/>
              <a:gd name="connsiteX0" fmla="*/ 0 w 9162288"/>
              <a:gd name="connsiteY0" fmla="*/ 181676 h 3248027"/>
              <a:gd name="connsiteX1" fmla="*/ 2727960 w 9162288"/>
              <a:gd name="connsiteY1" fmla="*/ 102736 h 3248027"/>
              <a:gd name="connsiteX2" fmla="*/ 6595872 w 9162288"/>
              <a:gd name="connsiteY2" fmla="*/ 798095 h 3248027"/>
              <a:gd name="connsiteX3" fmla="*/ 9162288 w 9162288"/>
              <a:gd name="connsiteY3" fmla="*/ 270074 h 3248027"/>
              <a:gd name="connsiteX4" fmla="*/ 9153144 w 9162288"/>
              <a:gd name="connsiteY4" fmla="*/ 2800987 h 3248027"/>
              <a:gd name="connsiteX5" fmla="*/ 6995160 w 9162288"/>
              <a:gd name="connsiteY5" fmla="*/ 3185035 h 3248027"/>
              <a:gd name="connsiteX6" fmla="*/ 3279648 w 9162288"/>
              <a:gd name="connsiteY6" fmla="*/ 2423035 h 3248027"/>
              <a:gd name="connsiteX7" fmla="*/ 18288 w 9162288"/>
              <a:gd name="connsiteY7" fmla="*/ 3075307 h 3248027"/>
              <a:gd name="connsiteX8" fmla="*/ 0 w 9162288"/>
              <a:gd name="connsiteY8" fmla="*/ 181676 h 3248027"/>
              <a:gd name="connsiteX0" fmla="*/ 0 w 9162288"/>
              <a:gd name="connsiteY0" fmla="*/ 155448 h 3221799"/>
              <a:gd name="connsiteX1" fmla="*/ 2727960 w 9162288"/>
              <a:gd name="connsiteY1" fmla="*/ 76508 h 3221799"/>
              <a:gd name="connsiteX2" fmla="*/ 6595872 w 9162288"/>
              <a:gd name="connsiteY2" fmla="*/ 771867 h 3221799"/>
              <a:gd name="connsiteX3" fmla="*/ 9162288 w 9162288"/>
              <a:gd name="connsiteY3" fmla="*/ 243846 h 3221799"/>
              <a:gd name="connsiteX4" fmla="*/ 9153144 w 9162288"/>
              <a:gd name="connsiteY4" fmla="*/ 2774759 h 3221799"/>
              <a:gd name="connsiteX5" fmla="*/ 6995160 w 9162288"/>
              <a:gd name="connsiteY5" fmla="*/ 3158807 h 3221799"/>
              <a:gd name="connsiteX6" fmla="*/ 3279648 w 9162288"/>
              <a:gd name="connsiteY6" fmla="*/ 2396807 h 3221799"/>
              <a:gd name="connsiteX7" fmla="*/ 18288 w 9162288"/>
              <a:gd name="connsiteY7" fmla="*/ 3049079 h 3221799"/>
              <a:gd name="connsiteX8" fmla="*/ 0 w 9162288"/>
              <a:gd name="connsiteY8" fmla="*/ 155448 h 3221799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3279648 w 9162288"/>
              <a:gd name="connsiteY6" fmla="*/ 2382153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43297"/>
              <a:gd name="connsiteX1" fmla="*/ 2828544 w 9162288"/>
              <a:gd name="connsiteY1" fmla="*/ 80024 h 3043297"/>
              <a:gd name="connsiteX2" fmla="*/ 6595872 w 9162288"/>
              <a:gd name="connsiteY2" fmla="*/ 757213 h 3043297"/>
              <a:gd name="connsiteX3" fmla="*/ 9162288 w 9162288"/>
              <a:gd name="connsiteY3" fmla="*/ 229192 h 3043297"/>
              <a:gd name="connsiteX4" fmla="*/ 9153144 w 9162288"/>
              <a:gd name="connsiteY4" fmla="*/ 2760105 h 3043297"/>
              <a:gd name="connsiteX5" fmla="*/ 6690360 w 9162288"/>
              <a:gd name="connsiteY5" fmla="*/ 2746696 h 3043297"/>
              <a:gd name="connsiteX6" fmla="*/ 2865120 w 9162288"/>
              <a:gd name="connsiteY6" fmla="*/ 2307204 h 3043297"/>
              <a:gd name="connsiteX7" fmla="*/ 1619 w 9162288"/>
              <a:gd name="connsiteY7" fmla="*/ 3043297 h 3043297"/>
              <a:gd name="connsiteX8" fmla="*/ 0 w 9162288"/>
              <a:gd name="connsiteY8" fmla="*/ 140794 h 3043297"/>
              <a:gd name="connsiteX0" fmla="*/ 0 w 9153144"/>
              <a:gd name="connsiteY0" fmla="*/ 140794 h 3043297"/>
              <a:gd name="connsiteX1" fmla="*/ 2828544 w 9153144"/>
              <a:gd name="connsiteY1" fmla="*/ 80024 h 3043297"/>
              <a:gd name="connsiteX2" fmla="*/ 6595872 w 9153144"/>
              <a:gd name="connsiteY2" fmla="*/ 757213 h 3043297"/>
              <a:gd name="connsiteX3" fmla="*/ 9144533 w 9153144"/>
              <a:gd name="connsiteY3" fmla="*/ 230295 h 3043297"/>
              <a:gd name="connsiteX4" fmla="*/ 9153144 w 9153144"/>
              <a:gd name="connsiteY4" fmla="*/ 2760105 h 3043297"/>
              <a:gd name="connsiteX5" fmla="*/ 6690360 w 9153144"/>
              <a:gd name="connsiteY5" fmla="*/ 2746696 h 3043297"/>
              <a:gd name="connsiteX6" fmla="*/ 2865120 w 9153144"/>
              <a:gd name="connsiteY6" fmla="*/ 2307204 h 3043297"/>
              <a:gd name="connsiteX7" fmla="*/ 1619 w 9153144"/>
              <a:gd name="connsiteY7" fmla="*/ 3043297 h 3043297"/>
              <a:gd name="connsiteX8" fmla="*/ 0 w 9153144"/>
              <a:gd name="connsiteY8" fmla="*/ 140794 h 3043297"/>
              <a:gd name="connsiteX0" fmla="*/ 0 w 9147403"/>
              <a:gd name="connsiteY0" fmla="*/ 140794 h 3043297"/>
              <a:gd name="connsiteX1" fmla="*/ 2828544 w 9147403"/>
              <a:gd name="connsiteY1" fmla="*/ 80024 h 3043297"/>
              <a:gd name="connsiteX2" fmla="*/ 6595872 w 9147403"/>
              <a:gd name="connsiteY2" fmla="*/ 757213 h 3043297"/>
              <a:gd name="connsiteX3" fmla="*/ 9144533 w 9147403"/>
              <a:gd name="connsiteY3" fmla="*/ 230295 h 3043297"/>
              <a:gd name="connsiteX4" fmla="*/ 9141307 w 9147403"/>
              <a:gd name="connsiteY4" fmla="*/ 2761208 h 3043297"/>
              <a:gd name="connsiteX5" fmla="*/ 6690360 w 9147403"/>
              <a:gd name="connsiteY5" fmla="*/ 2746696 h 3043297"/>
              <a:gd name="connsiteX6" fmla="*/ 2865120 w 9147403"/>
              <a:gd name="connsiteY6" fmla="*/ 2307204 h 3043297"/>
              <a:gd name="connsiteX7" fmla="*/ 1619 w 9147403"/>
              <a:gd name="connsiteY7" fmla="*/ 3043297 h 3043297"/>
              <a:gd name="connsiteX8" fmla="*/ 0 w 9147403"/>
              <a:gd name="connsiteY8" fmla="*/ 140794 h 304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7403" h="3043297">
                <a:moveTo>
                  <a:pt x="0" y="140794"/>
                </a:moveTo>
                <a:cubicBezTo>
                  <a:pt x="784860" y="19414"/>
                  <a:pt x="1778000" y="0"/>
                  <a:pt x="2828544" y="80024"/>
                </a:cubicBezTo>
                <a:cubicBezTo>
                  <a:pt x="3879088" y="160048"/>
                  <a:pt x="5543207" y="732168"/>
                  <a:pt x="6595872" y="757213"/>
                </a:cubicBezTo>
                <a:cubicBezTo>
                  <a:pt x="7648537" y="782258"/>
                  <a:pt x="8376437" y="535486"/>
                  <a:pt x="9144533" y="230295"/>
                </a:cubicBezTo>
                <a:cubicBezTo>
                  <a:pt x="9147403" y="1073565"/>
                  <a:pt x="9138437" y="1917938"/>
                  <a:pt x="9141307" y="2761208"/>
                </a:cubicBezTo>
                <a:cubicBezTo>
                  <a:pt x="8237575" y="2914438"/>
                  <a:pt x="7736391" y="2822363"/>
                  <a:pt x="6690360" y="2746696"/>
                </a:cubicBezTo>
                <a:cubicBezTo>
                  <a:pt x="5644329" y="2671029"/>
                  <a:pt x="3979910" y="2257771"/>
                  <a:pt x="2865120" y="2307204"/>
                </a:cubicBezTo>
                <a:cubicBezTo>
                  <a:pt x="1750330" y="2356637"/>
                  <a:pt x="734663" y="2709091"/>
                  <a:pt x="1619" y="3043297"/>
                </a:cubicBezTo>
                <a:cubicBezTo>
                  <a:pt x="1079" y="2075796"/>
                  <a:pt x="540" y="1108295"/>
                  <a:pt x="0" y="140794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8" name="Freeform 7"/>
          <p:cNvSpPr/>
          <p:nvPr/>
        </p:nvSpPr>
        <p:spPr bwMode="invGray">
          <a:xfrm>
            <a:off x="-509" y="1728216"/>
            <a:ext cx="12192863" cy="3309112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381 w 9153525"/>
              <a:gd name="connsiteY0" fmla="*/ 310896 h 3309112"/>
              <a:gd name="connsiteX1" fmla="*/ 2652141 w 9153525"/>
              <a:gd name="connsiteY1" fmla="*/ 45720 h 3309112"/>
              <a:gd name="connsiteX2" fmla="*/ 6986397 w 9153525"/>
              <a:gd name="connsiteY2" fmla="*/ 804672 h 3309112"/>
              <a:gd name="connsiteX3" fmla="*/ 9153525 w 9153525"/>
              <a:gd name="connsiteY3" fmla="*/ 283464 h 3309112"/>
              <a:gd name="connsiteX4" fmla="*/ 9144381 w 9153525"/>
              <a:gd name="connsiteY4" fmla="*/ 2862072 h 3309112"/>
              <a:gd name="connsiteX5" fmla="*/ 6986397 w 9153525"/>
              <a:gd name="connsiteY5" fmla="*/ 3246120 h 3309112"/>
              <a:gd name="connsiteX6" fmla="*/ 3270885 w 9153525"/>
              <a:gd name="connsiteY6" fmla="*/ 2484120 h 3309112"/>
              <a:gd name="connsiteX7" fmla="*/ 0 w 9153525"/>
              <a:gd name="connsiteY7" fmla="*/ 3143536 h 3309112"/>
              <a:gd name="connsiteX8" fmla="*/ 381 w 9153525"/>
              <a:gd name="connsiteY8" fmla="*/ 310896 h 3309112"/>
              <a:gd name="connsiteX0" fmla="*/ 381 w 9144647"/>
              <a:gd name="connsiteY0" fmla="*/ 310896 h 3309112"/>
              <a:gd name="connsiteX1" fmla="*/ 2652141 w 9144647"/>
              <a:gd name="connsiteY1" fmla="*/ 45720 h 3309112"/>
              <a:gd name="connsiteX2" fmla="*/ 6986397 w 9144647"/>
              <a:gd name="connsiteY2" fmla="*/ 804672 h 3309112"/>
              <a:gd name="connsiteX3" fmla="*/ 9144647 w 9144647"/>
              <a:gd name="connsiteY3" fmla="*/ 290862 h 3309112"/>
              <a:gd name="connsiteX4" fmla="*/ 9144381 w 9144647"/>
              <a:gd name="connsiteY4" fmla="*/ 2862072 h 3309112"/>
              <a:gd name="connsiteX5" fmla="*/ 6986397 w 9144647"/>
              <a:gd name="connsiteY5" fmla="*/ 3246120 h 3309112"/>
              <a:gd name="connsiteX6" fmla="*/ 3270885 w 9144647"/>
              <a:gd name="connsiteY6" fmla="*/ 2484120 h 3309112"/>
              <a:gd name="connsiteX7" fmla="*/ 0 w 9144647"/>
              <a:gd name="connsiteY7" fmla="*/ 3143536 h 3309112"/>
              <a:gd name="connsiteX8" fmla="*/ 381 w 9144647"/>
              <a:gd name="connsiteY8" fmla="*/ 310896 h 330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647" h="3309112">
                <a:moveTo>
                  <a:pt x="381" y="310896"/>
                </a:moveTo>
                <a:cubicBezTo>
                  <a:pt x="779145" y="155448"/>
                  <a:pt x="1484757" y="0"/>
                  <a:pt x="2652141" y="45720"/>
                </a:cubicBezTo>
                <a:cubicBezTo>
                  <a:pt x="3819525" y="91440"/>
                  <a:pt x="5904313" y="763815"/>
                  <a:pt x="6986397" y="804672"/>
                </a:cubicBezTo>
                <a:cubicBezTo>
                  <a:pt x="8068481" y="845529"/>
                  <a:pt x="8437511" y="566706"/>
                  <a:pt x="9144647" y="290862"/>
                </a:cubicBezTo>
                <a:cubicBezTo>
                  <a:pt x="9144558" y="1147932"/>
                  <a:pt x="9144470" y="2005002"/>
                  <a:pt x="9144381" y="2862072"/>
                </a:cubicBezTo>
                <a:cubicBezTo>
                  <a:pt x="8450961" y="3142488"/>
                  <a:pt x="7965313" y="3309112"/>
                  <a:pt x="6986397" y="3246120"/>
                </a:cubicBezTo>
                <a:cubicBezTo>
                  <a:pt x="6007481" y="3183128"/>
                  <a:pt x="4435284" y="2501217"/>
                  <a:pt x="3270885" y="2484120"/>
                </a:cubicBezTo>
                <a:cubicBezTo>
                  <a:pt x="2106486" y="2467023"/>
                  <a:pt x="830580" y="2857024"/>
                  <a:pt x="0" y="3143536"/>
                </a:cubicBezTo>
                <a:lnTo>
                  <a:pt x="381" y="3108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Oval 8"/>
          <p:cNvSpPr/>
          <p:nvPr/>
        </p:nvSpPr>
        <p:spPr bwMode="gray">
          <a:xfrm>
            <a:off x="10265664" y="1298448"/>
            <a:ext cx="1316736" cy="9875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Oval 9"/>
          <p:cNvSpPr/>
          <p:nvPr/>
        </p:nvSpPr>
        <p:spPr bwMode="gray">
          <a:xfrm>
            <a:off x="9351264" y="1929384"/>
            <a:ext cx="682752" cy="512064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Oval 10"/>
          <p:cNvSpPr/>
          <p:nvPr/>
        </p:nvSpPr>
        <p:spPr bwMode="gray">
          <a:xfrm>
            <a:off x="914400" y="4114800"/>
            <a:ext cx="1621536" cy="1216152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829056" y="2212847"/>
            <a:ext cx="10570464" cy="2203704"/>
          </a:xfr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8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5486400"/>
            <a:ext cx="8534400" cy="667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SzPct val="85000"/>
              <a:buFont typeface="Wingdings" pitchFamily="2" charset="2"/>
              <a:buNone/>
              <a:defRPr lang="en-US" sz="2000" i="1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4FB43-E117-4FF3-92BC-9BCF424602A6}" type="datetimeFigureOut">
              <a:rPr lang="ko-KR" altLang="en-US" smtClean="0"/>
              <a:t>2021-11-10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8133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>
            <a:off x="0" y="1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Freeform 8"/>
          <p:cNvSpPr/>
          <p:nvPr/>
        </p:nvSpPr>
        <p:spPr bwMode="invGray">
          <a:xfrm>
            <a:off x="-69" y="-1972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Oval 9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Oval 10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2" name="Oval 11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609600" y="649224"/>
            <a:ext cx="10972800" cy="99669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8288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4FB43-E117-4FF3-92BC-9BCF424602A6}" type="datetimeFigureOut">
              <a:rPr lang="ko-KR" altLang="en-US" smtClean="0"/>
              <a:t>2021-11-10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49885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 flipV="1">
            <a:off x="0" y="5590646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Freeform 8"/>
          <p:cNvSpPr/>
          <p:nvPr/>
        </p:nvSpPr>
        <p:spPr bwMode="invGray">
          <a:xfrm flipV="1">
            <a:off x="-69" y="5780271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Oval 9"/>
          <p:cNvSpPr/>
          <p:nvPr/>
        </p:nvSpPr>
        <p:spPr bwMode="gray">
          <a:xfrm>
            <a:off x="10863072" y="56418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Oval 10"/>
          <p:cNvSpPr/>
          <p:nvPr/>
        </p:nvSpPr>
        <p:spPr bwMode="gray">
          <a:xfrm>
            <a:off x="11521440" y="5212080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2" name="Oval 11"/>
          <p:cNvSpPr/>
          <p:nvPr/>
        </p:nvSpPr>
        <p:spPr bwMode="gray">
          <a:xfrm>
            <a:off x="377952" y="5641848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9241536" y="274638"/>
            <a:ext cx="2340864" cy="5669280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436864" cy="56967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0D4FB43-E117-4FF3-92BC-9BCF424602A6}" type="datetimeFigureOut">
              <a:rPr lang="ko-KR" altLang="en-US" smtClean="0"/>
              <a:t>2021-11-10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10007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609600" y="1801368"/>
            <a:ext cx="109728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4FB43-E117-4FF3-92BC-9BCF424602A6}" type="datetimeFigureOut">
              <a:rPr lang="ko-KR" altLang="en-US" smtClean="0"/>
              <a:t>2021-11-10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  <p:sp>
        <p:nvSpPr>
          <p:cNvPr id="7" name="Oval 6"/>
          <p:cNvSpPr/>
          <p:nvPr/>
        </p:nvSpPr>
        <p:spPr bwMode="gray">
          <a:xfrm>
            <a:off x="10887456" y="667512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8" name="Oval 7"/>
          <p:cNvSpPr/>
          <p:nvPr/>
        </p:nvSpPr>
        <p:spPr bwMode="gray">
          <a:xfrm>
            <a:off x="10509504" y="1353312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Oval 8"/>
          <p:cNvSpPr/>
          <p:nvPr/>
        </p:nvSpPr>
        <p:spPr bwMode="gray">
          <a:xfrm>
            <a:off x="377952" y="786384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 vert="horz" lIns="91440" tIns="45720" rIns="91440" bIns="45720" rtlCol="0" anchor="ctr">
            <a:no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811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/>
        </p:nvSpPr>
        <p:spPr bwMode="gray">
          <a:xfrm>
            <a:off x="0" y="426720"/>
            <a:ext cx="12192000" cy="4526280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3996431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7 w 9153196"/>
              <a:gd name="connsiteY3" fmla="*/ 4518094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808828"/>
              <a:gd name="connsiteX1" fmla="*/ 0 w 9153196"/>
              <a:gd name="connsiteY1" fmla="*/ 4757736 h 4808828"/>
              <a:gd name="connsiteX2" fmla="*/ 2983307 w 9153196"/>
              <a:gd name="connsiteY2" fmla="*/ 3938179 h 4808828"/>
              <a:gd name="connsiteX3" fmla="*/ 6766918 w 9153196"/>
              <a:gd name="connsiteY3" fmla="*/ 4459842 h 4808828"/>
              <a:gd name="connsiteX4" fmla="*/ 9149297 w 9153196"/>
              <a:gd name="connsiteY4" fmla="*/ 4461355 h 4808828"/>
              <a:gd name="connsiteX5" fmla="*/ 9153196 w 9153196"/>
              <a:gd name="connsiteY5" fmla="*/ 0 h 4808828"/>
              <a:gd name="connsiteX6" fmla="*/ 52 w 9153196"/>
              <a:gd name="connsiteY6" fmla="*/ 1284 h 4808828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02972" y="4559785"/>
                  <a:pt x="1992246" y="3966388"/>
                  <a:pt x="3115058" y="3911480"/>
                </a:cubicBezTo>
                <a:cubicBezTo>
                  <a:pt x="4237870" y="3856572"/>
                  <a:pt x="5939190" y="4331788"/>
                  <a:pt x="6736870" y="4428289"/>
                </a:cubicBezTo>
                <a:cubicBezTo>
                  <a:pt x="7534550" y="4524790"/>
                  <a:pt x="8253185" y="4658343"/>
                  <a:pt x="9149297" y="4461355"/>
                </a:cubicBezTo>
                <a:cubicBezTo>
                  <a:pt x="9150597" y="300012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7" name="Freeform 6"/>
          <p:cNvSpPr/>
          <p:nvPr/>
        </p:nvSpPr>
        <p:spPr bwMode="invGray">
          <a:xfrm>
            <a:off x="-69" y="0"/>
            <a:ext cx="12192000" cy="4526280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14528" y="4596192"/>
                  <a:pt x="1857799" y="4264120"/>
                  <a:pt x="2980996" y="4236720"/>
                </a:cubicBezTo>
                <a:cubicBezTo>
                  <a:pt x="4104193" y="4209320"/>
                  <a:pt x="5900665" y="4503309"/>
                  <a:pt x="6739180" y="4593336"/>
                </a:cubicBezTo>
                <a:cubicBezTo>
                  <a:pt x="7577695" y="4683363"/>
                  <a:pt x="8253185" y="4731157"/>
                  <a:pt x="9149297" y="4383685"/>
                </a:cubicBezTo>
                <a:cubicBezTo>
                  <a:pt x="9150597" y="292245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8" name="Oval 7"/>
          <p:cNvSpPr/>
          <p:nvPr/>
        </p:nvSpPr>
        <p:spPr bwMode="gray">
          <a:xfrm>
            <a:off x="10753344" y="3849624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Oval 8"/>
          <p:cNvSpPr/>
          <p:nvPr/>
        </p:nvSpPr>
        <p:spPr bwMode="gray">
          <a:xfrm>
            <a:off x="10387584" y="4535424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Oval 9"/>
          <p:cNvSpPr/>
          <p:nvPr/>
        </p:nvSpPr>
        <p:spPr bwMode="gray">
          <a:xfrm>
            <a:off x="402336" y="3840480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524000" y="5129785"/>
            <a:ext cx="9717024" cy="1362075"/>
          </a:xfr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000" b="1" kern="1200" cap="all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1524000" y="4425696"/>
            <a:ext cx="9717024" cy="71323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4FB43-E117-4FF3-92BC-9BCF424602A6}" type="datetimeFigureOut">
              <a:rPr lang="ko-KR" altLang="en-US" smtClean="0"/>
              <a:t>2021-11-10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0101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>
            <a:off x="0" y="0"/>
            <a:ext cx="12192000" cy="1929384"/>
          </a:xfrm>
          <a:custGeom>
            <a:avLst/>
            <a:gdLst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2104644"/>
              <a:gd name="connsiteX1" fmla="*/ 0 w 9144000"/>
              <a:gd name="connsiteY1" fmla="*/ 1929384 h 2104644"/>
              <a:gd name="connsiteX2" fmla="*/ 2971800 w 9144000"/>
              <a:gd name="connsiteY2" fmla="*/ 1307592 h 2104644"/>
              <a:gd name="connsiteX3" fmla="*/ 9134856 w 9144000"/>
              <a:gd name="connsiteY3" fmla="*/ 1609344 h 2104644"/>
              <a:gd name="connsiteX4" fmla="*/ 9144000 w 9144000"/>
              <a:gd name="connsiteY4" fmla="*/ 0 h 2104644"/>
              <a:gd name="connsiteX5" fmla="*/ 8503920 w 9144000"/>
              <a:gd name="connsiteY5" fmla="*/ 0 h 2104644"/>
              <a:gd name="connsiteX6" fmla="*/ 3858768 w 9144000"/>
              <a:gd name="connsiteY6" fmla="*/ 320040 h 2104644"/>
              <a:gd name="connsiteX7" fmla="*/ 0 w 9144000"/>
              <a:gd name="connsiteY7" fmla="*/ 256032 h 210464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929384">
                <a:moveTo>
                  <a:pt x="0" y="256032"/>
                </a:moveTo>
                <a:lnTo>
                  <a:pt x="0" y="1929384"/>
                </a:lnTo>
                <a:cubicBezTo>
                  <a:pt x="574548" y="1726692"/>
                  <a:pt x="1449324" y="1360932"/>
                  <a:pt x="2971800" y="1307592"/>
                </a:cubicBezTo>
                <a:cubicBezTo>
                  <a:pt x="4494276" y="1254252"/>
                  <a:pt x="7606284" y="1872996"/>
                  <a:pt x="9134856" y="1609344"/>
                </a:cubicBezTo>
                <a:lnTo>
                  <a:pt x="9144000" y="0"/>
                </a:lnTo>
                <a:lnTo>
                  <a:pt x="8503920" y="0"/>
                </a:lnTo>
                <a:cubicBezTo>
                  <a:pt x="7543800" y="844296"/>
                  <a:pt x="5111496" y="420624"/>
                  <a:pt x="3858768" y="320040"/>
                </a:cubicBezTo>
                <a:cubicBezTo>
                  <a:pt x="2606040" y="219456"/>
                  <a:pt x="1435608" y="76200"/>
                  <a:pt x="0" y="256032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Freeform 8"/>
          <p:cNvSpPr/>
          <p:nvPr/>
        </p:nvSpPr>
        <p:spPr bwMode="invGray">
          <a:xfrm>
            <a:off x="-509" y="228600"/>
            <a:ext cx="12192508" cy="1409700"/>
          </a:xfrm>
          <a:custGeom>
            <a:avLst/>
            <a:gdLst>
              <a:gd name="connsiteX0" fmla="*/ 0 w 9144000"/>
              <a:gd name="connsiteY0" fmla="*/ 393192 h 1344168"/>
              <a:gd name="connsiteX1" fmla="*/ 4544568 w 9144000"/>
              <a:gd name="connsiteY1" fmla="*/ 201168 h 1344168"/>
              <a:gd name="connsiteX2" fmla="*/ 9144000 w 9144000"/>
              <a:gd name="connsiteY2" fmla="*/ 0 h 1344168"/>
              <a:gd name="connsiteX3" fmla="*/ 9144000 w 9144000"/>
              <a:gd name="connsiteY3" fmla="*/ 1042416 h 1344168"/>
              <a:gd name="connsiteX4" fmla="*/ 4407408 w 9144000"/>
              <a:gd name="connsiteY4" fmla="*/ 978408 h 1344168"/>
              <a:gd name="connsiteX5" fmla="*/ 9144 w 9144000"/>
              <a:gd name="connsiteY5" fmla="*/ 1344168 h 1344168"/>
              <a:gd name="connsiteX6" fmla="*/ 0 w 9144000"/>
              <a:gd name="connsiteY6" fmla="*/ 393192 h 1344168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09700"/>
              <a:gd name="connsiteX1" fmla="*/ 4544568 w 9144000"/>
              <a:gd name="connsiteY1" fmla="*/ 234696 h 1409700"/>
              <a:gd name="connsiteX2" fmla="*/ 9144000 w 9144000"/>
              <a:gd name="connsiteY2" fmla="*/ 33528 h 1409700"/>
              <a:gd name="connsiteX3" fmla="*/ 9144000 w 9144000"/>
              <a:gd name="connsiteY3" fmla="*/ 1075944 h 1409700"/>
              <a:gd name="connsiteX4" fmla="*/ 4407408 w 9144000"/>
              <a:gd name="connsiteY4" fmla="*/ 1011936 h 1409700"/>
              <a:gd name="connsiteX5" fmla="*/ 9144 w 9144000"/>
              <a:gd name="connsiteY5" fmla="*/ 1377696 h 1409700"/>
              <a:gd name="connsiteX6" fmla="*/ 0 w 9144000"/>
              <a:gd name="connsiteY6" fmla="*/ 426720 h 1409700"/>
              <a:gd name="connsiteX0" fmla="*/ 381 w 9144381"/>
              <a:gd name="connsiteY0" fmla="*/ 426720 h 1409700"/>
              <a:gd name="connsiteX1" fmla="*/ 4544949 w 9144381"/>
              <a:gd name="connsiteY1" fmla="*/ 234696 h 1409700"/>
              <a:gd name="connsiteX2" fmla="*/ 9144381 w 9144381"/>
              <a:gd name="connsiteY2" fmla="*/ 33528 h 1409700"/>
              <a:gd name="connsiteX3" fmla="*/ 9144381 w 9144381"/>
              <a:gd name="connsiteY3" fmla="*/ 1075944 h 1409700"/>
              <a:gd name="connsiteX4" fmla="*/ 4407789 w 9144381"/>
              <a:gd name="connsiteY4" fmla="*/ 1011936 h 1409700"/>
              <a:gd name="connsiteX5" fmla="*/ 0 w 9144381"/>
              <a:gd name="connsiteY5" fmla="*/ 1384071 h 1409700"/>
              <a:gd name="connsiteX6" fmla="*/ 381 w 9144381"/>
              <a:gd name="connsiteY6" fmla="*/ 42672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381" h="1409700">
                <a:moveTo>
                  <a:pt x="381" y="426720"/>
                </a:moveTo>
                <a:cubicBezTo>
                  <a:pt x="1664589" y="0"/>
                  <a:pt x="3036189" y="134112"/>
                  <a:pt x="4544949" y="234696"/>
                </a:cubicBezTo>
                <a:cubicBezTo>
                  <a:pt x="6053709" y="335280"/>
                  <a:pt x="8239125" y="509016"/>
                  <a:pt x="9144381" y="33528"/>
                </a:cubicBezTo>
                <a:lnTo>
                  <a:pt x="9144381" y="1075944"/>
                </a:lnTo>
                <a:cubicBezTo>
                  <a:pt x="8004429" y="1409700"/>
                  <a:pt x="5931852" y="960582"/>
                  <a:pt x="4407789" y="1011936"/>
                </a:cubicBezTo>
                <a:cubicBezTo>
                  <a:pt x="2883726" y="1063290"/>
                  <a:pt x="1237488" y="1109751"/>
                  <a:pt x="0" y="1384071"/>
                </a:cubicBezTo>
                <a:lnTo>
                  <a:pt x="381" y="426720"/>
                </a:lnTo>
                <a:close/>
              </a:path>
            </a:pathLst>
          </a:cu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Oval 9"/>
          <p:cNvSpPr/>
          <p:nvPr/>
        </p:nvSpPr>
        <p:spPr bwMode="gray">
          <a:xfrm>
            <a:off x="11082528" y="100584"/>
            <a:ext cx="816864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Oval 10"/>
          <p:cNvSpPr/>
          <p:nvPr/>
        </p:nvSpPr>
        <p:spPr bwMode="gray">
          <a:xfrm>
            <a:off x="10082784" y="173736"/>
            <a:ext cx="487680" cy="36576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2" name="Oval 11"/>
          <p:cNvSpPr/>
          <p:nvPr/>
        </p:nvSpPr>
        <p:spPr bwMode="gray">
          <a:xfrm>
            <a:off x="280416" y="932688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87452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87452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4FB43-E117-4FF3-92BC-9BCF424602A6}" type="datetimeFigureOut">
              <a:rPr lang="ko-KR" altLang="en-US" smtClean="0"/>
              <a:t>2021-11-10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07614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624328"/>
            <a:ext cx="5386917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624328"/>
            <a:ext cx="5389033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4FB43-E117-4FF3-92BC-9BCF424602A6}" type="datetimeFigureOut">
              <a:rPr lang="ko-KR" altLang="en-US" smtClean="0"/>
              <a:t>2021-11-10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  <p:sp>
        <p:nvSpPr>
          <p:cNvPr id="10" name="Oval 9"/>
          <p:cNvSpPr/>
          <p:nvPr/>
        </p:nvSpPr>
        <p:spPr bwMode="gray">
          <a:xfrm>
            <a:off x="10972800" y="1005840"/>
            <a:ext cx="816864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Oval 10"/>
          <p:cNvSpPr/>
          <p:nvPr/>
        </p:nvSpPr>
        <p:spPr bwMode="gray">
          <a:xfrm>
            <a:off x="10265664" y="969264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2" name="Oval 11"/>
          <p:cNvSpPr/>
          <p:nvPr/>
        </p:nvSpPr>
        <p:spPr bwMode="gray">
          <a:xfrm>
            <a:off x="377952" y="786384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609600" y="1874520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black">
          <a:xfrm>
            <a:off x="6193368" y="1874520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</p:spTree>
    <p:extLst>
      <p:ext uri="{BB962C8B-B14F-4D97-AF65-F5344CB8AC3E}">
        <p14:creationId xmlns:p14="http://schemas.microsoft.com/office/powerpoint/2010/main" val="1967931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 bwMode="gray">
          <a:xfrm>
            <a:off x="0" y="1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4FB43-E117-4FF3-92BC-9BCF424602A6}" type="datetimeFigureOut">
              <a:rPr lang="ko-KR" altLang="en-US" smtClean="0"/>
              <a:t>2021-11-10</a:t>
            </a:fld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  <p:sp>
        <p:nvSpPr>
          <p:cNvPr id="6" name="Freeform 5"/>
          <p:cNvSpPr/>
          <p:nvPr/>
        </p:nvSpPr>
        <p:spPr bwMode="invGray">
          <a:xfrm>
            <a:off x="-69" y="-1972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7" name="Oval 6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8" name="Oval 7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Oval 8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646176" y="813816"/>
            <a:ext cx="10972800" cy="1143000"/>
          </a:xfr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152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4FB43-E117-4FF3-92BC-9BCF424602A6}" type="datetimeFigureOut">
              <a:rPr lang="ko-KR" altLang="en-US" smtClean="0"/>
              <a:t>2021-11-10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  <p:grpSp>
        <p:nvGrpSpPr>
          <p:cNvPr id="5" name="Group 4"/>
          <p:cNvGrpSpPr/>
          <p:nvPr/>
        </p:nvGrpSpPr>
        <p:grpSpPr bwMode="invGray">
          <a:xfrm>
            <a:off x="-69" y="-1972"/>
            <a:ext cx="12200896" cy="1283795"/>
            <a:chOff x="-52" y="-1972"/>
            <a:chExt cx="9150672" cy="1283795"/>
          </a:xfrm>
        </p:grpSpPr>
        <p:sp>
          <p:nvSpPr>
            <p:cNvPr id="6" name="Freeform 5"/>
            <p:cNvSpPr/>
            <p:nvPr userDrawn="1"/>
          </p:nvSpPr>
          <p:spPr bwMode="invGray">
            <a:xfrm>
              <a:off x="0" y="1"/>
              <a:ext cx="9150620" cy="128182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50620" h="1470041">
                  <a:moveTo>
                    <a:pt x="52" y="1284"/>
                  </a:moveTo>
                  <a:cubicBezTo>
                    <a:pt x="35" y="491948"/>
                    <a:pt x="17" y="761872"/>
                    <a:pt x="0" y="1252536"/>
                  </a:cubicBezTo>
                  <a:cubicBezTo>
                    <a:pt x="304800" y="1097088"/>
                    <a:pt x="1803165" y="328826"/>
                    <a:pt x="3622738" y="425264"/>
                  </a:cubicBezTo>
                  <a:cubicBezTo>
                    <a:pt x="5442311" y="521702"/>
                    <a:pt x="6970396" y="1470041"/>
                    <a:pt x="9144052" y="877824"/>
                  </a:cubicBezTo>
                  <a:cubicBezTo>
                    <a:pt x="9146241" y="585216"/>
                    <a:pt x="9148431" y="292608"/>
                    <a:pt x="9150620" y="0"/>
                  </a:cubicBezTo>
                  <a:lnTo>
                    <a:pt x="5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7" name="Freeform 6"/>
            <p:cNvSpPr/>
            <p:nvPr userDrawn="1"/>
          </p:nvSpPr>
          <p:spPr bwMode="invGray">
            <a:xfrm>
              <a:off x="-52" y="-1972"/>
              <a:ext cx="9144052" cy="109417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52" h="1282732">
                  <a:moveTo>
                    <a:pt x="2371" y="1971"/>
                  </a:moveTo>
                  <a:cubicBezTo>
                    <a:pt x="1581" y="305263"/>
                    <a:pt x="790" y="446133"/>
                    <a:pt x="0" y="749425"/>
                  </a:cubicBezTo>
                  <a:cubicBezTo>
                    <a:pt x="414528" y="587881"/>
                    <a:pt x="1394642" y="355830"/>
                    <a:pt x="3114923" y="315034"/>
                  </a:cubicBezTo>
                  <a:cubicBezTo>
                    <a:pt x="4835204" y="274238"/>
                    <a:pt x="7500499" y="1282732"/>
                    <a:pt x="9144052" y="537135"/>
                  </a:cubicBezTo>
                  <a:cubicBezTo>
                    <a:pt x="9143751" y="358090"/>
                    <a:pt x="9143451" y="179045"/>
                    <a:pt x="9143150" y="0"/>
                  </a:cubicBezTo>
                  <a:lnTo>
                    <a:pt x="2371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</p:grpSp>
      <p:sp>
        <p:nvSpPr>
          <p:cNvPr id="8" name="Oval 7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Oval 8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Oval 9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98104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 bwMode="invGray">
          <a:xfrm rot="16200000">
            <a:off x="-2709598" y="2703653"/>
            <a:ext cx="6891618" cy="1472419"/>
            <a:chOff x="-18448" y="-1967"/>
            <a:chExt cx="9176991" cy="1292024"/>
          </a:xfrm>
        </p:grpSpPr>
        <p:sp>
          <p:nvSpPr>
            <p:cNvPr id="9" name="Freeform 8"/>
            <p:cNvSpPr/>
            <p:nvPr userDrawn="1"/>
          </p:nvSpPr>
          <p:spPr bwMode="invGray">
            <a:xfrm>
              <a:off x="-18448" y="5"/>
              <a:ext cx="9176991" cy="129005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0" name="Freeform 9"/>
            <p:cNvSpPr/>
            <p:nvPr userDrawn="1"/>
          </p:nvSpPr>
          <p:spPr bwMode="invGray">
            <a:xfrm>
              <a:off x="1533" y="-1967"/>
              <a:ext cx="9149091" cy="126639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207007" y="273050"/>
            <a:ext cx="10375392" cy="950976"/>
          </a:xfr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4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072" y="1371600"/>
            <a:ext cx="6815667" cy="475488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16" y="1362456"/>
            <a:ext cx="3425952" cy="47640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19200" y="6537960"/>
            <a:ext cx="2844800" cy="246888"/>
          </a:xfrm>
        </p:spPr>
        <p:txBody>
          <a:bodyPr/>
          <a:lstStyle/>
          <a:p>
            <a:fld id="{40D4FB43-E117-4FF3-92BC-9BCF424602A6}" type="datetimeFigureOut">
              <a:rPr lang="ko-KR" altLang="en-US" smtClean="0"/>
              <a:t>2021-11-10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96605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7010400" y="987552"/>
            <a:ext cx="4974336" cy="795528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707136" y="1216152"/>
            <a:ext cx="6193536" cy="4645152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34784" y="1901952"/>
            <a:ext cx="4949952" cy="17556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19200" y="6537960"/>
            <a:ext cx="2844800" cy="246888"/>
          </a:xfrm>
        </p:spPr>
        <p:txBody>
          <a:bodyPr/>
          <a:lstStyle/>
          <a:p>
            <a:fld id="{40D4FB43-E117-4FF3-92BC-9BCF424602A6}" type="datetimeFigureOut">
              <a:rPr lang="ko-KR" altLang="en-US" smtClean="0"/>
              <a:t>2021-11-10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  <p:grpSp>
        <p:nvGrpSpPr>
          <p:cNvPr id="8" name="Group 7"/>
          <p:cNvGrpSpPr/>
          <p:nvPr/>
        </p:nvGrpSpPr>
        <p:grpSpPr bwMode="invGray">
          <a:xfrm rot="16200000">
            <a:off x="-2709598" y="2703653"/>
            <a:ext cx="6891618" cy="1472419"/>
            <a:chOff x="-18448" y="-1967"/>
            <a:chExt cx="9176991" cy="1292024"/>
          </a:xfrm>
        </p:grpSpPr>
        <p:sp>
          <p:nvSpPr>
            <p:cNvPr id="9" name="Freeform 8"/>
            <p:cNvSpPr/>
            <p:nvPr userDrawn="1"/>
          </p:nvSpPr>
          <p:spPr bwMode="invGray">
            <a:xfrm>
              <a:off x="-18448" y="5"/>
              <a:ext cx="9176991" cy="129005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0" name="Freeform 9"/>
            <p:cNvSpPr/>
            <p:nvPr userDrawn="1"/>
          </p:nvSpPr>
          <p:spPr bwMode="invGray">
            <a:xfrm>
              <a:off x="1533" y="-1967"/>
              <a:ext cx="9149091" cy="126639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</p:grpSp>
      <p:sp>
        <p:nvSpPr>
          <p:cNvPr id="11" name="Oval 10"/>
          <p:cNvSpPr/>
          <p:nvPr/>
        </p:nvSpPr>
        <p:spPr bwMode="gray">
          <a:xfrm>
            <a:off x="9144000" y="3886200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2" name="Oval 11"/>
          <p:cNvSpPr/>
          <p:nvPr/>
        </p:nvSpPr>
        <p:spPr bwMode="gray">
          <a:xfrm>
            <a:off x="7717536" y="4572000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3" name="Oval 12"/>
          <p:cNvSpPr/>
          <p:nvPr/>
        </p:nvSpPr>
        <p:spPr bwMode="gray">
          <a:xfrm>
            <a:off x="1621536" y="384048"/>
            <a:ext cx="975360" cy="73152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2009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0" y="0"/>
            <a:ext cx="12204261" cy="1862136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862136">
                <a:moveTo>
                  <a:pt x="52" y="1284"/>
                </a:moveTo>
                <a:cubicBezTo>
                  <a:pt x="35" y="491948"/>
                  <a:pt x="17" y="1371472"/>
                  <a:pt x="0" y="1862136"/>
                </a:cubicBezTo>
                <a:cubicBezTo>
                  <a:pt x="304800" y="1706688"/>
                  <a:pt x="1952287" y="1117060"/>
                  <a:pt x="2999284" y="1051560"/>
                </a:cubicBezTo>
                <a:cubicBezTo>
                  <a:pt x="4046281" y="986060"/>
                  <a:pt x="5541316" y="1353820"/>
                  <a:pt x="6281980" y="1469136"/>
                </a:cubicBezTo>
                <a:cubicBezTo>
                  <a:pt x="7022644" y="1584452"/>
                  <a:pt x="8247940" y="1834896"/>
                  <a:pt x="9144052" y="1487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8" name="Freeform 7"/>
          <p:cNvSpPr/>
          <p:nvPr/>
        </p:nvSpPr>
        <p:spPr bwMode="invGray">
          <a:xfrm>
            <a:off x="-69" y="0"/>
            <a:ext cx="12204261" cy="1481136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481136">
                <a:moveTo>
                  <a:pt x="52" y="1284"/>
                </a:moveTo>
                <a:cubicBezTo>
                  <a:pt x="35" y="491948"/>
                  <a:pt x="17" y="990472"/>
                  <a:pt x="0" y="1481136"/>
                </a:cubicBezTo>
                <a:cubicBezTo>
                  <a:pt x="414528" y="1319592"/>
                  <a:pt x="1857799" y="987520"/>
                  <a:pt x="2980996" y="960120"/>
                </a:cubicBezTo>
                <a:cubicBezTo>
                  <a:pt x="4104193" y="932720"/>
                  <a:pt x="6019852" y="1271016"/>
                  <a:pt x="6739180" y="1316736"/>
                </a:cubicBezTo>
                <a:cubicBezTo>
                  <a:pt x="7458508" y="1362456"/>
                  <a:pt x="8247940" y="1453896"/>
                  <a:pt x="9144052" y="1106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white">
          <a:xfrm>
            <a:off x="609600" y="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537960"/>
            <a:ext cx="2844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4FB43-E117-4FF3-92BC-9BCF424602A6}" type="datetimeFigureOut">
              <a:rPr lang="ko-KR" altLang="en-US" smtClean="0"/>
              <a:t>2021-11-10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537960"/>
            <a:ext cx="3860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537960"/>
            <a:ext cx="2844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 bwMode="gray"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72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lang="en-US" sz="3600" b="1" kern="1200" smtClean="0">
          <a:solidFill>
            <a:schemeClr val="bg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accent5"/>
        </a:buClr>
        <a:buSzPct val="85000"/>
        <a:buFont typeface="Wingdings" pitchFamily="2" charset="2"/>
        <a:buChar char="¢"/>
        <a:defRPr lang="en-US" sz="3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4"/>
        </a:buClr>
        <a:buSzPct val="85000"/>
        <a:buFont typeface="Wingdings" pitchFamily="2" charset="2"/>
        <a:buChar char="¤"/>
        <a:defRPr lang="en-US" sz="28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3"/>
        </a:buClr>
        <a:buSzPct val="85000"/>
        <a:buFont typeface="Wingdings" pitchFamily="2" charset="2"/>
        <a:buChar char="¤"/>
        <a:defRPr lang="en-US" sz="24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2"/>
        </a:buClr>
        <a:buSzPct val="85000"/>
        <a:buFont typeface="Wingdings" pitchFamily="2" charset="2"/>
        <a:buChar char="¤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6"/>
        </a:buClr>
        <a:buSzPct val="85000"/>
        <a:buFont typeface="Wingdings" pitchFamily="2" charset="2"/>
        <a:buChar char="¤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audio" Target="NUL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이미지 갤러리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444" y="1690688"/>
            <a:ext cx="4854356" cy="4798602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8"/>
            <a:ext cx="4854356" cy="4798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982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노랑색 봄을 알려주네요</a:t>
            </a: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A7EF2475-6E4A-451F-AFF7-006732654580}"/>
              </a:ext>
            </a:extLst>
          </p:cNvPr>
          <p:cNvGrpSpPr/>
          <p:nvPr/>
        </p:nvGrpSpPr>
        <p:grpSpPr>
          <a:xfrm>
            <a:off x="2947511" y="1616471"/>
            <a:ext cx="6433287" cy="4766919"/>
            <a:chOff x="2947511" y="1616471"/>
            <a:chExt cx="6433287" cy="4766919"/>
          </a:xfrm>
        </p:grpSpPr>
        <p:pic>
          <p:nvPicPr>
            <p:cNvPr id="5" name="내용 개체 틀 3">
              <a:extLst>
                <a:ext uri="{FF2B5EF4-FFF2-40B4-BE49-F238E27FC236}">
                  <a16:creationId xmlns:a16="http://schemas.microsoft.com/office/drawing/2014/main" id="{D4F9F211-2B50-41B5-9005-95E2D400842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36511" y="1616471"/>
              <a:ext cx="4833409" cy="3625057"/>
            </a:xfrm>
            <a:prstGeom prst="flowChartConnector">
              <a:avLst/>
            </a:prstGeom>
            <a:effectLst>
              <a:softEdge rad="635000"/>
            </a:effectLst>
          </p:spPr>
        </p:pic>
        <p:pic>
          <p:nvPicPr>
            <p:cNvPr id="8" name="내용 개체 틀 3">
              <a:extLst>
                <a:ext uri="{FF2B5EF4-FFF2-40B4-BE49-F238E27FC236}">
                  <a16:creationId xmlns:a16="http://schemas.microsoft.com/office/drawing/2014/main" id="{146ABCC6-590D-47AC-9D39-4C044F8786A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47511" y="2665706"/>
              <a:ext cx="4833409" cy="3625057"/>
            </a:xfrm>
            <a:prstGeom prst="flowChartConnector">
              <a:avLst/>
            </a:prstGeom>
            <a:effectLst>
              <a:softEdge rad="635000"/>
            </a:effectLst>
          </p:spPr>
        </p:pic>
        <p:pic>
          <p:nvPicPr>
            <p:cNvPr id="6" name="내용 개체 틀 3">
              <a:extLst>
                <a:ext uri="{FF2B5EF4-FFF2-40B4-BE49-F238E27FC236}">
                  <a16:creationId xmlns:a16="http://schemas.microsoft.com/office/drawing/2014/main" id="{822F4701-6E22-4939-877B-8992ED7D31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547389" y="2758333"/>
              <a:ext cx="4833409" cy="3625057"/>
            </a:xfrm>
            <a:prstGeom prst="flowChartConnector">
              <a:avLst/>
            </a:prstGeom>
            <a:effectLst>
              <a:softEdge rad="635000"/>
            </a:effectLst>
          </p:spPr>
        </p:pic>
      </p:grpSp>
      <p:pic>
        <p:nvPicPr>
          <p:cNvPr id="3" name="샘프로오디_4">
            <a:hlinkClick r:id="" action="ppaction://media"/>
            <a:extLst>
              <a:ext uri="{FF2B5EF4-FFF2-40B4-BE49-F238E27FC236}">
                <a16:creationId xmlns:a16="http://schemas.microsoft.com/office/drawing/2014/main" id="{B3F0F9C5-3F79-4193-A4C4-C37568002D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066895" y="2050663"/>
            <a:ext cx="1447800" cy="14478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curtains"/>
        <p:sndAc>
          <p:stSnd>
            <p:snd r:embed="rId4" name="wind.wav"/>
          </p:stSnd>
        </p:sndAc>
      </p:transition>
    </mc:Choice>
    <mc:Fallback xmlns="">
      <p:transition spd="slow" advTm="3000">
        <p:fade/>
        <p:sndAc>
          <p:stSnd>
            <p:snd r:embed="rId7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260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DA66133-BB34-4EA8-9666-E832DF41F2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소비자 욕망의 다양화 부응</a:t>
            </a:r>
            <a:endParaRPr lang="en-US" altLang="ko-KR" dirty="0"/>
          </a:p>
          <a:p>
            <a:r>
              <a:rPr lang="ko-KR" altLang="en-US" dirty="0"/>
              <a:t>우수제품을 개발함으로써 </a:t>
            </a:r>
            <a:r>
              <a:rPr lang="ko-KR" altLang="en-US" dirty="0" err="1"/>
              <a:t>경젱력을</a:t>
            </a:r>
            <a:r>
              <a:rPr lang="ko-KR" altLang="en-US" dirty="0"/>
              <a:t> 강화</a:t>
            </a:r>
            <a:endParaRPr lang="en-US" altLang="ko-KR" dirty="0"/>
          </a:p>
          <a:p>
            <a:r>
              <a:rPr lang="ko-KR" altLang="en-US" dirty="0"/>
              <a:t>우수제품 창의력에 대한 보상으로서 부가이윤 창출</a:t>
            </a:r>
            <a:endParaRPr lang="en-US" altLang="ko-KR" dirty="0"/>
          </a:p>
          <a:p>
            <a:r>
              <a:rPr lang="en-US" altLang="ko-KR" dirty="0"/>
              <a:t> </a:t>
            </a:r>
            <a:r>
              <a:rPr lang="ko-KR" altLang="en-US" dirty="0"/>
              <a:t>추종품의 출현 이후에도 동일 산업 있어 선도적 지위를 확보하게 한다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6EE02E39-BF8F-4D2D-84D3-FCBC99BD5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신제품 창안</a:t>
            </a:r>
          </a:p>
        </p:txBody>
      </p:sp>
    </p:spTree>
    <p:extLst>
      <p:ext uri="{BB962C8B-B14F-4D97-AF65-F5344CB8AC3E}">
        <p14:creationId xmlns:p14="http://schemas.microsoft.com/office/powerpoint/2010/main" val="41327411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l="35521" t="37963" r="20238" b="23563"/>
          <a:stretch/>
        </p:blipFill>
        <p:spPr>
          <a:xfrm>
            <a:off x="1485901" y="1810325"/>
            <a:ext cx="9024256" cy="4414490"/>
          </a:xfrm>
          <a:prstGeom prst="rect">
            <a:avLst/>
          </a:prstGeom>
        </p:spPr>
      </p:pic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주요 행사 장소 안내</a:t>
            </a:r>
          </a:p>
        </p:txBody>
      </p:sp>
    </p:spTree>
    <p:extLst>
      <p:ext uri="{BB962C8B-B14F-4D97-AF65-F5344CB8AC3E}">
        <p14:creationId xmlns:p14="http://schemas.microsoft.com/office/powerpoint/2010/main" val="23080575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l="39524" t="23150" r="32381" b="40513"/>
          <a:stretch/>
        </p:blipFill>
        <p:spPr>
          <a:xfrm>
            <a:off x="6769100" y="-170543"/>
            <a:ext cx="3361871" cy="3053443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직사각형 4"/>
          <p:cNvSpPr/>
          <p:nvPr/>
        </p:nvSpPr>
        <p:spPr>
          <a:xfrm>
            <a:off x="478972" y="3588995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dirty="0"/>
              <a:t>동경 126˚16' 북위 33˚07'에 위치, 제주도에서 남쪽으로 약 11km 정도 떨어져 있다. 대한민국의 최남단에 있는 섬. 대한민국의 극남에 위치한 섬이기 때문에 연평균 기온 및 </a:t>
            </a:r>
            <a:r>
              <a:rPr lang="ko-KR" altLang="en-US" dirty="0" err="1"/>
              <a:t>최한월</a:t>
            </a:r>
            <a:r>
              <a:rPr lang="ko-KR" altLang="en-US" dirty="0"/>
              <a:t> 평균기온이 가장 높다. 남서쪽으로 </a:t>
            </a:r>
            <a:r>
              <a:rPr lang="ko-KR" altLang="en-US" dirty="0" err="1"/>
              <a:t>이어도가</a:t>
            </a:r>
            <a:r>
              <a:rPr lang="ko-KR" altLang="en-US" dirty="0"/>
              <a:t> 존재하나, </a:t>
            </a:r>
            <a:r>
              <a:rPr lang="ko-KR" altLang="en-US" dirty="0" err="1"/>
              <a:t>이어도는</a:t>
            </a:r>
            <a:r>
              <a:rPr lang="ko-KR" altLang="en-US" dirty="0"/>
              <a:t> 국제법상으로도, 한중 양국 정부 입장으로도 섬이 아닌 '</a:t>
            </a:r>
            <a:r>
              <a:rPr lang="ko-KR" altLang="en-US" dirty="0" err="1"/>
              <a:t>암초'이므로</a:t>
            </a:r>
            <a:r>
              <a:rPr lang="ko-KR" altLang="en-US" dirty="0"/>
              <a:t>[1] </a:t>
            </a:r>
            <a:r>
              <a:rPr lang="ko-KR" altLang="en-US" dirty="0" err="1"/>
              <a:t>마라도가</a:t>
            </a:r>
            <a:r>
              <a:rPr lang="ko-KR" altLang="en-US" dirty="0"/>
              <a:t> 가장 남쪽에 있는 섬이다.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648392" y="660861"/>
            <a:ext cx="3499658" cy="17539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마라도</a:t>
            </a:r>
          </a:p>
        </p:txBody>
      </p:sp>
    </p:spTree>
    <p:extLst>
      <p:ext uri="{BB962C8B-B14F-4D97-AF65-F5344CB8AC3E}">
        <p14:creationId xmlns:p14="http://schemas.microsoft.com/office/powerpoint/2010/main" val="1074585663"/>
      </p:ext>
    </p:extLst>
  </p:cSld>
  <p:clrMapOvr>
    <a:masterClrMapping/>
  </p:clrMapOvr>
</p:sld>
</file>

<file path=ppt/theme/theme1.xml><?xml version="1.0" encoding="utf-8"?>
<a:theme xmlns:a="http://schemas.openxmlformats.org/drawingml/2006/main" name="New_Natural01">
  <a:themeElements>
    <a:clrScheme name="Natural01">
      <a:dk1>
        <a:sysClr val="windowText" lastClr="000000"/>
      </a:dk1>
      <a:lt1>
        <a:sysClr val="window" lastClr="FFFFFF"/>
      </a:lt1>
      <a:dk2>
        <a:srgbClr val="1F6299"/>
      </a:dk2>
      <a:lt2>
        <a:srgbClr val="DFF0F7"/>
      </a:lt2>
      <a:accent1>
        <a:srgbClr val="40C6D8"/>
      </a:accent1>
      <a:accent2>
        <a:srgbClr val="5581FD"/>
      </a:accent2>
      <a:accent3>
        <a:srgbClr val="33BDFB"/>
      </a:accent3>
      <a:accent4>
        <a:srgbClr val="4CD416"/>
      </a:accent4>
      <a:accent5>
        <a:srgbClr val="FE8C2E"/>
      </a:accent5>
      <a:accent6>
        <a:srgbClr val="C489FF"/>
      </a:accent6>
      <a:hlink>
        <a:srgbClr val="D98609"/>
      </a:hlink>
      <a:folHlink>
        <a:srgbClr val="85DFD0"/>
      </a:folHlink>
    </a:clrScheme>
    <a:fontScheme name="Natural01">
      <a:majorFont>
        <a:latin typeface="Tahoma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ahoma"/>
        <a:ea typeface=""/>
        <a:cs typeface=""/>
        <a:font script="Jpan" typeface="HGｺﾞｼｯｸE"/>
        <a:font script="Hang" typeface="맑은 고딕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Natural01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31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0000"/>
                <a:satMod val="2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70000"/>
                <a:satMod val="150000"/>
              </a:schemeClr>
            </a:gs>
          </a:gsLst>
          <a:path path="circle">
            <a:fillToRect t="30000" r="100000" b="70000"/>
          </a:path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4000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alpha val="38000"/>
                <a:satMod val="150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3000000"/>
            </a:lightRig>
          </a:scene3d>
          <a:sp3d contourW="6350" prstMaterial="flat">
            <a:bevelT h="889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satMod val="200000"/>
              </a:schemeClr>
            </a:gs>
            <a:gs pos="100000">
              <a:schemeClr val="phClr">
                <a:tint val="100000"/>
                <a:shade val="89000"/>
                <a:satMod val="150000"/>
                <a:lumMod val="90000"/>
              </a:schemeClr>
            </a:gs>
          </a:gsLst>
          <a:path path="circle">
            <a:fillToRect l="40000" t="30000" r="40000" b="30000"/>
          </a:path>
        </a:gradFill>
        <a:gradFill rotWithShape="1">
          <a:gsLst>
            <a:gs pos="0">
              <a:schemeClr val="phClr">
                <a:tint val="100000"/>
                <a:shade val="90000"/>
                <a:satMod val="200000"/>
                <a:lumMod val="90000"/>
              </a:schemeClr>
            </a:gs>
            <a:gs pos="43000">
              <a:schemeClr val="phClr">
                <a:tint val="85000"/>
                <a:shade val="100000"/>
                <a:satMod val="300000"/>
                <a:lumMod val="100000"/>
              </a:schemeClr>
            </a:gs>
            <a:gs pos="100000">
              <a:schemeClr val="phClr">
                <a:tint val="85000"/>
                <a:shade val="100000"/>
                <a:satMod val="300000"/>
                <a:lumMod val="100000"/>
              </a:schemeClr>
            </a:gs>
          </a:gsLst>
          <a:lin ang="54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TM10237564[[fn=자연 테마]]</Template>
  <TotalTime>25</TotalTime>
  <Words>103</Words>
  <Application>Microsoft Office PowerPoint</Application>
  <PresentationFormat>와이드스크린</PresentationFormat>
  <Paragraphs>10</Paragraphs>
  <Slides>5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0" baseType="lpstr">
      <vt:lpstr>HY헤드라인M</vt:lpstr>
      <vt:lpstr>Arial</vt:lpstr>
      <vt:lpstr>Tahoma</vt:lpstr>
      <vt:lpstr>Wingdings</vt:lpstr>
      <vt:lpstr>New_Natural01</vt:lpstr>
      <vt:lpstr>이미지 갤러리</vt:lpstr>
      <vt:lpstr>노랑색 봄을 알려주네요</vt:lpstr>
      <vt:lpstr>신제품 창안</vt:lpstr>
      <vt:lpstr>주요 행사 장소 안내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신제품 창안</dc:title>
  <dc:creator>khrdm</dc:creator>
  <cp:lastModifiedBy>hrdm</cp:lastModifiedBy>
  <cp:revision>11</cp:revision>
  <dcterms:created xsi:type="dcterms:W3CDTF">2021-08-11T15:29:26Z</dcterms:created>
  <dcterms:modified xsi:type="dcterms:W3CDTF">2021-11-10T09:32:49Z</dcterms:modified>
</cp:coreProperties>
</file>