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hrdm" initials="k" lastIdx="1" clrIdx="0">
    <p:extLst>
      <p:ext uri="{19B8F6BF-5375-455C-9EA6-DF929625EA0E}">
        <p15:presenceInfo xmlns:p15="http://schemas.microsoft.com/office/powerpoint/2012/main" userId="khr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9T00:12:16.939" idx="1">
    <p:pos x="720" y="125"/>
    <p:text>2011년 자료 갱신 요청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53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038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8450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766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173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7586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6823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8154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52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938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211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045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263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6335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55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354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98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289C15D-3858-436C-8405-7257DED01070}" type="datetimeFigureOut">
              <a:rPr lang="ko-KR" altLang="en-US" smtClean="0"/>
              <a:t>2022-04-01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70159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621094" y="2144723"/>
            <a:ext cx="378340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한국의 섬</a:t>
            </a:r>
            <a:endParaRPr lang="en-US" altLang="ko-KR" sz="6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53528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9E07E0-54CC-42B6-9194-3478329BF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2005</a:t>
            </a:r>
            <a:r>
              <a:rPr lang="ko-KR" altLang="en-US" dirty="0"/>
              <a:t>년 지역별 현황</a:t>
            </a:r>
          </a:p>
        </p:txBody>
      </p:sp>
      <p:graphicFrame>
        <p:nvGraphicFramePr>
          <p:cNvPr id="4" name="표 4">
            <a:extLst>
              <a:ext uri="{FF2B5EF4-FFF2-40B4-BE49-F238E27FC236}">
                <a16:creationId xmlns:a16="http://schemas.microsoft.com/office/drawing/2014/main" id="{CADC812C-FA62-4DC0-8B65-C6CD50C63E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7334889"/>
              </p:ext>
            </p:extLst>
          </p:nvPr>
        </p:nvGraphicFramePr>
        <p:xfrm>
          <a:off x="684213" y="685800"/>
          <a:ext cx="8534400" cy="3429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4800">
                  <a:extLst>
                    <a:ext uri="{9D8B030D-6E8A-4147-A177-3AD203B41FA5}">
                      <a16:colId xmlns:a16="http://schemas.microsoft.com/office/drawing/2014/main" val="213789195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508146881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751043686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구분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유인도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무인도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428431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부산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38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274907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인천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42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112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38642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경기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54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56029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강원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54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94459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전북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83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29854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전남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280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bg1"/>
                          </a:solidFill>
                        </a:rPr>
                        <a:t>1,689</a:t>
                      </a:r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823237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solidFill>
                            <a:schemeClr val="bg1"/>
                          </a:solidFill>
                        </a:rPr>
                        <a:t>2005</a:t>
                      </a:r>
                      <a:r>
                        <a:rPr lang="ko-KR" altLang="en-US" smtClean="0">
                          <a:solidFill>
                            <a:schemeClr val="bg1"/>
                          </a:solidFill>
                        </a:rPr>
                        <a:t>년 </a:t>
                      </a:r>
                      <a:r>
                        <a:rPr lang="ko-KR" altLang="en-US" dirty="0">
                          <a:solidFill>
                            <a:schemeClr val="bg1"/>
                          </a:solidFill>
                        </a:rPr>
                        <a:t>통계청 자료 일부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1196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0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48392" y="660861"/>
            <a:ext cx="3499658" cy="1753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독도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1100050" y="311442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/>
              <a:t>독도는 두 개의 섬으로 이루어져 있다</a:t>
            </a:r>
            <a:r>
              <a:rPr lang="en-US" altLang="ko-KR" dirty="0"/>
              <a:t>. </a:t>
            </a:r>
            <a:r>
              <a:rPr lang="ko-KR" altLang="en-US" dirty="0"/>
              <a:t>동남쪽에 위치한 동도는 유인 등대를 비롯하여 대부분의 해양수산 시설이 설치되어 있다</a:t>
            </a:r>
            <a:r>
              <a:rPr lang="en-US" altLang="ko-KR" dirty="0"/>
              <a:t>. </a:t>
            </a:r>
            <a:r>
              <a:rPr lang="ko-KR" altLang="en-US" dirty="0"/>
              <a:t>높이는 </a:t>
            </a:r>
            <a:r>
              <a:rPr lang="en-US" altLang="ko-KR" dirty="0"/>
              <a:t>98.6m, </a:t>
            </a:r>
            <a:r>
              <a:rPr lang="ko-KR" altLang="en-US" dirty="0"/>
              <a:t>둘레 </a:t>
            </a:r>
            <a:r>
              <a:rPr lang="en-US" altLang="ko-KR" dirty="0"/>
              <a:t>2.8km, </a:t>
            </a:r>
            <a:r>
              <a:rPr lang="ko-KR" altLang="en-US" dirty="0"/>
              <a:t>면적 </a:t>
            </a:r>
            <a:r>
              <a:rPr lang="en-US" altLang="ko-KR" dirty="0"/>
              <a:t>73,297m2</a:t>
            </a:r>
            <a:r>
              <a:rPr lang="ko-KR" altLang="en-US" dirty="0"/>
              <a:t>로 </a:t>
            </a:r>
            <a:r>
              <a:rPr lang="ko-KR" altLang="en-US" dirty="0" err="1"/>
              <a:t>장축은</a:t>
            </a:r>
            <a:r>
              <a:rPr lang="ko-KR" altLang="en-US" dirty="0"/>
              <a:t> 북북동 방향으로 </a:t>
            </a:r>
            <a:r>
              <a:rPr lang="en-US" altLang="ko-KR" dirty="0"/>
              <a:t>450m</a:t>
            </a:r>
            <a:r>
              <a:rPr lang="ko-KR" altLang="en-US" dirty="0"/>
              <a:t>에 걸쳐 경사가 </a:t>
            </a:r>
            <a:r>
              <a:rPr lang="en-US" altLang="ko-KR" dirty="0"/>
              <a:t>60</a:t>
            </a:r>
            <a:r>
              <a:rPr lang="ko-KR" altLang="en-US" dirty="0"/>
              <a:t>도로 뻗어 있고</a:t>
            </a:r>
            <a:r>
              <a:rPr lang="en-US" altLang="ko-KR" dirty="0"/>
              <a:t>, </a:t>
            </a:r>
            <a:r>
              <a:rPr lang="ko-KR" altLang="en-US" dirty="0"/>
              <a:t>중앙부는 원형 상태로 해수면까지 꺼진 수직 홀이 특징이다</a:t>
            </a:r>
            <a:r>
              <a:rPr lang="en-US" altLang="ko-KR" dirty="0"/>
              <a:t>. </a:t>
            </a:r>
            <a:r>
              <a:rPr lang="ko-KR" altLang="en-US" dirty="0"/>
              <a:t>서북쪽에 위치한 서도는 높이 </a:t>
            </a:r>
            <a:r>
              <a:rPr lang="en-US" altLang="ko-KR" dirty="0"/>
              <a:t>168.5m, </a:t>
            </a:r>
            <a:r>
              <a:rPr lang="ko-KR" altLang="en-US" dirty="0"/>
              <a:t>둘레 </a:t>
            </a:r>
            <a:r>
              <a:rPr lang="en-US" altLang="ko-KR" dirty="0"/>
              <a:t>2.6km, </a:t>
            </a:r>
            <a:r>
              <a:rPr lang="ko-KR" altLang="en-US" dirty="0"/>
              <a:t>면적 </a:t>
            </a:r>
            <a:r>
              <a:rPr lang="en-US" altLang="ko-KR" dirty="0"/>
              <a:t>88,639m2, </a:t>
            </a:r>
            <a:r>
              <a:rPr lang="ko-KR" altLang="en-US" dirty="0" err="1"/>
              <a:t>장축은</a:t>
            </a:r>
            <a:r>
              <a:rPr lang="ko-KR" altLang="en-US" dirty="0"/>
              <a:t> 남북 방향으로 약 </a:t>
            </a:r>
            <a:r>
              <a:rPr lang="en-US" altLang="ko-KR" dirty="0"/>
              <a:t>450m, </a:t>
            </a:r>
            <a:r>
              <a:rPr lang="ko-KR" altLang="en-US" dirty="0"/>
              <a:t>동서 방향으로 약 </a:t>
            </a:r>
            <a:r>
              <a:rPr lang="en-US" altLang="ko-KR" dirty="0"/>
              <a:t>300m </a:t>
            </a:r>
            <a:r>
              <a:rPr lang="ko-KR" altLang="en-US" dirty="0"/>
              <a:t>가량 뻗어 있다</a:t>
            </a:r>
            <a:r>
              <a:rPr lang="en-US" altLang="ko-KR" dirty="0"/>
              <a:t>.</a:t>
            </a:r>
          </a:p>
        </p:txBody>
      </p:sp>
      <p:pic>
        <p:nvPicPr>
          <p:cNvPr id="1028" name="Picture 4" descr="독도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7" t="14567" r="3205" b="36332"/>
          <a:stretch/>
        </p:blipFill>
        <p:spPr bwMode="auto">
          <a:xfrm>
            <a:off x="4487779" y="1495411"/>
            <a:ext cx="4376571" cy="304114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109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39524" t="23150" r="32381" b="40513"/>
          <a:stretch/>
        </p:blipFill>
        <p:spPr>
          <a:xfrm>
            <a:off x="4764314" y="414039"/>
            <a:ext cx="5138057" cy="35995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직사각형 4"/>
          <p:cNvSpPr/>
          <p:nvPr/>
        </p:nvSpPr>
        <p:spPr>
          <a:xfrm>
            <a:off x="478972" y="3588995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/>
              <a:t>동경 126˚16' 북위 33˚07'에 위치, 제주도에서 남쪽으로 약 11km 정도 떨어져 있다. 대한민국의 최남단에 있는 섬. 대한민국의 극남에 위치한 섬이기 때문에 연평균 기온 및 </a:t>
            </a:r>
            <a:r>
              <a:rPr lang="ko-KR" altLang="en-US" dirty="0" err="1"/>
              <a:t>최한월</a:t>
            </a:r>
            <a:r>
              <a:rPr lang="ko-KR" altLang="en-US" dirty="0"/>
              <a:t> 평균기온이 가장 높다. 남서쪽으로 </a:t>
            </a:r>
            <a:r>
              <a:rPr lang="ko-KR" altLang="en-US" dirty="0" err="1"/>
              <a:t>이어도가</a:t>
            </a:r>
            <a:r>
              <a:rPr lang="ko-KR" altLang="en-US" dirty="0"/>
              <a:t> 존재하나, </a:t>
            </a:r>
            <a:r>
              <a:rPr lang="ko-KR" altLang="en-US" dirty="0" err="1"/>
              <a:t>이어도는</a:t>
            </a:r>
            <a:r>
              <a:rPr lang="ko-KR" altLang="en-US" dirty="0"/>
              <a:t> 국제법상으로도, 한중 양국 정부 입장으로도 섬이 아닌 '</a:t>
            </a:r>
            <a:r>
              <a:rPr lang="ko-KR" altLang="en-US" dirty="0" err="1"/>
              <a:t>암초'이므로</a:t>
            </a:r>
            <a:r>
              <a:rPr lang="ko-KR" altLang="en-US" dirty="0"/>
              <a:t>[1] </a:t>
            </a:r>
            <a:r>
              <a:rPr lang="ko-KR" altLang="en-US" dirty="0" err="1"/>
              <a:t>마라도가</a:t>
            </a:r>
            <a:r>
              <a:rPr lang="ko-KR" altLang="en-US" dirty="0"/>
              <a:t> 가장 남쪽에 있는 섬이다.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48392" y="660861"/>
            <a:ext cx="3499658" cy="1753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마라도</a:t>
            </a:r>
          </a:p>
        </p:txBody>
      </p:sp>
    </p:spTree>
    <p:extLst>
      <p:ext uri="{BB962C8B-B14F-4D97-AF65-F5344CB8AC3E}">
        <p14:creationId xmlns:p14="http://schemas.microsoft.com/office/powerpoint/2010/main" val="107458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슬라이스">
  <a:themeElements>
    <a:clrScheme name="슬라이스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슬라이스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슬라이스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</TotalTime>
  <Words>174</Words>
  <Application>Microsoft Office PowerPoint</Application>
  <PresentationFormat>와이드스크린</PresentationFormat>
  <Paragraphs>28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HY중고딕</vt:lpstr>
      <vt:lpstr>HY헤드라인M</vt:lpstr>
      <vt:lpstr>Century Gothic</vt:lpstr>
      <vt:lpstr>Wingdings 3</vt:lpstr>
      <vt:lpstr>슬라이스</vt:lpstr>
      <vt:lpstr>PowerPoint 프레젠테이션</vt:lpstr>
      <vt:lpstr>2005년 지역별 현황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G-main</dc:creator>
  <cp:lastModifiedBy>PC</cp:lastModifiedBy>
  <cp:revision>8</cp:revision>
  <dcterms:created xsi:type="dcterms:W3CDTF">2021-07-18T08:12:08Z</dcterms:created>
  <dcterms:modified xsi:type="dcterms:W3CDTF">2022-03-31T15:03:25Z</dcterms:modified>
</cp:coreProperties>
</file>