
<file path=[Content_Types].xml><?xml version="1.0" encoding="utf-8"?>
<Types xmlns="http://schemas.openxmlformats.org/package/2006/content-types"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284" r:id="rId2"/>
    <p:sldId id="293" r:id="rId3"/>
    <p:sldId id="295" r:id="rId4"/>
    <p:sldId id="296" r:id="rId5"/>
    <p:sldId id="29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석중호" initials="석" lastIdx="1" clrIdx="0">
    <p:extLst>
      <p:ext uri="{19B8F6BF-5375-455C-9EA6-DF929625EA0E}">
        <p15:presenceInfo xmlns:p15="http://schemas.microsoft.com/office/powerpoint/2012/main" userId="S::joongho@webzen.com::bff8d4fe-ab9f-4790-8a9c-8aca31c906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B8"/>
    <a:srgbClr val="FFC1B6"/>
    <a:srgbClr val="17B5A2"/>
    <a:srgbClr val="25E3CC"/>
    <a:srgbClr val="F8A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1301" autoAdjust="0"/>
  </p:normalViewPr>
  <p:slideViewPr>
    <p:cSldViewPr snapToGrid="0">
      <p:cViewPr varScale="1">
        <p:scale>
          <a:sx n="81" d="100"/>
          <a:sy n="81" d="100"/>
        </p:scale>
        <p:origin x="126" y="2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6.7976424821897266E-2"/>
          <c:y val="0.1381358669358351"/>
          <c:w val="0.90821405136857891"/>
          <c:h val="0.64420796196017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방문자수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A사이트</c:v>
                </c:pt>
                <c:pt idx="1">
                  <c:v>B사이트</c:v>
                </c:pt>
                <c:pt idx="2">
                  <c:v>C사이트</c:v>
                </c:pt>
                <c:pt idx="3">
                  <c:v>D사이트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65</c:v>
                </c:pt>
                <c:pt idx="2">
                  <c:v>45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A3-40AB-9F23-5CBC744D4B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A사이트</c:v>
                </c:pt>
                <c:pt idx="1">
                  <c:v>B사이트</c:v>
                </c:pt>
                <c:pt idx="2">
                  <c:v>C사이트</c:v>
                </c:pt>
                <c:pt idx="3">
                  <c:v>D사이트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30000</c:v>
                </c:pt>
                <c:pt idx="1">
                  <c:v>25000</c:v>
                </c:pt>
                <c:pt idx="2">
                  <c:v>27000</c:v>
                </c:pt>
                <c:pt idx="3">
                  <c:v>3300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A3-40AB-9F23-5CBC744D4B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6323448"/>
        <c:axId val="376324104"/>
      </c:barChart>
      <c:catAx>
        <c:axId val="376323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76324104"/>
        <c:crosses val="autoZero"/>
        <c:auto val="1"/>
        <c:lblAlgn val="ctr"/>
        <c:lblOffset val="100"/>
        <c:noMultiLvlLbl val="0"/>
      </c:catAx>
      <c:valAx>
        <c:axId val="376324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76323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59476A3-992A-4F29-BC1B-0F46116D0F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92F3934-805A-458B-86BE-9E6AA0CECF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6D83C-17D0-481C-908C-8491E97243BE}" type="datetimeFigureOut">
              <a:rPr lang="ko-KR" altLang="en-US" smtClean="0"/>
              <a:pPr/>
              <a:t>2021-11-11</a:t>
            </a:fld>
            <a:endParaRPr lang="ko-KR" altLang="en-US" dirty="0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CF725B1-ECE0-48FF-BFBF-92AFFA911E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EB917E7-4EA5-4A8B-98E5-574AABC6DE3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5C0C4-B541-4EBC-BCAF-480176352F7E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991954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36D4B-5DEB-48E0-8D0F-B2F7DADDB907}" type="datetimeFigureOut">
              <a:rPr lang="ko-KR" altLang="en-US" smtClean="0"/>
              <a:pPr/>
              <a:t>2021-11-11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6B6B8-86D1-412B-8AB0-5FAF2A604A15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35981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1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68839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67019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</p:spTree>
    <p:extLst>
      <p:ext uri="{BB962C8B-B14F-4D97-AF65-F5344CB8AC3E}">
        <p14:creationId xmlns:p14="http://schemas.microsoft.com/office/powerpoint/2010/main" val="294606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5430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03129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587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046697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77685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07927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391411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18856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3617810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5203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9993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20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6246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30027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01777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9081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3382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264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33110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 dirty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68782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1803478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hf hdr="0" dt="0"/>
  <p:txStyles>
    <p:titleStyle>
      <a:lvl1pPr algn="l" defTabSz="457200" rtl="0" eaLnBrk="1" latinLnBrk="1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4BC307-7C42-47DE-8D77-A55A9EB095D2}"/>
              </a:ext>
            </a:extLst>
          </p:cNvPr>
          <p:cNvSpPr txBox="1"/>
          <p:nvPr/>
        </p:nvSpPr>
        <p:spPr>
          <a:xfrm>
            <a:off x="1001779" y="2286288"/>
            <a:ext cx="2169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웹사이트 제작 기획서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4921581" y="5076982"/>
            <a:ext cx="6096000" cy="3651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Name:  </a:t>
            </a:r>
            <a:r>
              <a:rPr lang="ko-KR" altLang="en-US" sz="1400" dirty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김 지은</a:t>
            </a:r>
            <a:endParaRPr lang="en-US" altLang="ko-KR" sz="14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  <a:cs typeface="Aharoni" panose="02010803020104030203" pitchFamily="2" charset="-79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89707" y="2428792"/>
            <a:ext cx="116379" cy="1186278"/>
          </a:xfrm>
          <a:prstGeom prst="rect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F05097-740F-44C9-9507-E43E03AE7E0E}"/>
              </a:ext>
            </a:extLst>
          </p:cNvPr>
          <p:cNvSpPr txBox="1"/>
          <p:nvPr/>
        </p:nvSpPr>
        <p:spPr>
          <a:xfrm>
            <a:off x="1001779" y="2767345"/>
            <a:ext cx="6441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뷰트관련상품</a:t>
            </a:r>
            <a:endParaRPr lang="ko-KR" altLang="en-US" sz="5400" dirty="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Aharoni" panose="02010803020104030203" pitchFamily="2" charset="-79"/>
            </a:endParaRPr>
          </a:p>
        </p:txBody>
      </p:sp>
      <p:pic>
        <p:nvPicPr>
          <p:cNvPr id="5" name="샘플오디오">
            <a:hlinkClick r:id="" action="ppaction://media"/>
            <a:extLst>
              <a:ext uri="{FF2B5EF4-FFF2-40B4-BE49-F238E27FC236}">
                <a16:creationId xmlns:a16="http://schemas.microsoft.com/office/drawing/2014/main" id="{D706C6FC-81BD-4174-88BB-F8491D7B8C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1000" out="1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83138" y="3081075"/>
            <a:ext cx="609600" cy="60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2162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9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F69A38-4C40-453E-840E-1A5965F543C4}"/>
              </a:ext>
            </a:extLst>
          </p:cNvPr>
          <p:cNvSpPr txBox="1"/>
          <p:nvPr/>
        </p:nvSpPr>
        <p:spPr>
          <a:xfrm>
            <a:off x="1224345" y="1045851"/>
            <a:ext cx="5325168" cy="3461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웹사이트 기획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목적 및 대상선정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주 사용자 조사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디자인 전략 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벤치마킹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컨셉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컬러 및 폰트 선정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화면그리드</a:t>
            </a:r>
            <a:r>
              <a:rPr lang="en-US" altLang="ko-KR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네비게이션</a:t>
            </a:r>
            <a:endParaRPr lang="en-US" altLang="ko-KR" sz="16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6F05097-740F-44C9-9507-E43E03AE7E0E}"/>
              </a:ext>
            </a:extLst>
          </p:cNvPr>
          <p:cNvSpPr txBox="1"/>
          <p:nvPr/>
        </p:nvSpPr>
        <p:spPr>
          <a:xfrm>
            <a:off x="789708" y="444599"/>
            <a:ext cx="328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dirty="0">
                <a:solidFill>
                  <a:srgbClr val="FF000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Contents</a:t>
            </a:r>
            <a:endParaRPr lang="ko-KR" altLang="en-US" sz="4800" dirty="0">
              <a:solidFill>
                <a:srgbClr val="FF0000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F72882C-4C97-4FCF-9A62-E3900B47A509}"/>
              </a:ext>
            </a:extLst>
          </p:cNvPr>
          <p:cNvSpPr/>
          <p:nvPr/>
        </p:nvSpPr>
        <p:spPr>
          <a:xfrm flipH="1">
            <a:off x="1001087" y="1258786"/>
            <a:ext cx="162692" cy="3236202"/>
          </a:xfrm>
          <a:prstGeom prst="rect">
            <a:avLst/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+mn-ea"/>
            </a:endParaRPr>
          </a:p>
        </p:txBody>
      </p:sp>
      <p:sp>
        <p:nvSpPr>
          <p:cNvPr id="2" name="바닥글 개체 틀 1">
            <a:extLst>
              <a:ext uri="{FF2B5EF4-FFF2-40B4-BE49-F238E27FC236}">
                <a16:creationId xmlns:a16="http://schemas.microsoft.com/office/drawing/2014/main" id="{C463F619-DE55-4A3E-B131-0B820D17D2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542BD230-D23E-4C5F-96F4-336BF35460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3259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42AB9184-40C1-4E7E-87A5-204285C9BBC8}"/>
              </a:ext>
            </a:extLst>
          </p:cNvPr>
          <p:cNvCxnSpPr>
            <a:cxnSpLocks/>
          </p:cNvCxnSpPr>
          <p:nvPr/>
        </p:nvCxnSpPr>
        <p:spPr>
          <a:xfrm>
            <a:off x="0" y="727613"/>
            <a:ext cx="12192000" cy="1588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88C3E27-CE82-4811-8DAB-281C2343A57C}"/>
              </a:ext>
            </a:extLst>
          </p:cNvPr>
          <p:cNvSpPr txBox="1"/>
          <p:nvPr/>
        </p:nvSpPr>
        <p:spPr>
          <a:xfrm>
            <a:off x="905927" y="781473"/>
            <a:ext cx="3419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 dirty="0">
                <a:latin typeface="+mn-ea"/>
              </a:rPr>
              <a:t>주 사용자 분석 및 사용자에 따른 웹사이트 방향성 기술</a:t>
            </a:r>
            <a:endParaRPr lang="en-US" altLang="ko-KR" sz="1200" dirty="0">
              <a:latin typeface="+mn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72D1F3-6538-42B9-B4B3-D1E6489C1966}"/>
              </a:ext>
            </a:extLst>
          </p:cNvPr>
          <p:cNvSpPr txBox="1"/>
          <p:nvPr/>
        </p:nvSpPr>
        <p:spPr>
          <a:xfrm>
            <a:off x="977900" y="1634334"/>
            <a:ext cx="13452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latin typeface="+mj-ea"/>
                <a:ea typeface="+mj-ea"/>
              </a:rPr>
              <a:t>주 사용자 분석</a:t>
            </a:r>
            <a:endParaRPr lang="ko-KR" altLang="en-US" sz="1200" dirty="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72D1F3-6538-42B9-B4B3-D1E6489C1966}"/>
              </a:ext>
            </a:extLst>
          </p:cNvPr>
          <p:cNvSpPr txBox="1"/>
          <p:nvPr/>
        </p:nvSpPr>
        <p:spPr>
          <a:xfrm>
            <a:off x="977901" y="3629641"/>
            <a:ext cx="7136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latin typeface="+mj-ea"/>
                <a:ea typeface="+mj-ea"/>
              </a:rPr>
              <a:t>방향성</a:t>
            </a:r>
            <a:endParaRPr lang="ko-KR" altLang="en-US" sz="1200" dirty="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8C3E27-CE82-4811-8DAB-281C2343A57C}"/>
              </a:ext>
            </a:extLst>
          </p:cNvPr>
          <p:cNvSpPr txBox="1"/>
          <p:nvPr/>
        </p:nvSpPr>
        <p:spPr>
          <a:xfrm>
            <a:off x="977899" y="4165226"/>
            <a:ext cx="6069290" cy="10114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>
                <a:latin typeface="+mn-ea"/>
              </a:rPr>
              <a:t>저가의 화장품 브랜드</a:t>
            </a:r>
            <a:r>
              <a:rPr lang="en-US" altLang="ko-KR" sz="1400" dirty="0">
                <a:latin typeface="+mn-ea"/>
              </a:rPr>
              <a:t>, 10-30</a:t>
            </a:r>
            <a:r>
              <a:rPr lang="ko-KR" altLang="en-US" sz="1400" dirty="0">
                <a:latin typeface="+mn-ea"/>
              </a:rPr>
              <a:t>대까지의 다양한 폭의 여성 소비자 대상</a:t>
            </a:r>
            <a:endParaRPr lang="en-US" altLang="ko-KR" sz="1400" dirty="0">
              <a:latin typeface="+mn-ea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>
                <a:latin typeface="+mn-ea"/>
              </a:rPr>
              <a:t>다양한 연령층도 거부감 없는 디자인을 사용</a:t>
            </a:r>
            <a:endParaRPr lang="en-US" altLang="ko-KR" sz="1400" dirty="0">
              <a:latin typeface="+mn-ea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dirty="0">
                <a:latin typeface="+mn-ea"/>
              </a:rPr>
              <a:t>메인 페이지에 대형 배너를 제작</a:t>
            </a:r>
            <a:endParaRPr lang="en-US" altLang="ko-KR" sz="1400" dirty="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 flipH="1">
            <a:off x="900782" y="1688641"/>
            <a:ext cx="77119" cy="235204"/>
          </a:xfrm>
          <a:prstGeom prst="rect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13" name="직사각형 12"/>
          <p:cNvSpPr/>
          <p:nvPr/>
        </p:nvSpPr>
        <p:spPr>
          <a:xfrm flipH="1">
            <a:off x="900782" y="3686977"/>
            <a:ext cx="77119" cy="235204"/>
          </a:xfrm>
          <a:prstGeom prst="rect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 dirty="0">
              <a:latin typeface="+mj-ea"/>
              <a:ea typeface="+mj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063869" y="2206479"/>
            <a:ext cx="2391508" cy="888023"/>
          </a:xfrm>
          <a:prstGeom prst="bevel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b="1" dirty="0"/>
              <a:t>사용자</a:t>
            </a:r>
            <a:endParaRPr lang="en-US" altLang="ko-KR" sz="1400" b="1" dirty="0"/>
          </a:p>
          <a:p>
            <a:pPr algn="ctr">
              <a:lnSpc>
                <a:spcPct val="150000"/>
              </a:lnSpc>
            </a:pPr>
            <a:r>
              <a:rPr lang="en-US" altLang="ko-KR" sz="1400" b="1" dirty="0"/>
              <a:t>10-30</a:t>
            </a:r>
            <a:r>
              <a:rPr lang="ko-KR" altLang="en-US" sz="1400" b="1" dirty="0"/>
              <a:t>대 여자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725007" y="2206479"/>
            <a:ext cx="2391508" cy="888023"/>
          </a:xfrm>
          <a:prstGeom prst="bevel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b="1" dirty="0"/>
              <a:t>소비자</a:t>
            </a:r>
            <a:endParaRPr lang="en-US" altLang="ko-KR" sz="1400" b="1" dirty="0"/>
          </a:p>
          <a:p>
            <a:pPr algn="ctr">
              <a:lnSpc>
                <a:spcPct val="150000"/>
              </a:lnSpc>
            </a:pPr>
            <a:r>
              <a:rPr lang="en-US" altLang="ko-KR" sz="1400" b="1" dirty="0"/>
              <a:t>10-30</a:t>
            </a:r>
            <a:r>
              <a:rPr lang="ko-KR" altLang="en-US" sz="1400" b="1" dirty="0"/>
              <a:t>대 여자</a:t>
            </a:r>
          </a:p>
        </p:txBody>
      </p:sp>
      <p:sp>
        <p:nvSpPr>
          <p:cNvPr id="2" name="바닥글 개체 틀 1">
            <a:extLst>
              <a:ext uri="{FF2B5EF4-FFF2-40B4-BE49-F238E27FC236}">
                <a16:creationId xmlns:a16="http://schemas.microsoft.com/office/drawing/2014/main" id="{A4599F3A-3B54-4CFC-8114-2B82A379AE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844F05FB-FC9E-41C5-9176-12D6A7DD84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3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84819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B5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430285" y="5361992"/>
            <a:ext cx="6096000" cy="467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9BC6A74-60D7-4FFA-8F5C-20AC09BCE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782157"/>
            <a:ext cx="8534400" cy="1507067"/>
          </a:xfrm>
        </p:spPr>
        <p:txBody>
          <a:bodyPr/>
          <a:lstStyle/>
          <a:p>
            <a:r>
              <a:rPr lang="ko-KR" altLang="en-US" dirty="0"/>
              <a:t>뷰트 사이트 현황</a:t>
            </a:r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70C1BF50-73A2-475E-AEF2-F3E6216FB1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6345575"/>
              </p:ext>
            </p:extLst>
          </p:nvPr>
        </p:nvGraphicFramePr>
        <p:xfrm>
          <a:off x="1064527" y="712519"/>
          <a:ext cx="8534400" cy="4476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8816848-180F-4F62-9537-2FFDDCA285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981B0BC3-171D-4A10-A7BE-BD467664A2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4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483476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B5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28407" y="5076982"/>
            <a:ext cx="6096000" cy="467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 dirty="0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 dirty="0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4BC307-7C42-47DE-8D77-A55A9EB095D2}"/>
              </a:ext>
            </a:extLst>
          </p:cNvPr>
          <p:cNvSpPr txBox="1"/>
          <p:nvPr/>
        </p:nvSpPr>
        <p:spPr>
          <a:xfrm>
            <a:off x="1001779" y="2428791"/>
            <a:ext cx="1874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 dirty="0">
                <a:solidFill>
                  <a:schemeClr val="bg1"/>
                </a:solidFill>
                <a:latin typeface="+mn-ea"/>
              </a:rPr>
              <a:t>웹사이트 제작 기획서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789707" y="2428792"/>
            <a:ext cx="116379" cy="1186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 dirty="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F05097-740F-44C9-9507-E43E03AE7E0E}"/>
              </a:ext>
            </a:extLst>
          </p:cNvPr>
          <p:cNvSpPr txBox="1"/>
          <p:nvPr/>
        </p:nvSpPr>
        <p:spPr>
          <a:xfrm>
            <a:off x="1001779" y="2767345"/>
            <a:ext cx="6441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dirty="0">
                <a:solidFill>
                  <a:schemeClr val="bg1"/>
                </a:solidFill>
                <a:latin typeface="+mj-ea"/>
                <a:ea typeface="+mj-ea"/>
              </a:rPr>
              <a:t>웹사이트 명</a:t>
            </a:r>
          </a:p>
        </p:txBody>
      </p:sp>
      <p:sp>
        <p:nvSpPr>
          <p:cNvPr id="2" name="바닥글 개체 틀 1">
            <a:extLst>
              <a:ext uri="{FF2B5EF4-FFF2-40B4-BE49-F238E27FC236}">
                <a16:creationId xmlns:a16="http://schemas.microsoft.com/office/drawing/2014/main" id="{8B22FFB3-9956-4AC1-8642-C5A9CB447B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ko-KR" altLang="en-US"/>
              <a:t>뷰트상품</a:t>
            </a:r>
            <a:endParaRPr lang="ko-KR" altLang="en-US" dirty="0"/>
          </a:p>
        </p:txBody>
      </p:sp>
      <p:sp>
        <p:nvSpPr>
          <p:cNvPr id="3" name="슬라이드 번호 개체 틀 2">
            <a:extLst>
              <a:ext uri="{FF2B5EF4-FFF2-40B4-BE49-F238E27FC236}">
                <a16:creationId xmlns:a16="http://schemas.microsoft.com/office/drawing/2014/main" id="{0B3BD6BA-9863-4247-B9BF-218CB5F8E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5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12522427"/>
      </p:ext>
    </p:extLst>
  </p:cSld>
  <p:clrMapOvr>
    <a:masterClrMapping/>
  </p:clrMapOvr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TM02900771[[fn=슬라이스]]</Template>
  <TotalTime>1227</TotalTime>
  <Words>103</Words>
  <Application>Microsoft Office PowerPoint</Application>
  <PresentationFormat>와이드스크린</PresentationFormat>
  <Paragraphs>39</Paragraphs>
  <Slides>5</Slides>
  <Notes>5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HY중고딕</vt:lpstr>
      <vt:lpstr>HY헤드라인M</vt:lpstr>
      <vt:lpstr>맑은 고딕</vt:lpstr>
      <vt:lpstr>Aharoni</vt:lpstr>
      <vt:lpstr>Arial</vt:lpstr>
      <vt:lpstr>Century Gothic</vt:lpstr>
      <vt:lpstr>Wingdings</vt:lpstr>
      <vt:lpstr>Wingdings 3</vt:lpstr>
      <vt:lpstr>슬라이스</vt:lpstr>
      <vt:lpstr>PowerPoint 프레젠테이션</vt:lpstr>
      <vt:lpstr>PowerPoint 프레젠테이션</vt:lpstr>
      <vt:lpstr>PowerPoint 프레젠테이션</vt:lpstr>
      <vt:lpstr>뷰트 사이트 현황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subject>웹 사이트 제작</dc:subject>
  <dc:creator>ADEN</dc:creator>
  <cp:lastModifiedBy>hrdm</cp:lastModifiedBy>
  <cp:revision>197</cp:revision>
  <dcterms:created xsi:type="dcterms:W3CDTF">2019-08-16T12:57:37Z</dcterms:created>
  <dcterms:modified xsi:type="dcterms:W3CDTF">2021-11-11T06:22:01Z</dcterms:modified>
</cp:coreProperties>
</file>