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57-4D87-AB84-E660BC0D89D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57-4D87-AB84-E660BC0D89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1817760"/>
        <c:axId val="411818088"/>
      </c:barChart>
      <c:catAx>
        <c:axId val="411817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11818088"/>
        <c:crosses val="autoZero"/>
        <c:auto val="1"/>
        <c:lblAlgn val="ctr"/>
        <c:lblOffset val="100"/>
        <c:noMultiLvlLbl val="0"/>
      </c:catAx>
      <c:valAx>
        <c:axId val="411818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11817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A8E36F-C934-46FF-8A8E-31662796B375}" type="doc">
      <dgm:prSet loTypeId="urn:microsoft.com/office/officeart/2005/8/layout/vProcess5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731DE26A-DD0B-44A9-B21C-42C20A39F4F1}">
      <dgm:prSet/>
      <dgm:spPr/>
      <dgm:t>
        <a:bodyPr/>
        <a:lstStyle/>
        <a:p>
          <a:pPr latinLnBrk="1"/>
          <a:r>
            <a:rPr lang="ko-KR"/>
            <a:t>세라믹 </a:t>
          </a:r>
          <a:r>
            <a:rPr lang="en-US"/>
            <a:t>: </a:t>
          </a:r>
          <a:r>
            <a:rPr lang="ko-KR"/>
            <a:t>흙과 기타재료를 사용 고온에 구운 도기 재질의 타일</a:t>
          </a:r>
        </a:p>
      </dgm:t>
    </dgm:pt>
    <dgm:pt modelId="{ADA098CB-F7E4-4E01-A7A8-E516E43F98D8}" type="parTrans" cxnId="{1508224B-B486-47D4-8CAE-B948BDEF9345}">
      <dgm:prSet/>
      <dgm:spPr/>
      <dgm:t>
        <a:bodyPr/>
        <a:lstStyle/>
        <a:p>
          <a:pPr latinLnBrk="1"/>
          <a:endParaRPr lang="ko-KR" altLang="en-US"/>
        </a:p>
      </dgm:t>
    </dgm:pt>
    <dgm:pt modelId="{38190520-CA90-45BA-AB1A-7039E146E811}" type="sibTrans" cxnId="{1508224B-B486-47D4-8CAE-B948BDEF9345}">
      <dgm:prSet/>
      <dgm:spPr/>
      <dgm:t>
        <a:bodyPr/>
        <a:lstStyle/>
        <a:p>
          <a:pPr latinLnBrk="1"/>
          <a:endParaRPr lang="ko-KR" altLang="en-US"/>
        </a:p>
      </dgm:t>
    </dgm:pt>
    <dgm:pt modelId="{692B3A45-E2F2-4C01-B959-2748A96B13C9}">
      <dgm:prSet/>
      <dgm:spPr/>
      <dgm:t>
        <a:bodyPr/>
        <a:lstStyle/>
        <a:p>
          <a:pPr latinLnBrk="1"/>
          <a:r>
            <a:rPr lang="ko-KR"/>
            <a:t>벽돌 타일 </a:t>
          </a:r>
          <a:r>
            <a:rPr lang="en-US"/>
            <a:t>: </a:t>
          </a:r>
          <a:r>
            <a:rPr lang="ko-KR"/>
            <a:t>벽돌 모양</a:t>
          </a:r>
        </a:p>
      </dgm:t>
    </dgm:pt>
    <dgm:pt modelId="{8D22852F-AEC7-4369-B141-DF6CA436B2B4}" type="parTrans" cxnId="{5DEC4D20-8B24-425D-B828-27529DD10FDA}">
      <dgm:prSet/>
      <dgm:spPr/>
      <dgm:t>
        <a:bodyPr/>
        <a:lstStyle/>
        <a:p>
          <a:pPr latinLnBrk="1"/>
          <a:endParaRPr lang="ko-KR" altLang="en-US"/>
        </a:p>
      </dgm:t>
    </dgm:pt>
    <dgm:pt modelId="{8018EAAC-D9CA-41EE-8EA2-37114BB9265F}" type="sibTrans" cxnId="{5DEC4D20-8B24-425D-B828-27529DD10FDA}">
      <dgm:prSet/>
      <dgm:spPr/>
      <dgm:t>
        <a:bodyPr/>
        <a:lstStyle/>
        <a:p>
          <a:pPr latinLnBrk="1"/>
          <a:endParaRPr lang="ko-KR" altLang="en-US"/>
        </a:p>
      </dgm:t>
    </dgm:pt>
    <dgm:pt modelId="{D88A1929-F6D7-4DEA-88E8-0FD2605DEEF7}">
      <dgm:prSet/>
      <dgm:spPr/>
      <dgm:t>
        <a:bodyPr/>
        <a:lstStyle/>
        <a:p>
          <a:pPr latinLnBrk="1"/>
          <a:r>
            <a:rPr lang="ko-KR"/>
            <a:t>데코 타일</a:t>
          </a:r>
        </a:p>
      </dgm:t>
    </dgm:pt>
    <dgm:pt modelId="{B22DBB44-92BC-4B68-9C2A-55DC5EF0BEE0}" type="parTrans" cxnId="{3C0F364B-6B15-4491-B9EE-AB105CE222A7}">
      <dgm:prSet/>
      <dgm:spPr/>
      <dgm:t>
        <a:bodyPr/>
        <a:lstStyle/>
        <a:p>
          <a:pPr latinLnBrk="1"/>
          <a:endParaRPr lang="ko-KR" altLang="en-US"/>
        </a:p>
      </dgm:t>
    </dgm:pt>
    <dgm:pt modelId="{11A5BCA2-E269-4AB6-A6F8-5E2D3C6F9155}" type="sibTrans" cxnId="{3C0F364B-6B15-4491-B9EE-AB105CE222A7}">
      <dgm:prSet/>
      <dgm:spPr/>
      <dgm:t>
        <a:bodyPr/>
        <a:lstStyle/>
        <a:p>
          <a:pPr latinLnBrk="1"/>
          <a:endParaRPr lang="ko-KR" altLang="en-US"/>
        </a:p>
      </dgm:t>
    </dgm:pt>
    <dgm:pt modelId="{7978BE6E-6B52-4FEA-88C5-E39147A783E0}" type="pres">
      <dgm:prSet presAssocID="{5BA8E36F-C934-46FF-8A8E-31662796B375}" presName="outerComposite" presStyleCnt="0">
        <dgm:presLayoutVars>
          <dgm:chMax val="5"/>
          <dgm:dir/>
          <dgm:resizeHandles val="exact"/>
        </dgm:presLayoutVars>
      </dgm:prSet>
      <dgm:spPr/>
    </dgm:pt>
    <dgm:pt modelId="{FA45B255-1CBF-4B45-8725-D02DFAE19783}" type="pres">
      <dgm:prSet presAssocID="{5BA8E36F-C934-46FF-8A8E-31662796B375}" presName="dummyMaxCanvas" presStyleCnt="0">
        <dgm:presLayoutVars/>
      </dgm:prSet>
      <dgm:spPr/>
    </dgm:pt>
    <dgm:pt modelId="{0245B1FF-3C33-43A8-AD80-2C1B6D155C8B}" type="pres">
      <dgm:prSet presAssocID="{5BA8E36F-C934-46FF-8A8E-31662796B375}" presName="ThreeNodes_1" presStyleLbl="node1" presStyleIdx="0" presStyleCnt="3">
        <dgm:presLayoutVars>
          <dgm:bulletEnabled val="1"/>
        </dgm:presLayoutVars>
      </dgm:prSet>
      <dgm:spPr/>
    </dgm:pt>
    <dgm:pt modelId="{5125737D-B2B3-473D-8A53-D03C6E5F7F9D}" type="pres">
      <dgm:prSet presAssocID="{5BA8E36F-C934-46FF-8A8E-31662796B375}" presName="ThreeNodes_2" presStyleLbl="node1" presStyleIdx="1" presStyleCnt="3">
        <dgm:presLayoutVars>
          <dgm:bulletEnabled val="1"/>
        </dgm:presLayoutVars>
      </dgm:prSet>
      <dgm:spPr/>
    </dgm:pt>
    <dgm:pt modelId="{62826EA7-4E8E-4287-8F5F-FA58A017913E}" type="pres">
      <dgm:prSet presAssocID="{5BA8E36F-C934-46FF-8A8E-31662796B375}" presName="ThreeNodes_3" presStyleLbl="node1" presStyleIdx="2" presStyleCnt="3">
        <dgm:presLayoutVars>
          <dgm:bulletEnabled val="1"/>
        </dgm:presLayoutVars>
      </dgm:prSet>
      <dgm:spPr/>
    </dgm:pt>
    <dgm:pt modelId="{89E780DD-F5BD-40DE-9B05-DD9E63F4EBFF}" type="pres">
      <dgm:prSet presAssocID="{5BA8E36F-C934-46FF-8A8E-31662796B375}" presName="ThreeConn_1-2" presStyleLbl="fgAccFollowNode1" presStyleIdx="0" presStyleCnt="2">
        <dgm:presLayoutVars>
          <dgm:bulletEnabled val="1"/>
        </dgm:presLayoutVars>
      </dgm:prSet>
      <dgm:spPr/>
    </dgm:pt>
    <dgm:pt modelId="{81F297B7-2516-450D-8187-72C01CAA430D}" type="pres">
      <dgm:prSet presAssocID="{5BA8E36F-C934-46FF-8A8E-31662796B375}" presName="ThreeConn_2-3" presStyleLbl="fgAccFollowNode1" presStyleIdx="1" presStyleCnt="2">
        <dgm:presLayoutVars>
          <dgm:bulletEnabled val="1"/>
        </dgm:presLayoutVars>
      </dgm:prSet>
      <dgm:spPr/>
    </dgm:pt>
    <dgm:pt modelId="{98272604-DC60-4FD6-8483-C4961373E2FC}" type="pres">
      <dgm:prSet presAssocID="{5BA8E36F-C934-46FF-8A8E-31662796B375}" presName="ThreeNodes_1_text" presStyleLbl="node1" presStyleIdx="2" presStyleCnt="3">
        <dgm:presLayoutVars>
          <dgm:bulletEnabled val="1"/>
        </dgm:presLayoutVars>
      </dgm:prSet>
      <dgm:spPr/>
    </dgm:pt>
    <dgm:pt modelId="{2DD268C6-B946-40D4-ABCE-AFD89A25CD68}" type="pres">
      <dgm:prSet presAssocID="{5BA8E36F-C934-46FF-8A8E-31662796B375}" presName="ThreeNodes_2_text" presStyleLbl="node1" presStyleIdx="2" presStyleCnt="3">
        <dgm:presLayoutVars>
          <dgm:bulletEnabled val="1"/>
        </dgm:presLayoutVars>
      </dgm:prSet>
      <dgm:spPr/>
    </dgm:pt>
    <dgm:pt modelId="{0E892943-4473-4840-90D1-790EB9BC690D}" type="pres">
      <dgm:prSet presAssocID="{5BA8E36F-C934-46FF-8A8E-31662796B375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8495A919-FBDB-4225-B9FE-67E27EDD7F0C}" type="presOf" srcId="{731DE26A-DD0B-44A9-B21C-42C20A39F4F1}" destId="{98272604-DC60-4FD6-8483-C4961373E2FC}" srcOrd="1" destOrd="0" presId="urn:microsoft.com/office/officeart/2005/8/layout/vProcess5"/>
    <dgm:cxn modelId="{5DEC4D20-8B24-425D-B828-27529DD10FDA}" srcId="{5BA8E36F-C934-46FF-8A8E-31662796B375}" destId="{692B3A45-E2F2-4C01-B959-2748A96B13C9}" srcOrd="2" destOrd="0" parTransId="{8D22852F-AEC7-4369-B141-DF6CA436B2B4}" sibTransId="{8018EAAC-D9CA-41EE-8EA2-37114BB9265F}"/>
    <dgm:cxn modelId="{2A7ECC35-58C5-4721-B020-6C5EC6CB4754}" type="presOf" srcId="{731DE26A-DD0B-44A9-B21C-42C20A39F4F1}" destId="{0245B1FF-3C33-43A8-AD80-2C1B6D155C8B}" srcOrd="0" destOrd="0" presId="urn:microsoft.com/office/officeart/2005/8/layout/vProcess5"/>
    <dgm:cxn modelId="{E0118A40-8FEE-494E-8DEA-E6AB72B6D551}" type="presOf" srcId="{5BA8E36F-C934-46FF-8A8E-31662796B375}" destId="{7978BE6E-6B52-4FEA-88C5-E39147A783E0}" srcOrd="0" destOrd="0" presId="urn:microsoft.com/office/officeart/2005/8/layout/vProcess5"/>
    <dgm:cxn modelId="{235D2542-C2A2-45D3-A39D-F930147BFC47}" type="presOf" srcId="{692B3A45-E2F2-4C01-B959-2748A96B13C9}" destId="{0E892943-4473-4840-90D1-790EB9BC690D}" srcOrd="1" destOrd="0" presId="urn:microsoft.com/office/officeart/2005/8/layout/vProcess5"/>
    <dgm:cxn modelId="{1508224B-B486-47D4-8CAE-B948BDEF9345}" srcId="{5BA8E36F-C934-46FF-8A8E-31662796B375}" destId="{731DE26A-DD0B-44A9-B21C-42C20A39F4F1}" srcOrd="0" destOrd="0" parTransId="{ADA098CB-F7E4-4E01-A7A8-E516E43F98D8}" sibTransId="{38190520-CA90-45BA-AB1A-7039E146E811}"/>
    <dgm:cxn modelId="{3C0F364B-6B15-4491-B9EE-AB105CE222A7}" srcId="{5BA8E36F-C934-46FF-8A8E-31662796B375}" destId="{D88A1929-F6D7-4DEA-88E8-0FD2605DEEF7}" srcOrd="1" destOrd="0" parTransId="{B22DBB44-92BC-4B68-9C2A-55DC5EF0BEE0}" sibTransId="{11A5BCA2-E269-4AB6-A6F8-5E2D3C6F9155}"/>
    <dgm:cxn modelId="{1048F552-A11E-42BF-A9CD-1FCCBBDCF766}" type="presOf" srcId="{692B3A45-E2F2-4C01-B959-2748A96B13C9}" destId="{62826EA7-4E8E-4287-8F5F-FA58A017913E}" srcOrd="0" destOrd="0" presId="urn:microsoft.com/office/officeart/2005/8/layout/vProcess5"/>
    <dgm:cxn modelId="{0F5C2188-FC9F-4317-A34D-C51E3297FC87}" type="presOf" srcId="{38190520-CA90-45BA-AB1A-7039E146E811}" destId="{89E780DD-F5BD-40DE-9B05-DD9E63F4EBFF}" srcOrd="0" destOrd="0" presId="urn:microsoft.com/office/officeart/2005/8/layout/vProcess5"/>
    <dgm:cxn modelId="{38B521B3-E580-4938-8D6A-C6F3F59BE50D}" type="presOf" srcId="{11A5BCA2-E269-4AB6-A6F8-5E2D3C6F9155}" destId="{81F297B7-2516-450D-8187-72C01CAA430D}" srcOrd="0" destOrd="0" presId="urn:microsoft.com/office/officeart/2005/8/layout/vProcess5"/>
    <dgm:cxn modelId="{A67DE0BF-9B14-486E-B074-F96106AB6D74}" type="presOf" srcId="{D88A1929-F6D7-4DEA-88E8-0FD2605DEEF7}" destId="{2DD268C6-B946-40D4-ABCE-AFD89A25CD68}" srcOrd="1" destOrd="0" presId="urn:microsoft.com/office/officeart/2005/8/layout/vProcess5"/>
    <dgm:cxn modelId="{DDD31AE3-A02B-401D-BEDF-7FFB0869AE41}" type="presOf" srcId="{D88A1929-F6D7-4DEA-88E8-0FD2605DEEF7}" destId="{5125737D-B2B3-473D-8A53-D03C6E5F7F9D}" srcOrd="0" destOrd="0" presId="urn:microsoft.com/office/officeart/2005/8/layout/vProcess5"/>
    <dgm:cxn modelId="{F86184A9-8548-453C-9552-88554D0B8D44}" type="presParOf" srcId="{7978BE6E-6B52-4FEA-88C5-E39147A783E0}" destId="{FA45B255-1CBF-4B45-8725-D02DFAE19783}" srcOrd="0" destOrd="0" presId="urn:microsoft.com/office/officeart/2005/8/layout/vProcess5"/>
    <dgm:cxn modelId="{C230CD08-869E-4487-88A2-0C3AF99035CE}" type="presParOf" srcId="{7978BE6E-6B52-4FEA-88C5-E39147A783E0}" destId="{0245B1FF-3C33-43A8-AD80-2C1B6D155C8B}" srcOrd="1" destOrd="0" presId="urn:microsoft.com/office/officeart/2005/8/layout/vProcess5"/>
    <dgm:cxn modelId="{60077EE4-19FD-42B5-855C-07CD90850E2D}" type="presParOf" srcId="{7978BE6E-6B52-4FEA-88C5-E39147A783E0}" destId="{5125737D-B2B3-473D-8A53-D03C6E5F7F9D}" srcOrd="2" destOrd="0" presId="urn:microsoft.com/office/officeart/2005/8/layout/vProcess5"/>
    <dgm:cxn modelId="{9E106FBA-6B33-4D5A-BAD4-8DF83BCE44FB}" type="presParOf" srcId="{7978BE6E-6B52-4FEA-88C5-E39147A783E0}" destId="{62826EA7-4E8E-4287-8F5F-FA58A017913E}" srcOrd="3" destOrd="0" presId="urn:microsoft.com/office/officeart/2005/8/layout/vProcess5"/>
    <dgm:cxn modelId="{F99D7C29-5C9B-4186-96C8-A5A7EA5B1845}" type="presParOf" srcId="{7978BE6E-6B52-4FEA-88C5-E39147A783E0}" destId="{89E780DD-F5BD-40DE-9B05-DD9E63F4EBFF}" srcOrd="4" destOrd="0" presId="urn:microsoft.com/office/officeart/2005/8/layout/vProcess5"/>
    <dgm:cxn modelId="{FAD29DB0-AA94-4FF3-944A-3D7F43AD6F8A}" type="presParOf" srcId="{7978BE6E-6B52-4FEA-88C5-E39147A783E0}" destId="{81F297B7-2516-450D-8187-72C01CAA430D}" srcOrd="5" destOrd="0" presId="urn:microsoft.com/office/officeart/2005/8/layout/vProcess5"/>
    <dgm:cxn modelId="{BCAE9C22-24DA-4855-A46C-3D67C199D054}" type="presParOf" srcId="{7978BE6E-6B52-4FEA-88C5-E39147A783E0}" destId="{98272604-DC60-4FD6-8483-C4961373E2FC}" srcOrd="6" destOrd="0" presId="urn:microsoft.com/office/officeart/2005/8/layout/vProcess5"/>
    <dgm:cxn modelId="{264BCB2B-5205-4126-9FC0-0C5737CB63A6}" type="presParOf" srcId="{7978BE6E-6B52-4FEA-88C5-E39147A783E0}" destId="{2DD268C6-B946-40D4-ABCE-AFD89A25CD68}" srcOrd="7" destOrd="0" presId="urn:microsoft.com/office/officeart/2005/8/layout/vProcess5"/>
    <dgm:cxn modelId="{1CAE220E-A8AB-48CF-B38A-328B5AF983C3}" type="presParOf" srcId="{7978BE6E-6B52-4FEA-88C5-E39147A783E0}" destId="{0E892943-4473-4840-90D1-790EB9BC690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45B1FF-3C33-43A8-AD80-2C1B6D155C8B}">
      <dsp:nvSpPr>
        <dsp:cNvPr id="0" name=""/>
        <dsp:cNvSpPr/>
      </dsp:nvSpPr>
      <dsp:spPr>
        <a:xfrm>
          <a:off x="0" y="0"/>
          <a:ext cx="8971387" cy="109095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/>
            <a:t>세라믹 </a:t>
          </a:r>
          <a:r>
            <a:rPr lang="en-US" sz="2200" kern="1200"/>
            <a:t>: </a:t>
          </a:r>
          <a:r>
            <a:rPr lang="ko-KR" sz="2200" kern="1200"/>
            <a:t>흙과 기타재료를 사용 고온에 구운 도기 재질의 타일</a:t>
          </a:r>
        </a:p>
      </dsp:txBody>
      <dsp:txXfrm>
        <a:off x="31953" y="31953"/>
        <a:ext cx="7794164" cy="1027047"/>
      </dsp:txXfrm>
    </dsp:sp>
    <dsp:sp modelId="{5125737D-B2B3-473D-8A53-D03C6E5F7F9D}">
      <dsp:nvSpPr>
        <dsp:cNvPr id="0" name=""/>
        <dsp:cNvSpPr/>
      </dsp:nvSpPr>
      <dsp:spPr>
        <a:xfrm>
          <a:off x="791593" y="1272778"/>
          <a:ext cx="8971387" cy="1090953"/>
        </a:xfrm>
        <a:prstGeom prst="roundRect">
          <a:avLst>
            <a:gd name="adj" fmla="val 10000"/>
          </a:avLst>
        </a:prstGeom>
        <a:solidFill>
          <a:schemeClr val="accent3">
            <a:hueOff val="8025800"/>
            <a:satOff val="-10206"/>
            <a:lumOff val="245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/>
            <a:t>데코 타일</a:t>
          </a:r>
        </a:p>
      </dsp:txBody>
      <dsp:txXfrm>
        <a:off x="823546" y="1304731"/>
        <a:ext cx="7406769" cy="1027047"/>
      </dsp:txXfrm>
    </dsp:sp>
    <dsp:sp modelId="{62826EA7-4E8E-4287-8F5F-FA58A017913E}">
      <dsp:nvSpPr>
        <dsp:cNvPr id="0" name=""/>
        <dsp:cNvSpPr/>
      </dsp:nvSpPr>
      <dsp:spPr>
        <a:xfrm>
          <a:off x="1583186" y="2545557"/>
          <a:ext cx="8971387" cy="1090953"/>
        </a:xfrm>
        <a:prstGeom prst="roundRect">
          <a:avLst>
            <a:gd name="adj" fmla="val 10000"/>
          </a:avLst>
        </a:prstGeom>
        <a:solidFill>
          <a:schemeClr val="accent3">
            <a:hueOff val="16051600"/>
            <a:satOff val="-20412"/>
            <a:lumOff val="4901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/>
            <a:t>벽돌 타일 </a:t>
          </a:r>
          <a:r>
            <a:rPr lang="en-US" sz="2200" kern="1200"/>
            <a:t>: </a:t>
          </a:r>
          <a:r>
            <a:rPr lang="ko-KR" sz="2200" kern="1200"/>
            <a:t>벽돌 모양</a:t>
          </a:r>
        </a:p>
      </dsp:txBody>
      <dsp:txXfrm>
        <a:off x="1615139" y="2577510"/>
        <a:ext cx="7406769" cy="1027047"/>
      </dsp:txXfrm>
    </dsp:sp>
    <dsp:sp modelId="{89E780DD-F5BD-40DE-9B05-DD9E63F4EBFF}">
      <dsp:nvSpPr>
        <dsp:cNvPr id="0" name=""/>
        <dsp:cNvSpPr/>
      </dsp:nvSpPr>
      <dsp:spPr>
        <a:xfrm>
          <a:off x="8262268" y="827306"/>
          <a:ext cx="709119" cy="70911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200" kern="1200"/>
        </a:p>
      </dsp:txBody>
      <dsp:txXfrm>
        <a:off x="8421820" y="827306"/>
        <a:ext cx="390015" cy="533612"/>
      </dsp:txXfrm>
    </dsp:sp>
    <dsp:sp modelId="{81F297B7-2516-450D-8187-72C01CAA430D}">
      <dsp:nvSpPr>
        <dsp:cNvPr id="0" name=""/>
        <dsp:cNvSpPr/>
      </dsp:nvSpPr>
      <dsp:spPr>
        <a:xfrm>
          <a:off x="9053861" y="2092812"/>
          <a:ext cx="709119" cy="70911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6127620"/>
            <a:satOff val="-18103"/>
            <a:lumOff val="-118"/>
            <a:alphaOff val="0"/>
          </a:schemeClr>
        </a:solidFill>
        <a:ln w="15875" cap="rnd" cmpd="sng" algn="ctr">
          <a:solidFill>
            <a:schemeClr val="accent3">
              <a:tint val="40000"/>
              <a:alpha val="90000"/>
              <a:hueOff val="16127620"/>
              <a:satOff val="-18103"/>
              <a:lumOff val="-11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200" kern="1200"/>
        </a:p>
      </dsp:txBody>
      <dsp:txXfrm>
        <a:off x="9213413" y="2092812"/>
        <a:ext cx="390015" cy="5336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11/10/2021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11/10/2021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11/10/2021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11/10/2021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11/10/2021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1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실내건축 디자인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컴퓨터아카데미</a:t>
            </a:r>
          </a:p>
        </p:txBody>
      </p:sp>
    </p:spTree>
    <p:extLst>
      <p:ext uri="{BB962C8B-B14F-4D97-AF65-F5344CB8AC3E}">
        <p14:creationId xmlns:p14="http://schemas.microsoft.com/office/powerpoint/2010/main" val="2489069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실내 디자인에서 사용되는 타일 종류</a:t>
            </a:r>
          </a:p>
        </p:txBody>
      </p:sp>
      <p:graphicFrame>
        <p:nvGraphicFramePr>
          <p:cNvPr id="4" name="내용 개체 틀 3">
            <a:extLst>
              <a:ext uri="{FF2B5EF4-FFF2-40B4-BE49-F238E27FC236}">
                <a16:creationId xmlns:a16="http://schemas.microsoft.com/office/drawing/2014/main" id="{3DBD0628-C004-4A03-BBC9-5799133E81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6463345"/>
              </p:ext>
            </p:extLst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8094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마감재 종류</a:t>
            </a:r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CC61F038-4627-4D65-9F5B-F344059E94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45732" y="2390179"/>
            <a:ext cx="5900535" cy="33016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809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적용된 실내디자인 사례</a:t>
            </a:r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644F8E96-6E7F-4156-B8D3-8DB0C8D6C3FF}"/>
              </a:ext>
            </a:extLst>
          </p:cNvPr>
          <p:cNvGrpSpPr/>
          <p:nvPr/>
        </p:nvGrpSpPr>
        <p:grpSpPr>
          <a:xfrm>
            <a:off x="2028580" y="2466474"/>
            <a:ext cx="2293749" cy="2944269"/>
            <a:chOff x="2028580" y="2466474"/>
            <a:chExt cx="2293749" cy="2944269"/>
          </a:xfrm>
        </p:grpSpPr>
        <p:pic>
          <p:nvPicPr>
            <p:cNvPr id="5" name="Picture 3">
              <a:extLst>
                <a:ext uri="{FF2B5EF4-FFF2-40B4-BE49-F238E27FC236}">
                  <a16:creationId xmlns:a16="http://schemas.microsoft.com/office/drawing/2014/main" id="{8C080950-C5B5-491C-AB60-2B414F593B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9560" t="22130" r="57017" b="16826"/>
            <a:stretch/>
          </p:blipFill>
          <p:spPr>
            <a:xfrm>
              <a:off x="2028580" y="3190610"/>
              <a:ext cx="2293749" cy="2220133"/>
            </a:xfrm>
            <a:prstGeom prst="roundRect">
              <a:avLst/>
            </a:prstGeom>
            <a:noFill/>
            <a:ln>
              <a:noFill/>
            </a:ln>
            <a:effectLst/>
          </p:spPr>
        </p:pic>
        <p:sp>
          <p:nvSpPr>
            <p:cNvPr id="3" name="사각형: 둥근 모서리 2">
              <a:extLst>
                <a:ext uri="{FF2B5EF4-FFF2-40B4-BE49-F238E27FC236}">
                  <a16:creationId xmlns:a16="http://schemas.microsoft.com/office/drawing/2014/main" id="{D801CBEA-434D-4153-93F2-9153E6CB0DF7}"/>
                </a:ext>
              </a:extLst>
            </p:cNvPr>
            <p:cNvSpPr/>
            <p:nvPr/>
          </p:nvSpPr>
          <p:spPr>
            <a:xfrm>
              <a:off x="2028581" y="2466474"/>
              <a:ext cx="2194504" cy="50532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/>
                <a:t>적용 사례</a:t>
              </a:r>
              <a:r>
                <a:rPr lang="en-US" altLang="ko-KR" dirty="0"/>
                <a:t>-1</a:t>
              </a:r>
              <a:endParaRPr lang="ko-KR" altLang="en-US" dirty="0"/>
            </a:p>
          </p:txBody>
        </p:sp>
      </p:grpSp>
      <p:grpSp>
        <p:nvGrpSpPr>
          <p:cNvPr id="6" name="그룹 5">
            <a:extLst>
              <a:ext uri="{FF2B5EF4-FFF2-40B4-BE49-F238E27FC236}">
                <a16:creationId xmlns:a16="http://schemas.microsoft.com/office/drawing/2014/main" id="{726CE77A-2473-4EF3-89C6-FC0B55F79D29}"/>
              </a:ext>
            </a:extLst>
          </p:cNvPr>
          <p:cNvGrpSpPr/>
          <p:nvPr/>
        </p:nvGrpSpPr>
        <p:grpSpPr>
          <a:xfrm>
            <a:off x="7032085" y="2466474"/>
            <a:ext cx="2194504" cy="2943461"/>
            <a:chOff x="7032085" y="2466474"/>
            <a:chExt cx="2194504" cy="2943461"/>
          </a:xfrm>
        </p:grpSpPr>
        <p:sp>
          <p:nvSpPr>
            <p:cNvPr id="9" name="사각형: 둥근 모서리 8">
              <a:extLst>
                <a:ext uri="{FF2B5EF4-FFF2-40B4-BE49-F238E27FC236}">
                  <a16:creationId xmlns:a16="http://schemas.microsoft.com/office/drawing/2014/main" id="{8F024017-AE7C-4EB5-B8D9-23775EC76566}"/>
                </a:ext>
              </a:extLst>
            </p:cNvPr>
            <p:cNvSpPr/>
            <p:nvPr/>
          </p:nvSpPr>
          <p:spPr>
            <a:xfrm>
              <a:off x="7032085" y="2466474"/>
              <a:ext cx="2194504" cy="50532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/>
                <a:t>적용 </a:t>
              </a:r>
              <a:r>
                <a:rPr lang="ko-KR" altLang="en-US"/>
                <a:t>사례</a:t>
              </a:r>
              <a:r>
                <a:rPr lang="en-US" altLang="ko-KR"/>
                <a:t>-2</a:t>
              </a:r>
              <a:endParaRPr lang="ko-KR" altLang="en-US" dirty="0"/>
            </a:p>
          </p:txBody>
        </p:sp>
        <p:pic>
          <p:nvPicPr>
            <p:cNvPr id="10" name="Picture 3">
              <a:extLst>
                <a:ext uri="{FF2B5EF4-FFF2-40B4-BE49-F238E27FC236}">
                  <a16:creationId xmlns:a16="http://schemas.microsoft.com/office/drawing/2014/main" id="{AC57EE2B-A850-4443-9B1B-83F2559CBF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5571" t="22840" r="13038" b="16117"/>
            <a:stretch/>
          </p:blipFill>
          <p:spPr>
            <a:xfrm>
              <a:off x="7052218" y="3190610"/>
              <a:ext cx="2154237" cy="2219325"/>
            </a:xfrm>
            <a:prstGeom prst="roundRect">
              <a:avLst/>
            </a:prstGeom>
            <a:noFill/>
            <a:ln>
              <a:noFill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547457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차트</a:t>
            </a:r>
          </a:p>
        </p:txBody>
      </p:sp>
      <p:graphicFrame>
        <p:nvGraphicFramePr>
          <p:cNvPr id="8" name="내용 개체 틀 7">
            <a:extLst>
              <a:ext uri="{FF2B5EF4-FFF2-40B4-BE49-F238E27FC236}">
                <a16:creationId xmlns:a16="http://schemas.microsoft.com/office/drawing/2014/main" id="{D4B42A3D-0A3F-47A9-833B-6C9E24D859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0770393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316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Chart bld="category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명언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TM03457503[[fn=명언]]</Template>
  <TotalTime>58</TotalTime>
  <Words>41</Words>
  <Application>Microsoft Office PowerPoint</Application>
  <PresentationFormat>와이드스크린</PresentationFormat>
  <Paragraphs>12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8" baseType="lpstr">
      <vt:lpstr>Century Gothic</vt:lpstr>
      <vt:lpstr>Wingdings 2</vt:lpstr>
      <vt:lpstr>명언</vt:lpstr>
      <vt:lpstr>실내건축 디자인</vt:lpstr>
      <vt:lpstr>실내 디자인에서 사용되는 타일 종류</vt:lpstr>
      <vt:lpstr>마감재 종류</vt:lpstr>
      <vt:lpstr>적용된 실내디자인 사례</vt:lpstr>
      <vt:lpstr>차트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실내건축 디자인</dc:title>
  <dc:creator>tj0</dc:creator>
  <cp:lastModifiedBy>hrdm</cp:lastModifiedBy>
  <cp:revision>8</cp:revision>
  <dcterms:created xsi:type="dcterms:W3CDTF">2021-08-26T10:08:07Z</dcterms:created>
  <dcterms:modified xsi:type="dcterms:W3CDTF">2021-11-10T14:33:09Z</dcterms:modified>
</cp:coreProperties>
</file>