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1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EA6ABF-0C12-4547-A879-8657434FD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AB3E631-6A9F-4827-BB3D-32AC1F5A3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1EEDE4A-9A30-4B74-B5E8-DA6B857CB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74397-5ED0-4667-BCEF-AFEA17485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46384D-0A56-4CF2-A01D-703046EB1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52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DA483B-D7F4-4BDF-97B9-176B1109A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524D1F8-9BB7-4D2D-AF69-DAA0CF287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182189-2F8D-40FA-A88B-3100A783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6860BBB-B6A0-4267-BD58-C6503E92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456D30-733D-4F6E-8ABA-E49E947F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24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466A94-9E15-4ED9-A46D-986D64978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B64185F-2EC9-46AF-9D9C-452F0B557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67D05C-D37D-4D43-A49E-EC873E57F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AD9008-F1A3-43C5-B8E5-43700365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E5A201-A230-4FE9-A6EE-4BD243D4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80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B4BD70-B0D8-428F-A044-11D0B751E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03BBBE-F1E5-465C-A53A-5EF90B2F7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5DD706-10CA-4EC1-9FD3-6F6042C9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524FB4-06EC-46D6-B6AF-5451D0AF3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F27BAD-F822-4B7A-AF9D-78FD9F34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36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AA4128-1AA1-45C0-97B1-015A83C14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248BD0-5437-4E26-9FFA-E9A321498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C6B9F3-9275-4193-BA7D-89BCD5DBE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6DD1F7-37D4-4D64-A45B-46E341DB0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B04BE2-73BB-4BF9-8ECF-8AEEBB504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681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19FCDC-A8CF-4B3E-B974-E901C90D9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BBE647-6D0D-467E-8B5F-479CCD7B5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F53D693-649A-462E-950C-7424C20A3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6B235E-AB84-4C73-ABB5-F52654B3C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A4E1B86-49B9-4D03-BFD6-4A5294A0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E0EE458-0AA8-4567-BFC7-C1708C38A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123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16433D-B783-498B-B381-DCF3FC24C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4951B5-D301-48F7-8010-515F1874A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E0B9D1-A576-4AC0-BCF9-9FAD9A0F2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1FCFE2-8ED3-47EA-BE36-B22D85603D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1E0EBF9-4B07-468A-BD43-6B8163C915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1CD6BA6-73FE-4032-B5CF-CAD67240B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555C6B4-C2E9-49CF-9A8F-B1A8BAD46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CE3B094-14D8-4CBF-B3C8-CA185A45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86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C83EAC-7261-42B0-99B1-E4B181946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96F2AC2-525D-4F7E-906F-0A8D1F5F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7A63B35-8933-4100-9B58-EACC0793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D4E8E0-1190-4E9F-8B1D-9584CDD0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94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F84EA5C-3E67-4C90-8306-D10ECC38A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B196035-8E24-4E21-A426-99EC403C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4EF31B6-3197-4429-905E-0DAEE654C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88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45B347-DD32-4CBF-A556-F3C8E79B1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6D352BD-4628-43DD-BAF2-26B65E346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9FE5475-15B1-4A86-8F76-79A6C1367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F7B159-842D-417D-9F0E-C7F7A45C4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040CCDA-25A2-4C58-B725-9DAE32BAE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A9A7DE8-3969-42F8-835D-1819EF62D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71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BA24A4-3EAF-41BA-BE05-B2B19A16A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EE66AED-A17E-4302-8EE1-64E8FE492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AD4C9B4-A84E-4189-83DD-B7DD045AB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D832D7-0A32-4DB2-A828-92273B93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89B3AE-BCD8-4AD5-8436-8920EF1A5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F80EC5-EB34-4C90-9BAB-36D64BA19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14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8A599D1-2193-47D3-8EF1-51E6DB973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2914CEF-7741-455A-909D-15D4B8BE9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D52E54-A2D3-4AD6-8F40-DA93D049D5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33EF8-7AE1-45EB-BC6B-EA8CA2A39C97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40BA1E-3FE8-4E43-8573-35F735E0D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4A5916-9D5D-44F6-99D4-592EE977A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649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B3BA69-DC32-4DE1-90BD-A88779590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ko-KR" altLang="en-US" b="1" dirty="0">
                <a:ln/>
                <a:solidFill>
                  <a:schemeClr val="accent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한국</a:t>
            </a:r>
            <a:r>
              <a:rPr lang="en-US" altLang="ko-KR" b="1" dirty="0">
                <a:ln/>
                <a:solidFill>
                  <a:schemeClr val="accent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HRDM</a:t>
            </a:r>
            <a:r>
              <a:rPr lang="ko-KR" altLang="en-US" b="1" dirty="0">
                <a:ln/>
                <a:solidFill>
                  <a:schemeClr val="accent4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개발원 과정 개발</a:t>
            </a:r>
          </a:p>
        </p:txBody>
      </p:sp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F8B63DD2-C50F-4B2C-A2F4-853BCB859BCA}"/>
              </a:ext>
            </a:extLst>
          </p:cNvPr>
          <p:cNvSpPr/>
          <p:nvPr/>
        </p:nvSpPr>
        <p:spPr>
          <a:xfrm>
            <a:off x="939800" y="1690688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신규  과정 개발 순서</a:t>
            </a: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E29C2463-B6C6-4359-813C-4D76E38004B7}"/>
              </a:ext>
            </a:extLst>
          </p:cNvPr>
          <p:cNvSpPr/>
          <p:nvPr/>
        </p:nvSpPr>
        <p:spPr>
          <a:xfrm>
            <a:off x="939800" y="2820988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승인목록</a:t>
            </a:r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8DF5731A-5F9C-4D7C-B33B-934F83D3A007}"/>
              </a:ext>
            </a:extLst>
          </p:cNvPr>
          <p:cNvSpPr/>
          <p:nvPr/>
        </p:nvSpPr>
        <p:spPr>
          <a:xfrm>
            <a:off x="939800" y="3984624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  <a:hlinkClick r:id="rId2" action="ppaction://hlinksldjump"/>
              </a:rPr>
              <a:t>운영현황</a:t>
            </a:r>
            <a:endParaRPr lang="ko-KR" altLang="en-US" sz="2400" b="1" dirty="0">
              <a:solidFill>
                <a:schemeClr val="bg1">
                  <a:lumMod val="9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사각형: 잘린 한쪽 모서리 7">
            <a:extLst>
              <a:ext uri="{FF2B5EF4-FFF2-40B4-BE49-F238E27FC236}">
                <a16:creationId xmlns:a16="http://schemas.microsoft.com/office/drawing/2014/main" id="{9E5EDBBF-E1B3-4B00-84A0-CA2F19836615}"/>
              </a:ext>
            </a:extLst>
          </p:cNvPr>
          <p:cNvSpPr/>
          <p:nvPr/>
        </p:nvSpPr>
        <p:spPr>
          <a:xfrm>
            <a:off x="939800" y="5167312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신규  과정 개발 순서</a:t>
            </a:r>
          </a:p>
        </p:txBody>
      </p:sp>
    </p:spTree>
    <p:extLst>
      <p:ext uri="{BB962C8B-B14F-4D97-AF65-F5344CB8AC3E}">
        <p14:creationId xmlns:p14="http://schemas.microsoft.com/office/powerpoint/2010/main" val="395143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그룹 41">
            <a:extLst>
              <a:ext uri="{FF2B5EF4-FFF2-40B4-BE49-F238E27FC236}">
                <a16:creationId xmlns:a16="http://schemas.microsoft.com/office/drawing/2014/main" id="{B477A491-D810-4459-90E5-D77C2D086657}"/>
              </a:ext>
            </a:extLst>
          </p:cNvPr>
          <p:cNvGrpSpPr/>
          <p:nvPr/>
        </p:nvGrpSpPr>
        <p:grpSpPr>
          <a:xfrm>
            <a:off x="1094731" y="1977411"/>
            <a:ext cx="5400000" cy="720000"/>
            <a:chOff x="1094731" y="1977411"/>
            <a:chExt cx="5400000" cy="720000"/>
          </a:xfrm>
        </p:grpSpPr>
        <p:sp>
          <p:nvSpPr>
            <p:cNvPr id="27" name="모서리가 둥근 직사각형 3">
              <a:extLst>
                <a:ext uri="{FF2B5EF4-FFF2-40B4-BE49-F238E27FC236}">
                  <a16:creationId xmlns:a16="http://schemas.microsoft.com/office/drawing/2014/main" id="{F30C472C-0FBD-43BC-9CCF-229B730C6767}"/>
                </a:ext>
              </a:extLst>
            </p:cNvPr>
            <p:cNvSpPr/>
            <p:nvPr/>
          </p:nvSpPr>
          <p:spPr>
            <a:xfrm>
              <a:off x="1094731" y="1977411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과정 수요 조사</a:t>
              </a:r>
            </a:p>
          </p:txBody>
        </p:sp>
        <p:sp>
          <p:nvSpPr>
            <p:cNvPr id="28" name="타원 27">
              <a:extLst>
                <a:ext uri="{FF2B5EF4-FFF2-40B4-BE49-F238E27FC236}">
                  <a16:creationId xmlns:a16="http://schemas.microsoft.com/office/drawing/2014/main" id="{EFE0A637-8E6F-4280-99B2-9508F730355E}"/>
                </a:ext>
              </a:extLst>
            </p:cNvPr>
            <p:cNvSpPr/>
            <p:nvPr/>
          </p:nvSpPr>
          <p:spPr>
            <a:xfrm>
              <a:off x="1236268" y="2163893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32597C21-0869-4F43-98D4-6333E7881064}"/>
              </a:ext>
            </a:extLst>
          </p:cNvPr>
          <p:cNvGrpSpPr/>
          <p:nvPr/>
        </p:nvGrpSpPr>
        <p:grpSpPr>
          <a:xfrm>
            <a:off x="1094731" y="3097418"/>
            <a:ext cx="5400000" cy="720000"/>
            <a:chOff x="1076568" y="3100928"/>
            <a:chExt cx="5400000" cy="720000"/>
          </a:xfrm>
        </p:grpSpPr>
        <p:sp>
          <p:nvSpPr>
            <p:cNvPr id="30" name="모서리가 둥근 직사각형 6">
              <a:extLst>
                <a:ext uri="{FF2B5EF4-FFF2-40B4-BE49-F238E27FC236}">
                  <a16:creationId xmlns:a16="http://schemas.microsoft.com/office/drawing/2014/main" id="{A28CE9AE-CADC-400A-A261-BE8BD1D4E203}"/>
                </a:ext>
              </a:extLst>
            </p:cNvPr>
            <p:cNvSpPr/>
            <p:nvPr/>
          </p:nvSpPr>
          <p:spPr>
            <a:xfrm>
              <a:off x="1076568" y="3100928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과정 편성 과목</a:t>
              </a:r>
              <a:r>
                <a:rPr lang="en-US" altLang="ko-KR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, </a:t>
              </a:r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시간 배당</a:t>
              </a:r>
            </a:p>
          </p:txBody>
        </p:sp>
        <p:sp>
          <p:nvSpPr>
            <p:cNvPr id="31" name="타원 30">
              <a:extLst>
                <a:ext uri="{FF2B5EF4-FFF2-40B4-BE49-F238E27FC236}">
                  <a16:creationId xmlns:a16="http://schemas.microsoft.com/office/drawing/2014/main" id="{E4BDB3B3-E266-4ABF-870E-F3DB912C89D3}"/>
                </a:ext>
              </a:extLst>
            </p:cNvPr>
            <p:cNvSpPr/>
            <p:nvPr/>
          </p:nvSpPr>
          <p:spPr>
            <a:xfrm>
              <a:off x="1223568" y="3275577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CEA3B78C-31C9-4131-9F7E-54C236C0F431}"/>
              </a:ext>
            </a:extLst>
          </p:cNvPr>
          <p:cNvGrpSpPr/>
          <p:nvPr/>
        </p:nvGrpSpPr>
        <p:grpSpPr>
          <a:xfrm>
            <a:off x="1094731" y="4217425"/>
            <a:ext cx="5400000" cy="720000"/>
            <a:chOff x="1095053" y="3882412"/>
            <a:chExt cx="5400000" cy="720000"/>
          </a:xfrm>
        </p:grpSpPr>
        <p:sp>
          <p:nvSpPr>
            <p:cNvPr id="33" name="모서리가 둥근 직사각형 9">
              <a:extLst>
                <a:ext uri="{FF2B5EF4-FFF2-40B4-BE49-F238E27FC236}">
                  <a16:creationId xmlns:a16="http://schemas.microsoft.com/office/drawing/2014/main" id="{C3DB1082-96D7-4288-B6EF-89B78C22DF3A}"/>
                </a:ext>
              </a:extLst>
            </p:cNvPr>
            <p:cNvSpPr/>
            <p:nvPr/>
          </p:nvSpPr>
          <p:spPr>
            <a:xfrm>
              <a:off x="1095053" y="3882412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세부 운영 계획</a:t>
              </a:r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144815A2-1333-4914-A55F-335D00E9196B}"/>
                </a:ext>
              </a:extLst>
            </p:cNvPr>
            <p:cNvSpPr/>
            <p:nvPr/>
          </p:nvSpPr>
          <p:spPr>
            <a:xfrm>
              <a:off x="1236590" y="4069761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6816D77C-3C92-470C-8618-24008F3F6642}"/>
              </a:ext>
            </a:extLst>
          </p:cNvPr>
          <p:cNvGrpSpPr/>
          <p:nvPr/>
        </p:nvGrpSpPr>
        <p:grpSpPr>
          <a:xfrm>
            <a:off x="1094731" y="5337432"/>
            <a:ext cx="5400000" cy="720000"/>
            <a:chOff x="1094731" y="5096132"/>
            <a:chExt cx="5400000" cy="720000"/>
          </a:xfrm>
        </p:grpSpPr>
        <p:sp>
          <p:nvSpPr>
            <p:cNvPr id="36" name="모서리가 둥근 직사각형 12">
              <a:extLst>
                <a:ext uri="{FF2B5EF4-FFF2-40B4-BE49-F238E27FC236}">
                  <a16:creationId xmlns:a16="http://schemas.microsoft.com/office/drawing/2014/main" id="{4C7B487A-5A91-4391-B1F6-E5C72085800C}"/>
                </a:ext>
              </a:extLst>
            </p:cNvPr>
            <p:cNvSpPr/>
            <p:nvPr/>
          </p:nvSpPr>
          <p:spPr>
            <a:xfrm>
              <a:off x="1094731" y="5096132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향후 지원 계획 및 </a:t>
              </a:r>
              <a:r>
                <a:rPr lang="ko-KR" altLang="en-US" sz="2000" b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걔편</a:t>
              </a:r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계획 수립</a:t>
              </a:r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7910B1C4-84FC-4356-AF46-3A9C7D6BB45B}"/>
                </a:ext>
              </a:extLst>
            </p:cNvPr>
            <p:cNvSpPr/>
            <p:nvPr/>
          </p:nvSpPr>
          <p:spPr>
            <a:xfrm>
              <a:off x="1198168" y="5310541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4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40" name="제목 39">
            <a:extLst>
              <a:ext uri="{FF2B5EF4-FFF2-40B4-BE49-F238E27FC236}">
                <a16:creationId xmlns:a16="http://schemas.microsoft.com/office/drawing/2014/main" id="{FF5F8A8B-29DB-44B7-B58A-C9B5DBE85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00" y="287527"/>
            <a:ext cx="10515600" cy="1325563"/>
          </a:xfrm>
        </p:spPr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신규 훈련 과정 개발 과정</a:t>
            </a:r>
          </a:p>
        </p:txBody>
      </p:sp>
    </p:spTree>
    <p:extLst>
      <p:ext uri="{BB962C8B-B14F-4D97-AF65-F5344CB8AC3E}">
        <p14:creationId xmlns:p14="http://schemas.microsoft.com/office/powerpoint/2010/main" val="3254454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70B502-05EE-4982-9E16-C54BE3594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승인 과정 목록</a:t>
            </a:r>
          </a:p>
        </p:txBody>
      </p:sp>
      <p:graphicFrame>
        <p:nvGraphicFramePr>
          <p:cNvPr id="8" name="표 8">
            <a:extLst>
              <a:ext uri="{FF2B5EF4-FFF2-40B4-BE49-F238E27FC236}">
                <a16:creationId xmlns:a16="http://schemas.microsoft.com/office/drawing/2014/main" id="{D58D2CA3-59D0-410C-8874-67F8F7F15F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1847"/>
              </p:ext>
            </p:extLst>
          </p:nvPr>
        </p:nvGraphicFramePr>
        <p:xfrm>
          <a:off x="838200" y="1825624"/>
          <a:ext cx="10515600" cy="41560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07167773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73139083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4234581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794088514"/>
                    </a:ext>
                  </a:extLst>
                </a:gridCol>
              </a:tblGrid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/>
                        <a:t>과정명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승인년도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승인인원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8828379"/>
                  </a:ext>
                </a:extLst>
              </a:tr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경리실무자양성과정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25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8705628"/>
                  </a:ext>
                </a:extLst>
              </a:tr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의류패턴전문가과정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5682503"/>
                  </a:ext>
                </a:extLst>
              </a:tr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ITQ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OA</a:t>
                      </a:r>
                      <a:r>
                        <a:rPr lang="ko-KR" altLang="en-US" dirty="0"/>
                        <a:t>마스터 취득 과정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9322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88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9EF190-95D9-4F1F-8629-070D13B2C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운영현황</a:t>
            </a:r>
          </a:p>
        </p:txBody>
      </p:sp>
      <p:graphicFrame>
        <p:nvGraphicFramePr>
          <p:cNvPr id="3" name="내용 개체 틀 2">
            <a:extLst>
              <a:ext uri="{FF2B5EF4-FFF2-40B4-BE49-F238E27FC236}">
                <a16:creationId xmlns:a16="http://schemas.microsoft.com/office/drawing/2014/main" id="{7DAA4DD4-35CD-4EF6-8609-33FCC70A6D1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1387390"/>
              </p:ext>
            </p:extLst>
          </p:nvPr>
        </p:nvGraphicFramePr>
        <p:xfrm>
          <a:off x="3068638" y="1825625"/>
          <a:ext cx="6053137" cy="435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9725008" imgH="6991251" progId="Excel.Sheet.12">
                  <p:embed/>
                </p:oleObj>
              </mc:Choice>
              <mc:Fallback>
                <p:oleObj name="Worksheet" r:id="rId3" imgW="9725008" imgH="699125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68638" y="1825625"/>
                        <a:ext cx="6053137" cy="4351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5928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429C495-98E2-4559-B2FE-4DE4D3B68A46}"/>
              </a:ext>
            </a:extLst>
          </p:cNvPr>
          <p:cNvSpPr/>
          <p:nvPr/>
        </p:nvSpPr>
        <p:spPr>
          <a:xfrm>
            <a:off x="2809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77</Words>
  <Application>Microsoft Office PowerPoint</Application>
  <PresentationFormat>와이드스크린</PresentationFormat>
  <Paragraphs>28</Paragraphs>
  <Slides>5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HY헤드라인M</vt:lpstr>
      <vt:lpstr>맑은 고딕</vt:lpstr>
      <vt:lpstr>Arial</vt:lpstr>
      <vt:lpstr>Office 테마</vt:lpstr>
      <vt:lpstr>Microsoft Excel 워크시트</vt:lpstr>
      <vt:lpstr>한국HRDM개발원 과정 개발</vt:lpstr>
      <vt:lpstr>신규 훈련 과정 개발 과정</vt:lpstr>
      <vt:lpstr>승인 과정 목록</vt:lpstr>
      <vt:lpstr>운영현황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hrdm</cp:lastModifiedBy>
  <cp:revision>8</cp:revision>
  <dcterms:created xsi:type="dcterms:W3CDTF">2021-08-25T14:53:00Z</dcterms:created>
  <dcterms:modified xsi:type="dcterms:W3CDTF">2021-11-10T14:01:12Z</dcterms:modified>
</cp:coreProperties>
</file>