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6" r:id="rId2"/>
    <p:sldId id="259" r:id="rId3"/>
    <p:sldId id="257" r:id="rId4"/>
    <p:sldId id="258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만든 이" initials="오전" lastIdx="2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CAF9ED-07DC-4A11-8D7F-57B35C25682E}" styleName="보통 스타일 1 - 강조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5" d="100"/>
          <a:sy n="115" d="100"/>
        </p:scale>
        <p:origin x="372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3" dt="2021-08-29T00:12:16.939" idx="1">
    <p:pos x="720" y="125"/>
    <p:text>2011년 자료 갱신 요청</p:text>
    <p:extLst>
      <p:ext uri="{C676402C-5697-4E1C-873F-D02D1690AC5C}">
        <p15:threadingInfo xmlns:p15="http://schemas.microsoft.com/office/powerpoint/2012/main" timeZoneBias="-540"/>
      </p:ext>
    </p:extLst>
  </p:cm>
  <p:cm authorId="3" dt="2021-11-11T15:08:08.145" idx="2">
    <p:pos x="720" y="261"/>
    <p:text>현재 작업 중</p:text>
    <p:extLst>
      <p:ext uri="{C676402C-5697-4E1C-873F-D02D1690AC5C}">
        <p15:threadingInfo xmlns:p15="http://schemas.microsoft.com/office/powerpoint/2012/main" timeZoneBias="-540">
          <p15:parentCm authorId="3" idx="1"/>
        </p15:threadingInfo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C15D-3858-436C-8405-7257DED01070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8195F-3C8F-479F-96A8-CB657CFB3CF6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85357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파노라마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C15D-3858-436C-8405-7257DED01070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8195F-3C8F-479F-96A8-CB657CFB3C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00387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캡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C15D-3858-436C-8405-7257DED01070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8195F-3C8F-479F-96A8-CB657CFB3C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684501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인용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C15D-3858-436C-8405-7257DED01070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8195F-3C8F-479F-96A8-CB657CFB3CF6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176608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C15D-3858-436C-8405-7257DED01070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8195F-3C8F-479F-96A8-CB657CFB3C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321739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인용문 있는 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ko-KR" altLang="en-US"/>
              <a:t>마스터 텍스트 스타일 편집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C15D-3858-436C-8405-7257DED01070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8195F-3C8F-479F-96A8-CB657CFB3CF6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875869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참 또는 거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ko-KR" altLang="en-US"/>
              <a:t>마스터 텍스트 스타일 편집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C15D-3858-436C-8405-7257DED01070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8195F-3C8F-479F-96A8-CB657CFB3C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668230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C15D-3858-436C-8405-7257DED01070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8195F-3C8F-479F-96A8-CB657CFB3C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681547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C15D-3858-436C-8405-7257DED01070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8195F-3C8F-479F-96A8-CB657CFB3C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95276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C15D-3858-436C-8405-7257DED01070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8195F-3C8F-479F-96A8-CB657CFB3C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73938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C15D-3858-436C-8405-7257DED01070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8195F-3C8F-479F-96A8-CB657CFB3C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92117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C15D-3858-436C-8405-7257DED01070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8195F-3C8F-479F-96A8-CB657CFB3C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80450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C15D-3858-436C-8405-7257DED01070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8195F-3C8F-479F-96A8-CB657CFB3C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52632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C15D-3858-436C-8405-7257DED01070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8195F-3C8F-479F-96A8-CB657CFB3C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66335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C15D-3858-436C-8405-7257DED01070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8195F-3C8F-479F-96A8-CB657CFB3C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985546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C15D-3858-436C-8405-7257DED01070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8195F-3C8F-479F-96A8-CB657CFB3C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93546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C15D-3858-436C-8405-7257DED01070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8195F-3C8F-479F-96A8-CB657CFB3C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97984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3289C15D-3858-436C-8405-7257DED01070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31D8195F-3C8F-479F-96A8-CB657CFB3C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4701596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1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1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1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1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1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1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3621094" y="2144723"/>
            <a:ext cx="378340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ko-KR" altLang="en-US" sz="6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한국의 섬</a:t>
            </a:r>
            <a:endParaRPr lang="en-US" altLang="ko-KR" sz="6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535281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19E07E0-54CC-42B6-9194-3478329BF0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2005</a:t>
            </a:r>
            <a:r>
              <a:rPr lang="ko-KR" altLang="en-US" dirty="0"/>
              <a:t>년 지역별 현황</a:t>
            </a:r>
          </a:p>
        </p:txBody>
      </p:sp>
      <p:graphicFrame>
        <p:nvGraphicFramePr>
          <p:cNvPr id="4" name="표 4" descr="한국의 섬">
            <a:extLst>
              <a:ext uri="{FF2B5EF4-FFF2-40B4-BE49-F238E27FC236}">
                <a16:creationId xmlns:a16="http://schemas.microsoft.com/office/drawing/2014/main" id="{CADC812C-FA62-4DC0-8B65-C6CD50C63E1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17655489"/>
              </p:ext>
            </p:extLst>
          </p:nvPr>
        </p:nvGraphicFramePr>
        <p:xfrm>
          <a:off x="684213" y="685800"/>
          <a:ext cx="8534400" cy="3429000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2844800">
                  <a:extLst>
                    <a:ext uri="{9D8B030D-6E8A-4147-A177-3AD203B41FA5}">
                      <a16:colId xmlns:a16="http://schemas.microsoft.com/office/drawing/2014/main" val="213789195"/>
                    </a:ext>
                  </a:extLst>
                </a:gridCol>
                <a:gridCol w="2844800">
                  <a:extLst>
                    <a:ext uri="{9D8B030D-6E8A-4147-A177-3AD203B41FA5}">
                      <a16:colId xmlns:a16="http://schemas.microsoft.com/office/drawing/2014/main" val="508146881"/>
                    </a:ext>
                  </a:extLst>
                </a:gridCol>
                <a:gridCol w="2844800">
                  <a:extLst>
                    <a:ext uri="{9D8B030D-6E8A-4147-A177-3AD203B41FA5}">
                      <a16:colId xmlns:a16="http://schemas.microsoft.com/office/drawing/2014/main" val="751043686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구분</a:t>
                      </a:r>
                      <a:endParaRPr lang="ko-KR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유인도</a:t>
                      </a:r>
                      <a:endParaRPr lang="ko-KR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무인도</a:t>
                      </a:r>
                      <a:endParaRPr lang="ko-KR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6428431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부산</a:t>
                      </a:r>
                      <a:endParaRPr lang="ko-KR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3</a:t>
                      </a:r>
                      <a:endParaRPr lang="ko-KR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38</a:t>
                      </a:r>
                      <a:endParaRPr lang="ko-KR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2274907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인천</a:t>
                      </a:r>
                      <a:endParaRPr lang="ko-KR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42</a:t>
                      </a:r>
                      <a:endParaRPr lang="ko-KR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112</a:t>
                      </a:r>
                      <a:endParaRPr lang="ko-KR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9838642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경기</a:t>
                      </a:r>
                      <a:endParaRPr lang="ko-KR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12</a:t>
                      </a:r>
                      <a:endParaRPr lang="ko-KR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54</a:t>
                      </a:r>
                      <a:endParaRPr lang="ko-KR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5056029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강원</a:t>
                      </a:r>
                      <a:endParaRPr lang="ko-KR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0</a:t>
                      </a:r>
                      <a:endParaRPr lang="ko-KR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54</a:t>
                      </a:r>
                      <a:endParaRPr lang="ko-KR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5294459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전북</a:t>
                      </a:r>
                      <a:endParaRPr lang="ko-KR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26</a:t>
                      </a:r>
                      <a:endParaRPr lang="ko-KR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83</a:t>
                      </a:r>
                      <a:endParaRPr lang="ko-KR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1929854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전남</a:t>
                      </a:r>
                      <a:endParaRPr lang="ko-KR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280</a:t>
                      </a:r>
                      <a:endParaRPr lang="ko-KR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1,689</a:t>
                      </a:r>
                      <a:endParaRPr lang="ko-KR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01823237"/>
                  </a:ext>
                </a:extLst>
              </a:tr>
              <a:tr h="428625">
                <a:tc gridSpan="3">
                  <a:txBody>
                    <a:bodyPr/>
                    <a:lstStyle/>
                    <a:p>
                      <a:pPr algn="r" latinLnBrk="1"/>
                      <a:r>
                        <a:rPr lang="en-US" altLang="ko-KR" smtClean="0"/>
                        <a:t>2005</a:t>
                      </a:r>
                      <a:r>
                        <a:rPr lang="ko-KR" altLang="en-US" smtClean="0"/>
                        <a:t>년 </a:t>
                      </a:r>
                      <a:r>
                        <a:rPr lang="ko-KR" altLang="en-US" dirty="0"/>
                        <a:t>통계청 자료 일부</a:t>
                      </a:r>
                      <a:endParaRPr lang="ko-KR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21196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4038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독도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487779" y="1495411"/>
            <a:ext cx="4376571" cy="3041145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직사각형 3"/>
          <p:cNvSpPr/>
          <p:nvPr/>
        </p:nvSpPr>
        <p:spPr>
          <a:xfrm>
            <a:off x="648392" y="660861"/>
            <a:ext cx="3499658" cy="17539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60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독도</a:t>
            </a:r>
          </a:p>
        </p:txBody>
      </p:sp>
      <p:sp>
        <p:nvSpPr>
          <p:cNvPr id="2" name="직사각형 1"/>
          <p:cNvSpPr/>
          <p:nvPr/>
        </p:nvSpPr>
        <p:spPr>
          <a:xfrm>
            <a:off x="1100050" y="3114423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ko-KR" altLang="en-US" dirty="0"/>
              <a:t>독도는 두 개의 섬으로 이루어져 있다</a:t>
            </a:r>
            <a:r>
              <a:rPr lang="en-US" altLang="ko-KR" dirty="0"/>
              <a:t>. </a:t>
            </a:r>
            <a:r>
              <a:rPr lang="ko-KR" altLang="en-US" dirty="0"/>
              <a:t>동남쪽에 위치한 동도는 유인 등대를 비롯하여 대부분의 해양수산 시설이 설치되어 있다</a:t>
            </a:r>
            <a:r>
              <a:rPr lang="en-US" altLang="ko-KR" dirty="0"/>
              <a:t>. </a:t>
            </a:r>
            <a:r>
              <a:rPr lang="ko-KR" altLang="en-US" dirty="0"/>
              <a:t>높이는 </a:t>
            </a:r>
            <a:r>
              <a:rPr lang="en-US" altLang="ko-KR" dirty="0"/>
              <a:t>98.6m, </a:t>
            </a:r>
            <a:r>
              <a:rPr lang="ko-KR" altLang="en-US" dirty="0"/>
              <a:t>둘레 </a:t>
            </a:r>
            <a:r>
              <a:rPr lang="en-US" altLang="ko-KR" dirty="0"/>
              <a:t>2.8km, </a:t>
            </a:r>
            <a:r>
              <a:rPr lang="ko-KR" altLang="en-US" dirty="0"/>
              <a:t>면적 </a:t>
            </a:r>
            <a:r>
              <a:rPr lang="en-US" altLang="ko-KR" dirty="0"/>
              <a:t>73,297m2</a:t>
            </a:r>
            <a:r>
              <a:rPr lang="ko-KR" altLang="en-US" dirty="0"/>
              <a:t>로 </a:t>
            </a:r>
            <a:r>
              <a:rPr lang="ko-KR" altLang="en-US" dirty="0" err="1"/>
              <a:t>장축은</a:t>
            </a:r>
            <a:r>
              <a:rPr lang="ko-KR" altLang="en-US" dirty="0"/>
              <a:t> 북북동 방향으로 </a:t>
            </a:r>
            <a:r>
              <a:rPr lang="en-US" altLang="ko-KR" dirty="0"/>
              <a:t>450m</a:t>
            </a:r>
            <a:r>
              <a:rPr lang="ko-KR" altLang="en-US" dirty="0"/>
              <a:t>에 걸쳐 경사가 </a:t>
            </a:r>
            <a:r>
              <a:rPr lang="en-US" altLang="ko-KR" dirty="0"/>
              <a:t>60</a:t>
            </a:r>
            <a:r>
              <a:rPr lang="ko-KR" altLang="en-US" dirty="0"/>
              <a:t>도로 뻗어 있고</a:t>
            </a:r>
            <a:r>
              <a:rPr lang="en-US" altLang="ko-KR" dirty="0"/>
              <a:t>, </a:t>
            </a:r>
            <a:r>
              <a:rPr lang="ko-KR" altLang="en-US" dirty="0"/>
              <a:t>중앙부는 원형 상태로 해수면까지 꺼진 수직 홀이 특징이다</a:t>
            </a:r>
            <a:r>
              <a:rPr lang="en-US" altLang="ko-KR" dirty="0"/>
              <a:t>. </a:t>
            </a:r>
            <a:r>
              <a:rPr lang="ko-KR" altLang="en-US" dirty="0"/>
              <a:t>서북쪽에 위치한 서도는 높이 </a:t>
            </a:r>
            <a:r>
              <a:rPr lang="en-US" altLang="ko-KR" dirty="0"/>
              <a:t>168.5m, </a:t>
            </a:r>
            <a:r>
              <a:rPr lang="ko-KR" altLang="en-US" dirty="0"/>
              <a:t>둘레 </a:t>
            </a:r>
            <a:r>
              <a:rPr lang="en-US" altLang="ko-KR" dirty="0"/>
              <a:t>2.6km, </a:t>
            </a:r>
            <a:r>
              <a:rPr lang="ko-KR" altLang="en-US" dirty="0"/>
              <a:t>면적 </a:t>
            </a:r>
            <a:r>
              <a:rPr lang="en-US" altLang="ko-KR" dirty="0"/>
              <a:t>88,639m2, </a:t>
            </a:r>
            <a:r>
              <a:rPr lang="ko-KR" altLang="en-US" dirty="0" err="1"/>
              <a:t>장축은</a:t>
            </a:r>
            <a:r>
              <a:rPr lang="ko-KR" altLang="en-US" dirty="0"/>
              <a:t> 남북 방향으로 약 </a:t>
            </a:r>
            <a:r>
              <a:rPr lang="en-US" altLang="ko-KR" dirty="0"/>
              <a:t>450m, </a:t>
            </a:r>
            <a:r>
              <a:rPr lang="ko-KR" altLang="en-US" dirty="0"/>
              <a:t>동서 방향으로 약 </a:t>
            </a:r>
            <a:r>
              <a:rPr lang="en-US" altLang="ko-KR" dirty="0"/>
              <a:t>300m </a:t>
            </a:r>
            <a:r>
              <a:rPr lang="ko-KR" altLang="en-US" dirty="0"/>
              <a:t>가량 뻗어 있다</a:t>
            </a:r>
            <a:r>
              <a:rPr lang="en-US" altLang="ko-K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121092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/>
          <a:srcRect l="39524" t="23150" r="32381" b="40513"/>
          <a:stretch/>
        </p:blipFill>
        <p:spPr>
          <a:xfrm>
            <a:off x="4764314" y="414039"/>
            <a:ext cx="5138057" cy="3599543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5" name="직사각형 4"/>
          <p:cNvSpPr/>
          <p:nvPr/>
        </p:nvSpPr>
        <p:spPr>
          <a:xfrm>
            <a:off x="478972" y="3588995"/>
            <a:ext cx="6096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ko-KR" altLang="en-US" dirty="0"/>
              <a:t>동경 126˚16' 북위 33˚07'에 위치, 제주도에서 남쪽으로 약 11km 정도 떨어져 있다. 대한민국의 최남단에 있는 섬. 대한민국의 극남에 위치한 섬이기 때문에 연평균 기온 및 </a:t>
            </a:r>
            <a:r>
              <a:rPr lang="ko-KR" altLang="en-US" dirty="0" err="1"/>
              <a:t>최한월</a:t>
            </a:r>
            <a:r>
              <a:rPr lang="ko-KR" altLang="en-US" dirty="0"/>
              <a:t> 평균기온이 가장 높다. 남서쪽으로 </a:t>
            </a:r>
            <a:r>
              <a:rPr lang="ko-KR" altLang="en-US" dirty="0" err="1"/>
              <a:t>이어도가</a:t>
            </a:r>
            <a:r>
              <a:rPr lang="ko-KR" altLang="en-US" dirty="0"/>
              <a:t> 존재하나, </a:t>
            </a:r>
            <a:r>
              <a:rPr lang="ko-KR" altLang="en-US" dirty="0" err="1"/>
              <a:t>이어도는</a:t>
            </a:r>
            <a:r>
              <a:rPr lang="ko-KR" altLang="en-US" dirty="0"/>
              <a:t> 국제법상으로도, 한중 양국 정부 입장으로도 섬이 아닌 '</a:t>
            </a:r>
            <a:r>
              <a:rPr lang="ko-KR" altLang="en-US" dirty="0" err="1"/>
              <a:t>암초'이므로</a:t>
            </a:r>
            <a:r>
              <a:rPr lang="ko-KR" altLang="en-US" dirty="0"/>
              <a:t>[1] </a:t>
            </a:r>
            <a:r>
              <a:rPr lang="ko-KR" altLang="en-US" dirty="0" err="1"/>
              <a:t>마라도가</a:t>
            </a:r>
            <a:r>
              <a:rPr lang="ko-KR" altLang="en-US" dirty="0"/>
              <a:t> 가장 남쪽에 있는 섬이다.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648392" y="660861"/>
            <a:ext cx="3499658" cy="17539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60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마라도</a:t>
            </a:r>
          </a:p>
        </p:txBody>
      </p:sp>
    </p:spTree>
    <p:extLst>
      <p:ext uri="{BB962C8B-B14F-4D97-AF65-F5344CB8AC3E}">
        <p14:creationId xmlns:p14="http://schemas.microsoft.com/office/powerpoint/2010/main" val="1074585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슬라이스">
  <a:themeElements>
    <a:clrScheme name="슬라이스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슬라이스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슬라이스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0</TotalTime>
  <Words>174</Words>
  <Application>Microsoft Office PowerPoint</Application>
  <PresentationFormat>와이드스크린</PresentationFormat>
  <Paragraphs>28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9" baseType="lpstr">
      <vt:lpstr>HY중고딕</vt:lpstr>
      <vt:lpstr>HY헤드라인M</vt:lpstr>
      <vt:lpstr>Century Gothic</vt:lpstr>
      <vt:lpstr>Wingdings 3</vt:lpstr>
      <vt:lpstr>슬라이스</vt:lpstr>
      <vt:lpstr>PowerPoint 프레젠테이션</vt:lpstr>
      <vt:lpstr>2005년 지역별 현황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2021-11-11T06:09:12Z</dcterms:created>
  <dcterms:modified xsi:type="dcterms:W3CDTF">2022-03-31T14:59:05Z</dcterms:modified>
</cp:coreProperties>
</file>