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3" r:id="rId2"/>
    <p:sldId id="273" r:id="rId3"/>
    <p:sldId id="260" r:id="rId4"/>
    <p:sldId id="262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9DEECA-B684-4721-9C02-08B93B98C073}" type="doc">
      <dgm:prSet loTypeId="urn:microsoft.com/office/officeart/2005/8/layout/list1" loCatId="list" qsTypeId="urn:microsoft.com/office/officeart/2005/8/quickstyle/3d1" qsCatId="3D" csTypeId="urn:microsoft.com/office/officeart/2005/8/colors/colorful4" csCatId="colorful"/>
      <dgm:spPr/>
      <dgm:t>
        <a:bodyPr/>
        <a:lstStyle/>
        <a:p>
          <a:pPr latinLnBrk="1"/>
          <a:endParaRPr lang="ko-KR" altLang="en-US"/>
        </a:p>
      </dgm:t>
    </dgm:pt>
    <dgm:pt modelId="{BDFB4834-349D-4E2F-ADED-94C033862F64}">
      <dgm:prSet/>
      <dgm:spPr/>
      <dgm:t>
        <a:bodyPr/>
        <a:lstStyle/>
        <a:p>
          <a:pPr rtl="0" latinLnBrk="1"/>
          <a:r>
            <a:rPr lang="ko-KR" baseline="0" dirty="0"/>
            <a:t>간결한 사례 사용</a:t>
          </a:r>
          <a:endParaRPr lang="ko-KR" dirty="0"/>
        </a:p>
      </dgm:t>
    </dgm:pt>
    <dgm:pt modelId="{CFA8D82D-B4E5-4D5D-A3B7-B197667D1A1D}" type="parTrans" cxnId="{767293B3-B2BD-4B9B-855E-997425B4B264}">
      <dgm:prSet/>
      <dgm:spPr/>
      <dgm:t>
        <a:bodyPr/>
        <a:lstStyle/>
        <a:p>
          <a:pPr latinLnBrk="1"/>
          <a:endParaRPr lang="ko-KR" altLang="en-US"/>
        </a:p>
      </dgm:t>
    </dgm:pt>
    <dgm:pt modelId="{91AC2223-76B6-4E5A-8418-5261CBE8CE21}" type="sibTrans" cxnId="{767293B3-B2BD-4B9B-855E-997425B4B264}">
      <dgm:prSet/>
      <dgm:spPr/>
      <dgm:t>
        <a:bodyPr/>
        <a:lstStyle/>
        <a:p>
          <a:pPr latinLnBrk="1"/>
          <a:endParaRPr lang="ko-KR" altLang="en-US"/>
        </a:p>
      </dgm:t>
    </dgm:pt>
    <dgm:pt modelId="{921A42F7-D1D2-4B7A-95A8-0FB7314543B7}">
      <dgm:prSet/>
      <dgm:spPr/>
      <dgm:t>
        <a:bodyPr/>
        <a:lstStyle/>
        <a:p>
          <a:pPr rtl="0" latinLnBrk="1"/>
          <a:r>
            <a:rPr lang="ko-KR" baseline="0"/>
            <a:t>사례들이 상호 관련성 유지</a:t>
          </a:r>
          <a:endParaRPr lang="ko-KR"/>
        </a:p>
      </dgm:t>
    </dgm:pt>
    <dgm:pt modelId="{BCEC772A-9497-4DE1-9956-640766345BB6}" type="parTrans" cxnId="{305652FE-0836-45B3-B679-3D607FC7DF5E}">
      <dgm:prSet/>
      <dgm:spPr/>
      <dgm:t>
        <a:bodyPr/>
        <a:lstStyle/>
        <a:p>
          <a:pPr latinLnBrk="1"/>
          <a:endParaRPr lang="ko-KR" altLang="en-US"/>
        </a:p>
      </dgm:t>
    </dgm:pt>
    <dgm:pt modelId="{FDDF3E63-4910-49EC-9B6A-A86975D0670C}" type="sibTrans" cxnId="{305652FE-0836-45B3-B679-3D607FC7DF5E}">
      <dgm:prSet/>
      <dgm:spPr/>
      <dgm:t>
        <a:bodyPr/>
        <a:lstStyle/>
        <a:p>
          <a:pPr latinLnBrk="1"/>
          <a:endParaRPr lang="ko-KR" altLang="en-US"/>
        </a:p>
      </dgm:t>
    </dgm:pt>
    <dgm:pt modelId="{B06ECB78-65B3-4418-8B79-77AFD4058E71}">
      <dgm:prSet/>
      <dgm:spPr/>
      <dgm:t>
        <a:bodyPr/>
        <a:lstStyle/>
        <a:p>
          <a:pPr rtl="0" latinLnBrk="1"/>
          <a:r>
            <a:rPr lang="ko-KR" baseline="0"/>
            <a:t>생동감있는 일러스트레이션 사용</a:t>
          </a:r>
          <a:endParaRPr lang="ko-KR"/>
        </a:p>
      </dgm:t>
    </dgm:pt>
    <dgm:pt modelId="{62307FCC-A058-4DB2-B8F8-7C78AA70654A}" type="parTrans" cxnId="{8E72E96B-ABD3-4C4F-8FA6-C3C74697B0EE}">
      <dgm:prSet/>
      <dgm:spPr/>
      <dgm:t>
        <a:bodyPr/>
        <a:lstStyle/>
        <a:p>
          <a:pPr latinLnBrk="1"/>
          <a:endParaRPr lang="ko-KR" altLang="en-US"/>
        </a:p>
      </dgm:t>
    </dgm:pt>
    <dgm:pt modelId="{652A80A8-D161-4D13-94C9-0CB33E91D648}" type="sibTrans" cxnId="{8E72E96B-ABD3-4C4F-8FA6-C3C74697B0EE}">
      <dgm:prSet/>
      <dgm:spPr/>
      <dgm:t>
        <a:bodyPr/>
        <a:lstStyle/>
        <a:p>
          <a:pPr latinLnBrk="1"/>
          <a:endParaRPr lang="ko-KR" altLang="en-US"/>
        </a:p>
      </dgm:t>
    </dgm:pt>
    <dgm:pt modelId="{DEB333E0-4209-4056-82D4-1ADF66959C45}">
      <dgm:prSet/>
      <dgm:spPr/>
      <dgm:t>
        <a:bodyPr/>
        <a:lstStyle/>
        <a:p>
          <a:pPr rtl="0" latinLnBrk="1"/>
          <a:r>
            <a:rPr lang="ko-KR" baseline="0"/>
            <a:t>최신 사례 사용</a:t>
          </a:r>
          <a:endParaRPr lang="ko-KR"/>
        </a:p>
      </dgm:t>
    </dgm:pt>
    <dgm:pt modelId="{D75D3DFD-3217-49CB-A23C-F4490074BA3E}" type="parTrans" cxnId="{A5F35FD5-97A8-456F-8946-75930AB5EE85}">
      <dgm:prSet/>
      <dgm:spPr/>
      <dgm:t>
        <a:bodyPr/>
        <a:lstStyle/>
        <a:p>
          <a:pPr latinLnBrk="1"/>
          <a:endParaRPr lang="ko-KR" altLang="en-US"/>
        </a:p>
      </dgm:t>
    </dgm:pt>
    <dgm:pt modelId="{F6DCA055-7A16-470A-A7F3-4FAC61B80FD7}" type="sibTrans" cxnId="{A5F35FD5-97A8-456F-8946-75930AB5EE85}">
      <dgm:prSet/>
      <dgm:spPr/>
      <dgm:t>
        <a:bodyPr/>
        <a:lstStyle/>
        <a:p>
          <a:pPr latinLnBrk="1"/>
          <a:endParaRPr lang="ko-KR" altLang="en-US"/>
        </a:p>
      </dgm:t>
    </dgm:pt>
    <dgm:pt modelId="{D2B347F3-CC95-4A42-8EBF-CA827FB710EE}" type="pres">
      <dgm:prSet presAssocID="{A69DEECA-B684-4721-9C02-08B93B98C073}" presName="linear" presStyleCnt="0">
        <dgm:presLayoutVars>
          <dgm:dir/>
          <dgm:animLvl val="lvl"/>
          <dgm:resizeHandles val="exact"/>
        </dgm:presLayoutVars>
      </dgm:prSet>
      <dgm:spPr/>
    </dgm:pt>
    <dgm:pt modelId="{1703793B-95C0-4B3B-927F-AD1EDC34EDF4}" type="pres">
      <dgm:prSet presAssocID="{BDFB4834-349D-4E2F-ADED-94C033862F64}" presName="parentLin" presStyleCnt="0"/>
      <dgm:spPr/>
    </dgm:pt>
    <dgm:pt modelId="{0E834A09-895A-4AD8-A1A8-F7C9107D377B}" type="pres">
      <dgm:prSet presAssocID="{BDFB4834-349D-4E2F-ADED-94C033862F64}" presName="parentLeftMargin" presStyleLbl="node1" presStyleIdx="0" presStyleCnt="4"/>
      <dgm:spPr/>
    </dgm:pt>
    <dgm:pt modelId="{DDDB10E8-046A-497D-9225-58FF9EFCBAB2}" type="pres">
      <dgm:prSet presAssocID="{BDFB4834-349D-4E2F-ADED-94C033862F6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68106EF-D3A9-4E6A-B400-ED52B9E4E6C3}" type="pres">
      <dgm:prSet presAssocID="{BDFB4834-349D-4E2F-ADED-94C033862F64}" presName="negativeSpace" presStyleCnt="0"/>
      <dgm:spPr/>
    </dgm:pt>
    <dgm:pt modelId="{DBCE2963-E549-4736-98FF-9437D72E6DC6}" type="pres">
      <dgm:prSet presAssocID="{BDFB4834-349D-4E2F-ADED-94C033862F64}" presName="childText" presStyleLbl="conFgAcc1" presStyleIdx="0" presStyleCnt="4">
        <dgm:presLayoutVars>
          <dgm:bulletEnabled val="1"/>
        </dgm:presLayoutVars>
      </dgm:prSet>
      <dgm:spPr/>
    </dgm:pt>
    <dgm:pt modelId="{991DB41B-4D0D-4A9A-B68E-26945D8F243F}" type="pres">
      <dgm:prSet presAssocID="{91AC2223-76B6-4E5A-8418-5261CBE8CE21}" presName="spaceBetweenRectangles" presStyleCnt="0"/>
      <dgm:spPr/>
    </dgm:pt>
    <dgm:pt modelId="{2AEA738E-FC99-4D37-8F8F-FBC4BA9424A4}" type="pres">
      <dgm:prSet presAssocID="{921A42F7-D1D2-4B7A-95A8-0FB7314543B7}" presName="parentLin" presStyleCnt="0"/>
      <dgm:spPr/>
    </dgm:pt>
    <dgm:pt modelId="{854EF97B-58DC-4B05-B2FD-B3734C4F3CF0}" type="pres">
      <dgm:prSet presAssocID="{921A42F7-D1D2-4B7A-95A8-0FB7314543B7}" presName="parentLeftMargin" presStyleLbl="node1" presStyleIdx="0" presStyleCnt="4"/>
      <dgm:spPr/>
    </dgm:pt>
    <dgm:pt modelId="{5B3B0514-51AB-479E-A76B-281ADBB24978}" type="pres">
      <dgm:prSet presAssocID="{921A42F7-D1D2-4B7A-95A8-0FB7314543B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76D09D2-FA7F-486F-A105-D7086505BF8F}" type="pres">
      <dgm:prSet presAssocID="{921A42F7-D1D2-4B7A-95A8-0FB7314543B7}" presName="negativeSpace" presStyleCnt="0"/>
      <dgm:spPr/>
    </dgm:pt>
    <dgm:pt modelId="{1CD54B98-E3DF-4C50-BAAB-AA6B740192F2}" type="pres">
      <dgm:prSet presAssocID="{921A42F7-D1D2-4B7A-95A8-0FB7314543B7}" presName="childText" presStyleLbl="conFgAcc1" presStyleIdx="1" presStyleCnt="4">
        <dgm:presLayoutVars>
          <dgm:bulletEnabled val="1"/>
        </dgm:presLayoutVars>
      </dgm:prSet>
      <dgm:spPr/>
    </dgm:pt>
    <dgm:pt modelId="{C40458BB-6095-44F3-B192-2A379C95E648}" type="pres">
      <dgm:prSet presAssocID="{FDDF3E63-4910-49EC-9B6A-A86975D0670C}" presName="spaceBetweenRectangles" presStyleCnt="0"/>
      <dgm:spPr/>
    </dgm:pt>
    <dgm:pt modelId="{3EF4449E-AA1A-47DE-967F-D8FA243A5D89}" type="pres">
      <dgm:prSet presAssocID="{B06ECB78-65B3-4418-8B79-77AFD4058E71}" presName="parentLin" presStyleCnt="0"/>
      <dgm:spPr/>
    </dgm:pt>
    <dgm:pt modelId="{7110B757-DC85-4917-94B8-152EC808CA91}" type="pres">
      <dgm:prSet presAssocID="{B06ECB78-65B3-4418-8B79-77AFD4058E71}" presName="parentLeftMargin" presStyleLbl="node1" presStyleIdx="1" presStyleCnt="4"/>
      <dgm:spPr/>
    </dgm:pt>
    <dgm:pt modelId="{A4219DF2-61ED-4063-8DB1-D2A4B2B328E7}" type="pres">
      <dgm:prSet presAssocID="{B06ECB78-65B3-4418-8B79-77AFD4058E7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00455E4-EB09-4F90-89BB-F65B2FF0B285}" type="pres">
      <dgm:prSet presAssocID="{B06ECB78-65B3-4418-8B79-77AFD4058E71}" presName="negativeSpace" presStyleCnt="0"/>
      <dgm:spPr/>
    </dgm:pt>
    <dgm:pt modelId="{83489001-179A-4A42-9931-96256FB0CA17}" type="pres">
      <dgm:prSet presAssocID="{B06ECB78-65B3-4418-8B79-77AFD4058E71}" presName="childText" presStyleLbl="conFgAcc1" presStyleIdx="2" presStyleCnt="4">
        <dgm:presLayoutVars>
          <dgm:bulletEnabled val="1"/>
        </dgm:presLayoutVars>
      </dgm:prSet>
      <dgm:spPr/>
    </dgm:pt>
    <dgm:pt modelId="{6FA64265-0C41-486A-BBBF-88C6F91B16DC}" type="pres">
      <dgm:prSet presAssocID="{652A80A8-D161-4D13-94C9-0CB33E91D648}" presName="spaceBetweenRectangles" presStyleCnt="0"/>
      <dgm:spPr/>
    </dgm:pt>
    <dgm:pt modelId="{2359FBB9-F456-4E12-8422-C91A953D8A43}" type="pres">
      <dgm:prSet presAssocID="{DEB333E0-4209-4056-82D4-1ADF66959C45}" presName="parentLin" presStyleCnt="0"/>
      <dgm:spPr/>
    </dgm:pt>
    <dgm:pt modelId="{62DDED54-7771-43D3-BC8C-5E045782B1C2}" type="pres">
      <dgm:prSet presAssocID="{DEB333E0-4209-4056-82D4-1ADF66959C45}" presName="parentLeftMargin" presStyleLbl="node1" presStyleIdx="2" presStyleCnt="4"/>
      <dgm:spPr/>
    </dgm:pt>
    <dgm:pt modelId="{5C8CEF84-8BB9-4455-AF5F-A0375244481E}" type="pres">
      <dgm:prSet presAssocID="{DEB333E0-4209-4056-82D4-1ADF66959C45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42D34C91-44C8-40C9-8922-C34C68B29EB8}" type="pres">
      <dgm:prSet presAssocID="{DEB333E0-4209-4056-82D4-1ADF66959C45}" presName="negativeSpace" presStyleCnt="0"/>
      <dgm:spPr/>
    </dgm:pt>
    <dgm:pt modelId="{F619510E-BCDA-4706-91F9-24100D198473}" type="pres">
      <dgm:prSet presAssocID="{DEB333E0-4209-4056-82D4-1ADF66959C4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20F4514-00AD-4C9F-9773-521057D1F4C5}" type="presOf" srcId="{DEB333E0-4209-4056-82D4-1ADF66959C45}" destId="{5C8CEF84-8BB9-4455-AF5F-A0375244481E}" srcOrd="1" destOrd="0" presId="urn:microsoft.com/office/officeart/2005/8/layout/list1"/>
    <dgm:cxn modelId="{46D2481D-0CAD-479E-AC64-DC2ED9428B71}" type="presOf" srcId="{BDFB4834-349D-4E2F-ADED-94C033862F64}" destId="{0E834A09-895A-4AD8-A1A8-F7C9107D377B}" srcOrd="0" destOrd="0" presId="urn:microsoft.com/office/officeart/2005/8/layout/list1"/>
    <dgm:cxn modelId="{A82D5A1D-8B54-4DBF-BE87-4CBA08AB5850}" type="presOf" srcId="{BDFB4834-349D-4E2F-ADED-94C033862F64}" destId="{DDDB10E8-046A-497D-9225-58FF9EFCBAB2}" srcOrd="1" destOrd="0" presId="urn:microsoft.com/office/officeart/2005/8/layout/list1"/>
    <dgm:cxn modelId="{CCD68F2B-0221-4ED2-B97B-2FD8CEBD1DBB}" type="presOf" srcId="{921A42F7-D1D2-4B7A-95A8-0FB7314543B7}" destId="{854EF97B-58DC-4B05-B2FD-B3734C4F3CF0}" srcOrd="0" destOrd="0" presId="urn:microsoft.com/office/officeart/2005/8/layout/list1"/>
    <dgm:cxn modelId="{D7D6FF2D-D736-4092-AD1D-CDA3DE6B1D9E}" type="presOf" srcId="{B06ECB78-65B3-4418-8B79-77AFD4058E71}" destId="{7110B757-DC85-4917-94B8-152EC808CA91}" srcOrd="0" destOrd="0" presId="urn:microsoft.com/office/officeart/2005/8/layout/list1"/>
    <dgm:cxn modelId="{8E72E96B-ABD3-4C4F-8FA6-C3C74697B0EE}" srcId="{A69DEECA-B684-4721-9C02-08B93B98C073}" destId="{B06ECB78-65B3-4418-8B79-77AFD4058E71}" srcOrd="2" destOrd="0" parTransId="{62307FCC-A058-4DB2-B8F8-7C78AA70654A}" sibTransId="{652A80A8-D161-4D13-94C9-0CB33E91D648}"/>
    <dgm:cxn modelId="{9C79C16C-A0F9-466A-BD2C-FE32BF48D696}" type="presOf" srcId="{A69DEECA-B684-4721-9C02-08B93B98C073}" destId="{D2B347F3-CC95-4A42-8EBF-CA827FB710EE}" srcOrd="0" destOrd="0" presId="urn:microsoft.com/office/officeart/2005/8/layout/list1"/>
    <dgm:cxn modelId="{FEFC7C59-89DA-471E-8A4F-A8995242BECF}" type="presOf" srcId="{DEB333E0-4209-4056-82D4-1ADF66959C45}" destId="{62DDED54-7771-43D3-BC8C-5E045782B1C2}" srcOrd="0" destOrd="0" presId="urn:microsoft.com/office/officeart/2005/8/layout/list1"/>
    <dgm:cxn modelId="{767293B3-B2BD-4B9B-855E-997425B4B264}" srcId="{A69DEECA-B684-4721-9C02-08B93B98C073}" destId="{BDFB4834-349D-4E2F-ADED-94C033862F64}" srcOrd="0" destOrd="0" parTransId="{CFA8D82D-B4E5-4D5D-A3B7-B197667D1A1D}" sibTransId="{91AC2223-76B6-4E5A-8418-5261CBE8CE21}"/>
    <dgm:cxn modelId="{A5F35FD5-97A8-456F-8946-75930AB5EE85}" srcId="{A69DEECA-B684-4721-9C02-08B93B98C073}" destId="{DEB333E0-4209-4056-82D4-1ADF66959C45}" srcOrd="3" destOrd="0" parTransId="{D75D3DFD-3217-49CB-A23C-F4490074BA3E}" sibTransId="{F6DCA055-7A16-470A-A7F3-4FAC61B80FD7}"/>
    <dgm:cxn modelId="{D2A83EF8-4F90-403B-B086-DDFCC03D0150}" type="presOf" srcId="{921A42F7-D1D2-4B7A-95A8-0FB7314543B7}" destId="{5B3B0514-51AB-479E-A76B-281ADBB24978}" srcOrd="1" destOrd="0" presId="urn:microsoft.com/office/officeart/2005/8/layout/list1"/>
    <dgm:cxn modelId="{F9FA59FB-7479-40E7-A07F-6B14699BC9EF}" type="presOf" srcId="{B06ECB78-65B3-4418-8B79-77AFD4058E71}" destId="{A4219DF2-61ED-4063-8DB1-D2A4B2B328E7}" srcOrd="1" destOrd="0" presId="urn:microsoft.com/office/officeart/2005/8/layout/list1"/>
    <dgm:cxn modelId="{305652FE-0836-45B3-B679-3D607FC7DF5E}" srcId="{A69DEECA-B684-4721-9C02-08B93B98C073}" destId="{921A42F7-D1D2-4B7A-95A8-0FB7314543B7}" srcOrd="1" destOrd="0" parTransId="{BCEC772A-9497-4DE1-9956-640766345BB6}" sibTransId="{FDDF3E63-4910-49EC-9B6A-A86975D0670C}"/>
    <dgm:cxn modelId="{AA73A245-57D1-48AC-8F53-BD3AF240FE22}" type="presParOf" srcId="{D2B347F3-CC95-4A42-8EBF-CA827FB710EE}" destId="{1703793B-95C0-4B3B-927F-AD1EDC34EDF4}" srcOrd="0" destOrd="0" presId="urn:microsoft.com/office/officeart/2005/8/layout/list1"/>
    <dgm:cxn modelId="{37DF27AD-D4DA-44DC-89AB-D3B250ECED8F}" type="presParOf" srcId="{1703793B-95C0-4B3B-927F-AD1EDC34EDF4}" destId="{0E834A09-895A-4AD8-A1A8-F7C9107D377B}" srcOrd="0" destOrd="0" presId="urn:microsoft.com/office/officeart/2005/8/layout/list1"/>
    <dgm:cxn modelId="{D6923D8C-205E-4E30-88E9-78661A5DF0E4}" type="presParOf" srcId="{1703793B-95C0-4B3B-927F-AD1EDC34EDF4}" destId="{DDDB10E8-046A-497D-9225-58FF9EFCBAB2}" srcOrd="1" destOrd="0" presId="urn:microsoft.com/office/officeart/2005/8/layout/list1"/>
    <dgm:cxn modelId="{D486D5A2-447A-4351-BED8-2F10C8AD386F}" type="presParOf" srcId="{D2B347F3-CC95-4A42-8EBF-CA827FB710EE}" destId="{E68106EF-D3A9-4E6A-B400-ED52B9E4E6C3}" srcOrd="1" destOrd="0" presId="urn:microsoft.com/office/officeart/2005/8/layout/list1"/>
    <dgm:cxn modelId="{A328AF94-D504-4E46-A3DA-842A3A70F5FD}" type="presParOf" srcId="{D2B347F3-CC95-4A42-8EBF-CA827FB710EE}" destId="{DBCE2963-E549-4736-98FF-9437D72E6DC6}" srcOrd="2" destOrd="0" presId="urn:microsoft.com/office/officeart/2005/8/layout/list1"/>
    <dgm:cxn modelId="{113EBE3F-D21C-496C-B4F9-0F9B000EDCB2}" type="presParOf" srcId="{D2B347F3-CC95-4A42-8EBF-CA827FB710EE}" destId="{991DB41B-4D0D-4A9A-B68E-26945D8F243F}" srcOrd="3" destOrd="0" presId="urn:microsoft.com/office/officeart/2005/8/layout/list1"/>
    <dgm:cxn modelId="{FB1CAE1D-F353-4DD6-AC88-72E438F4E12B}" type="presParOf" srcId="{D2B347F3-CC95-4A42-8EBF-CA827FB710EE}" destId="{2AEA738E-FC99-4D37-8F8F-FBC4BA9424A4}" srcOrd="4" destOrd="0" presId="urn:microsoft.com/office/officeart/2005/8/layout/list1"/>
    <dgm:cxn modelId="{518D513B-A310-4A91-A770-6A6A997DFDE5}" type="presParOf" srcId="{2AEA738E-FC99-4D37-8F8F-FBC4BA9424A4}" destId="{854EF97B-58DC-4B05-B2FD-B3734C4F3CF0}" srcOrd="0" destOrd="0" presId="urn:microsoft.com/office/officeart/2005/8/layout/list1"/>
    <dgm:cxn modelId="{179BC3C3-5A88-49D4-A7AA-AC75FC371337}" type="presParOf" srcId="{2AEA738E-FC99-4D37-8F8F-FBC4BA9424A4}" destId="{5B3B0514-51AB-479E-A76B-281ADBB24978}" srcOrd="1" destOrd="0" presId="urn:microsoft.com/office/officeart/2005/8/layout/list1"/>
    <dgm:cxn modelId="{BEBD91A0-6BD7-4501-90B4-97635A3FE299}" type="presParOf" srcId="{D2B347F3-CC95-4A42-8EBF-CA827FB710EE}" destId="{E76D09D2-FA7F-486F-A105-D7086505BF8F}" srcOrd="5" destOrd="0" presId="urn:microsoft.com/office/officeart/2005/8/layout/list1"/>
    <dgm:cxn modelId="{7D2BF9AF-A3F1-4D55-8A5C-5E93CD973F88}" type="presParOf" srcId="{D2B347F3-CC95-4A42-8EBF-CA827FB710EE}" destId="{1CD54B98-E3DF-4C50-BAAB-AA6B740192F2}" srcOrd="6" destOrd="0" presId="urn:microsoft.com/office/officeart/2005/8/layout/list1"/>
    <dgm:cxn modelId="{D8143DA3-9695-4A13-9BDE-7EDD084D2821}" type="presParOf" srcId="{D2B347F3-CC95-4A42-8EBF-CA827FB710EE}" destId="{C40458BB-6095-44F3-B192-2A379C95E648}" srcOrd="7" destOrd="0" presId="urn:microsoft.com/office/officeart/2005/8/layout/list1"/>
    <dgm:cxn modelId="{DE97F30F-0D03-4977-B6DB-380FB0949FCE}" type="presParOf" srcId="{D2B347F3-CC95-4A42-8EBF-CA827FB710EE}" destId="{3EF4449E-AA1A-47DE-967F-D8FA243A5D89}" srcOrd="8" destOrd="0" presId="urn:microsoft.com/office/officeart/2005/8/layout/list1"/>
    <dgm:cxn modelId="{013817AD-F52F-48DC-873B-F5AD354DB0F5}" type="presParOf" srcId="{3EF4449E-AA1A-47DE-967F-D8FA243A5D89}" destId="{7110B757-DC85-4917-94B8-152EC808CA91}" srcOrd="0" destOrd="0" presId="urn:microsoft.com/office/officeart/2005/8/layout/list1"/>
    <dgm:cxn modelId="{EA458743-A5F8-473B-B83A-B8573188259C}" type="presParOf" srcId="{3EF4449E-AA1A-47DE-967F-D8FA243A5D89}" destId="{A4219DF2-61ED-4063-8DB1-D2A4B2B328E7}" srcOrd="1" destOrd="0" presId="urn:microsoft.com/office/officeart/2005/8/layout/list1"/>
    <dgm:cxn modelId="{6F39AD65-ADBB-476F-924B-845D6440C1F0}" type="presParOf" srcId="{D2B347F3-CC95-4A42-8EBF-CA827FB710EE}" destId="{F00455E4-EB09-4F90-89BB-F65B2FF0B285}" srcOrd="9" destOrd="0" presId="urn:microsoft.com/office/officeart/2005/8/layout/list1"/>
    <dgm:cxn modelId="{C20167E3-B785-4027-82D6-AC8F7B053250}" type="presParOf" srcId="{D2B347F3-CC95-4A42-8EBF-CA827FB710EE}" destId="{83489001-179A-4A42-9931-96256FB0CA17}" srcOrd="10" destOrd="0" presId="urn:microsoft.com/office/officeart/2005/8/layout/list1"/>
    <dgm:cxn modelId="{A62B46B1-4F91-463E-A4B1-1E88E9877A6F}" type="presParOf" srcId="{D2B347F3-CC95-4A42-8EBF-CA827FB710EE}" destId="{6FA64265-0C41-486A-BBBF-88C6F91B16DC}" srcOrd="11" destOrd="0" presId="urn:microsoft.com/office/officeart/2005/8/layout/list1"/>
    <dgm:cxn modelId="{F2DB25B0-DF55-4AE4-BC78-18AAE20BF499}" type="presParOf" srcId="{D2B347F3-CC95-4A42-8EBF-CA827FB710EE}" destId="{2359FBB9-F456-4E12-8422-C91A953D8A43}" srcOrd="12" destOrd="0" presId="urn:microsoft.com/office/officeart/2005/8/layout/list1"/>
    <dgm:cxn modelId="{E78729E1-E41D-4643-8640-70D477C754CA}" type="presParOf" srcId="{2359FBB9-F456-4E12-8422-C91A953D8A43}" destId="{62DDED54-7771-43D3-BC8C-5E045782B1C2}" srcOrd="0" destOrd="0" presId="urn:microsoft.com/office/officeart/2005/8/layout/list1"/>
    <dgm:cxn modelId="{5B7792C0-1FCC-44C0-B28C-D9E62325145D}" type="presParOf" srcId="{2359FBB9-F456-4E12-8422-C91A953D8A43}" destId="{5C8CEF84-8BB9-4455-AF5F-A0375244481E}" srcOrd="1" destOrd="0" presId="urn:microsoft.com/office/officeart/2005/8/layout/list1"/>
    <dgm:cxn modelId="{000D6A8D-B390-4822-ACF7-2F665378E96D}" type="presParOf" srcId="{D2B347F3-CC95-4A42-8EBF-CA827FB710EE}" destId="{42D34C91-44C8-40C9-8922-C34C68B29EB8}" srcOrd="13" destOrd="0" presId="urn:microsoft.com/office/officeart/2005/8/layout/list1"/>
    <dgm:cxn modelId="{E283AC5F-D7AB-4E25-BE22-8B36CBB0A935}" type="presParOf" srcId="{D2B347F3-CC95-4A42-8EBF-CA827FB710EE}" destId="{F619510E-BCDA-4706-91F9-24100D19847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CE2963-E549-4736-98FF-9437D72E6DC6}">
      <dsp:nvSpPr>
        <dsp:cNvPr id="0" name=""/>
        <dsp:cNvSpPr/>
      </dsp:nvSpPr>
      <dsp:spPr>
        <a:xfrm>
          <a:off x="0" y="33296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DB10E8-046A-497D-9225-58FF9EFCBAB2}">
      <dsp:nvSpPr>
        <dsp:cNvPr id="0" name=""/>
        <dsp:cNvSpPr/>
      </dsp:nvSpPr>
      <dsp:spPr>
        <a:xfrm>
          <a:off x="519747" y="824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 dirty="0"/>
            <a:t>간결한 사례 사용</a:t>
          </a:r>
          <a:endParaRPr lang="ko-KR" sz="2200" kern="1200" dirty="0"/>
        </a:p>
      </dsp:txBody>
      <dsp:txXfrm>
        <a:off x="551450" y="39950"/>
        <a:ext cx="7213059" cy="586034"/>
      </dsp:txXfrm>
    </dsp:sp>
    <dsp:sp modelId="{1CD54B98-E3DF-4C50-BAAB-AA6B740192F2}">
      <dsp:nvSpPr>
        <dsp:cNvPr id="0" name=""/>
        <dsp:cNvSpPr/>
      </dsp:nvSpPr>
      <dsp:spPr>
        <a:xfrm>
          <a:off x="0" y="133088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3266964"/>
              <a:satOff val="-13592"/>
              <a:lumOff val="320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B3B0514-51AB-479E-A76B-281ADBB24978}">
      <dsp:nvSpPr>
        <dsp:cNvPr id="0" name=""/>
        <dsp:cNvSpPr/>
      </dsp:nvSpPr>
      <dsp:spPr>
        <a:xfrm>
          <a:off x="519747" y="100616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3266964"/>
                <a:satOff val="-13592"/>
                <a:lumOff val="32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3266964"/>
                <a:satOff val="-13592"/>
                <a:lumOff val="32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3266964"/>
                <a:satOff val="-13592"/>
                <a:lumOff val="32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사례들이 상호 관련성 유지</a:t>
          </a:r>
          <a:endParaRPr lang="ko-KR" sz="2200" kern="1200"/>
        </a:p>
      </dsp:txBody>
      <dsp:txXfrm>
        <a:off x="551450" y="1037870"/>
        <a:ext cx="7213059" cy="586034"/>
      </dsp:txXfrm>
    </dsp:sp>
    <dsp:sp modelId="{83489001-179A-4A42-9931-96256FB0CA17}">
      <dsp:nvSpPr>
        <dsp:cNvPr id="0" name=""/>
        <dsp:cNvSpPr/>
      </dsp:nvSpPr>
      <dsp:spPr>
        <a:xfrm>
          <a:off x="0" y="232880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6533927"/>
              <a:satOff val="-27185"/>
              <a:lumOff val="6405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219DF2-61ED-4063-8DB1-D2A4B2B328E7}">
      <dsp:nvSpPr>
        <dsp:cNvPr id="0" name=""/>
        <dsp:cNvSpPr/>
      </dsp:nvSpPr>
      <dsp:spPr>
        <a:xfrm>
          <a:off x="519747" y="200408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생동감있는 일러스트레이션 사용</a:t>
          </a:r>
          <a:endParaRPr lang="ko-KR" sz="2200" kern="1200"/>
        </a:p>
      </dsp:txBody>
      <dsp:txXfrm>
        <a:off x="551450" y="2035790"/>
        <a:ext cx="7213059" cy="586034"/>
      </dsp:txXfrm>
    </dsp:sp>
    <dsp:sp modelId="{F619510E-BCDA-4706-91F9-24100D198473}">
      <dsp:nvSpPr>
        <dsp:cNvPr id="0" name=""/>
        <dsp:cNvSpPr/>
      </dsp:nvSpPr>
      <dsp:spPr>
        <a:xfrm>
          <a:off x="0" y="3326727"/>
          <a:ext cx="103949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9800891"/>
              <a:satOff val="-40777"/>
              <a:lumOff val="9608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C8CEF84-8BB9-4455-AF5F-A0375244481E}">
      <dsp:nvSpPr>
        <dsp:cNvPr id="0" name=""/>
        <dsp:cNvSpPr/>
      </dsp:nvSpPr>
      <dsp:spPr>
        <a:xfrm>
          <a:off x="519747" y="3002007"/>
          <a:ext cx="7276465" cy="649440"/>
        </a:xfrm>
        <a:prstGeom prst="round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5033" tIns="0" rIns="275033" bIns="0" numCol="1" spcCol="1270" anchor="ctr" anchorCtr="0">
          <a:noAutofit/>
        </a:bodyPr>
        <a:lstStyle/>
        <a:p>
          <a:pPr marL="0" lvl="0" indent="0" algn="l" defTabSz="977900" rtl="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sz="2200" kern="1200" baseline="0"/>
            <a:t>최신 사례 사용</a:t>
          </a:r>
          <a:endParaRPr lang="ko-KR" sz="2200" kern="1200"/>
        </a:p>
      </dsp:txBody>
      <dsp:txXfrm>
        <a:off x="551450" y="3033710"/>
        <a:ext cx="7213059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F95A9-BF8E-4DCB-AE91-D1FE8E9B39A4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E4747-6482-490C-A5EA-580D1539EE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867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756D9-891D-4049-A8CE-4132C08FF53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9010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234B58-1713-4B89-B88F-E6C1B833A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FDCF07F-7CCE-441B-B724-48E60CC33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19066E1-82B0-40BB-932C-54753C56D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8280051-0838-45A6-AE8D-EF4B9A1C6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F1E8AC-58FB-45F4-A82C-97DE8DCCB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9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568F36-97A8-47F1-BEAE-D05D7E1EC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B933314-FF2E-4E7A-B45B-54206BBAE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DD83DB-7B6E-4541-9856-4C3FE3CE2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0FBB19A-A9BF-41E0-A60E-F22539BEA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7544AD-3244-47F7-A803-103273530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030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4CAADC6-5BC3-4C7F-A245-AE9082A0B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9DF029-77B7-4207-B40B-7A4E6E5C2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9B41D55-8AF8-452E-872B-4CCD066DE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8AD849E-B6BA-4E33-B131-10E01B95D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07BE7C-5BD6-4787-B45B-F30288FB0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7124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485900"/>
            <a:ext cx="10394707" cy="3888685"/>
          </a:xfr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A394-4A49-49FF-9D5A-1761A1356628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C5BE8-D22C-4FD8-B2AE-C057B90187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027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73CD33-D713-4597-A3B3-07D419DF3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8F55F5-9CDC-4CE5-964E-DA938CE8B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D7F820-390C-4BDF-8C43-68359A9DF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5CC772-9AF2-408E-B51C-BFEDAF815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78467D-9A4D-40D6-98EF-FD92F7BAC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4609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1976BC-7C24-4EF4-9D21-608F96957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4F2ADDD-1936-4FED-840A-1B2947DBAD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D4DF24-CFAB-49BE-BA18-642004970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2E55AD-59B1-45C0-8496-20EE3CC2B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11F8E06-FA07-44C9-B980-A91FEC02E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7989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253FB2-4D4C-4641-8D9A-93F21EEFD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78F63ED-3311-4D95-8B41-9BD44A8B9C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D1C65A-8715-4663-9052-534159331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CD425AF-05C8-4A3C-81D5-FF0D019EB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D0B9967-85FF-4BEB-AA3E-7E6EC83E0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1EF5ECC-DEE3-488D-8C07-AA5F39801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926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4B7CFC-4ABD-4112-9B82-C17D352782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61CB2B-F0B1-4C63-AD96-D772568FF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2D2240B-21E6-4E0D-BF98-7AE92CEEE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FDB3B70-2815-4577-A3EB-F9294EF62E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977D81DC-8352-482A-9A5B-C739DC526E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DF9770D-8D1A-4229-9994-B4DCF61E5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9E51B81-2B2D-46EC-82D4-6F79805D7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FB5FB8E-FA62-458F-9F83-AB45732B1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462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64B1E2-DB13-4A6E-A7A0-3208D6852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D84116D-E700-4A67-A888-537900475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7F8096D-F61C-4310-B70C-9CEAA99C7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215737E-2BC6-4BF6-B0B4-3A215D908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31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E4DC056-D2CD-411B-AD8E-EFCC2C055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D7833E4-632D-4FEA-B139-5B5A14621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8D806C-E893-40F2-8B96-7B9B0EB84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845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0FC729-B3BA-4CEE-BD17-7FAD2A797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6494829-078E-4A46-970F-BB94AEBC4D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45FC9D9-B28E-4DFB-A111-ED0AB8873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4A8CE8-5A37-4DB3-9F7F-D1261C7BE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E9876E6-E78C-445E-BDBA-3DE1276EF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F7F2178-A338-48B1-A18B-CBE0471CA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1220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486DD0-1D01-46CD-9EBD-635646E0D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203C516-7BBC-48F2-99B4-CE0BF0A61C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860D4EA-9E2B-4AF2-B381-655F517A9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E8F16D-1934-4B4F-A363-E616F4F23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141F8DA-503D-4FE5-93BE-F124028BC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D34107F-CA31-49D5-845B-0DD36E4F4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5564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6EDED63-F18F-4AFB-B24B-D4BF1ADC7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FAC890-8679-4E20-A3AD-2DD73BC06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065CA3-50FF-4FDC-9162-EB206A9A55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92F3F-262D-41EB-95FD-61DA86F84832}" type="datetimeFigureOut">
              <a:rPr lang="ko-KR" altLang="en-US" smtClean="0"/>
              <a:t>2021-11-11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D792BB-0EE4-4424-9871-1BEE9289FF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45934F1-CD54-4083-95B2-62250562C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7A072-0D7E-41CF-9524-98624067E42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4504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사례의 사용방법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sz="quarter" idx="13"/>
          </p:nvPr>
        </p:nvGraphicFramePr>
        <p:xfrm>
          <a:off x="685800" y="1485900"/>
          <a:ext cx="10394950" cy="3889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649463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EA2C6A4-AD63-4D9A-B950-6962515E3EA7}"/>
              </a:ext>
            </a:extLst>
          </p:cNvPr>
          <p:cNvSpPr/>
          <p:nvPr/>
        </p:nvSpPr>
        <p:spPr>
          <a:xfrm>
            <a:off x="400050" y="496388"/>
            <a:ext cx="11391900" cy="5865223"/>
          </a:xfrm>
          <a:prstGeom prst="rect">
            <a:avLst/>
          </a:prstGeom>
          <a:solidFill>
            <a:schemeClr val="bg1"/>
          </a:solidFill>
          <a:ln w="139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210 맨발의청춘 R" panose="02020603020101020101" pitchFamily="18" charset="-127"/>
              <a:ea typeface="210 맨발의청춘 R" panose="02020603020101020101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FB0A6A-19AB-474F-B610-148075563D07}"/>
              </a:ext>
            </a:extLst>
          </p:cNvPr>
          <p:cNvSpPr txBox="1"/>
          <p:nvPr/>
        </p:nvSpPr>
        <p:spPr>
          <a:xfrm>
            <a:off x="2466166" y="909332"/>
            <a:ext cx="7246620" cy="830997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pPr algn="ctr"/>
            <a:r>
              <a:rPr lang="ko-KR" alt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생활 </a:t>
            </a:r>
            <a:r>
              <a:rPr lang="ko-KR" altLang="en-US" sz="4800" b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속 거리두기 원칙</a:t>
            </a:r>
            <a:endParaRPr lang="ko-KR" altLang="en-US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8E96A9-5EDF-4A91-9C17-4C451BAA4F40}"/>
              </a:ext>
            </a:extLst>
          </p:cNvPr>
          <p:cNvSpPr txBox="1"/>
          <p:nvPr/>
        </p:nvSpPr>
        <p:spPr>
          <a:xfrm>
            <a:off x="3616699" y="2371822"/>
            <a:ext cx="5979334" cy="32234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1Right"/>
              <a:lightRig rig="threePt" dir="t"/>
            </a:scene3d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공동체 함께 노력하기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지정하기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방역지침 만들고 준수하기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방역 책임자 적극적 활동하기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ko-KR" altLang="en-US" sz="2800" b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HY동녘B" panose="02030600000101010101" pitchFamily="18" charset="-127"/>
                <a:ea typeface="HY동녘B" panose="02030600000101010101" pitchFamily="18" charset="-127"/>
              </a:rPr>
              <a:t>구성원 적극적 참여하기</a:t>
            </a:r>
            <a:endParaRPr lang="en-US" altLang="ko-KR" sz="2800" b="1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HY동녘B" panose="02030600000101010101" pitchFamily="18" charset="-127"/>
              <a:ea typeface="HY동녘B" panose="02030600000101010101" pitchFamily="18" charset="-127"/>
            </a:endParaRPr>
          </a:p>
        </p:txBody>
      </p:sp>
      <p:sp>
        <p:nvSpPr>
          <p:cNvPr id="13" name="화살표: 왼쪽/오른쪽 12">
            <a:extLst>
              <a:ext uri="{FF2B5EF4-FFF2-40B4-BE49-F238E27FC236}">
                <a16:creationId xmlns:a16="http://schemas.microsoft.com/office/drawing/2014/main" id="{E28C8D77-39E2-4E13-8444-DABB8E8B653C}"/>
              </a:ext>
            </a:extLst>
          </p:cNvPr>
          <p:cNvSpPr/>
          <p:nvPr/>
        </p:nvSpPr>
        <p:spPr>
          <a:xfrm>
            <a:off x="1739900" y="1700609"/>
            <a:ext cx="8712200" cy="774700"/>
          </a:xfrm>
          <a:prstGeom prst="leftRightArrow">
            <a:avLst>
              <a:gd name="adj1" fmla="val 50000"/>
              <a:gd name="adj2" fmla="val 113934"/>
            </a:avLst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6951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A8A439-FBA1-416F-B6A6-6983CDB9B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+mj-ea"/>
              </a:rPr>
              <a:t>HACCP</a:t>
            </a:r>
            <a:r>
              <a:rPr lang="ko-KR" altLang="en-US" dirty="0">
                <a:latin typeface="+mj-ea"/>
              </a:rPr>
              <a:t>이란</a:t>
            </a:r>
            <a:r>
              <a:rPr lang="en-US" altLang="ko-KR" dirty="0">
                <a:latin typeface="+mj-ea"/>
              </a:rPr>
              <a:t>?</a:t>
            </a:r>
            <a:endParaRPr lang="ko-KR" altLang="en-US" dirty="0">
              <a:latin typeface="+mj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5414ADD-0A07-46CD-939D-323FCBBC8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/>
              <a:t>해썹</a:t>
            </a:r>
            <a:r>
              <a:rPr lang="en-US" altLang="ko-KR" dirty="0"/>
              <a:t>(HACCP) </a:t>
            </a:r>
            <a:r>
              <a:rPr lang="ko-KR" altLang="en-US" dirty="0"/>
              <a:t>제도는 식품을 만드는 과정에서 생물학적</a:t>
            </a:r>
            <a:r>
              <a:rPr lang="en-US" altLang="ko-KR" dirty="0"/>
              <a:t>, </a:t>
            </a:r>
            <a:r>
              <a:rPr lang="ko-KR" altLang="en-US" dirty="0"/>
              <a:t>화학적</a:t>
            </a:r>
            <a:r>
              <a:rPr lang="en-US" altLang="ko-KR" dirty="0"/>
              <a:t>, </a:t>
            </a:r>
            <a:r>
              <a:rPr lang="ko-KR" altLang="en-US" dirty="0"/>
              <a:t>물리적 위해요인들이 발생할 수 있는 상황을 과학적으로 분석하고 사전에 위해요인의 발생여건들을 차단하여 소비자에게 안전하고 깨끗한 제품을 공급하기 위한 안전관리인증기관이라 합니다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A0DB3006-00A1-4096-8FFD-26B42C427D09}"/>
              </a:ext>
            </a:extLst>
          </p:cNvPr>
          <p:cNvSpPr/>
          <p:nvPr/>
        </p:nvSpPr>
        <p:spPr>
          <a:xfrm>
            <a:off x="2606040" y="3871595"/>
            <a:ext cx="2621280" cy="2621280"/>
          </a:xfrm>
          <a:prstGeom prst="ellipse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4400" dirty="0">
                <a:solidFill>
                  <a:schemeClr val="accent2"/>
                </a:solidFill>
              </a:rPr>
              <a:t>HA</a:t>
            </a:r>
          </a:p>
          <a:p>
            <a:pPr algn="ctr"/>
            <a:r>
              <a:rPr lang="ko-KR" altLang="en-US" sz="2000" dirty="0">
                <a:solidFill>
                  <a:schemeClr val="tx1"/>
                </a:solidFill>
              </a:rPr>
              <a:t>위해요소분석</a:t>
            </a: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E877A56A-F35E-44A3-94D5-AEA317DB2227}"/>
              </a:ext>
            </a:extLst>
          </p:cNvPr>
          <p:cNvSpPr/>
          <p:nvPr/>
        </p:nvSpPr>
        <p:spPr>
          <a:xfrm>
            <a:off x="6842760" y="3871595"/>
            <a:ext cx="2621280" cy="2621280"/>
          </a:xfrm>
          <a:prstGeom prst="ellipse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sz="4400" dirty="0">
                <a:solidFill>
                  <a:schemeClr val="accent1"/>
                </a:solidFill>
              </a:rPr>
              <a:t>CCP</a:t>
            </a:r>
          </a:p>
          <a:p>
            <a:pPr algn="ctr"/>
            <a:r>
              <a:rPr lang="ko-KR" altLang="en-US" sz="2000" dirty="0">
                <a:solidFill>
                  <a:schemeClr val="tx1"/>
                </a:solidFill>
              </a:rPr>
              <a:t>중요관리점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138A79-56DD-474D-8815-C87203EC3749}"/>
              </a:ext>
            </a:extLst>
          </p:cNvPr>
          <p:cNvSpPr txBox="1"/>
          <p:nvPr/>
        </p:nvSpPr>
        <p:spPr>
          <a:xfrm>
            <a:off x="5699760" y="4797514"/>
            <a:ext cx="67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400" dirty="0"/>
              <a:t>+</a:t>
            </a:r>
            <a:endParaRPr lang="ko-KR" altLang="en-US" sz="4400" dirty="0"/>
          </a:p>
        </p:txBody>
      </p:sp>
    </p:spTree>
    <p:extLst>
      <p:ext uri="{BB962C8B-B14F-4D97-AF65-F5344CB8AC3E}">
        <p14:creationId xmlns:p14="http://schemas.microsoft.com/office/powerpoint/2010/main" val="2505823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734392-0AD5-4FFA-A7C2-D42D29358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에스프레소의 종류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7206B06-BDC8-4C13-84D9-BD7873740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b="1"/>
              <a:t>에스프레소 리스트레또 </a:t>
            </a:r>
            <a:r>
              <a:rPr lang="en-US" altLang="ko-KR" b="1"/>
              <a:t>(Espresso Ristretto)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 중 가장 진한 맛 </a:t>
            </a:r>
            <a:r>
              <a:rPr lang="en-US" altLang="ko-KR"/>
              <a:t>20ml </a:t>
            </a:r>
            <a:r>
              <a:rPr lang="ko-KR" altLang="en-US"/>
              <a:t>정도 양을 추출</a:t>
            </a:r>
          </a:p>
          <a:p>
            <a:r>
              <a:rPr lang="ko-KR" altLang="en-US" b="1"/>
              <a:t>에스프레소 </a:t>
            </a:r>
            <a:r>
              <a:rPr lang="en-US" altLang="ko-KR" b="1"/>
              <a:t>(Espresso) 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에스프레소의 기준 </a:t>
            </a:r>
            <a:r>
              <a:rPr lang="en-US" altLang="ko-KR"/>
              <a:t>, </a:t>
            </a:r>
            <a:r>
              <a:rPr lang="ko-KR" altLang="en-US"/>
              <a:t>한 샷이 기준으로 약 </a:t>
            </a:r>
            <a:r>
              <a:rPr lang="en-US" altLang="ko-KR"/>
              <a:t>30ml </a:t>
            </a:r>
            <a:r>
              <a:rPr lang="ko-KR" altLang="en-US"/>
              <a:t>정도 양을 추출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 b="1"/>
              <a:t>에스프레소 롱고</a:t>
            </a:r>
            <a:r>
              <a:rPr lang="en-US" altLang="ko-KR" b="1"/>
              <a:t>(Espresso Lungo)</a:t>
            </a:r>
            <a:r>
              <a:rPr lang="ko-KR" altLang="en-US"/>
              <a:t> </a:t>
            </a:r>
            <a:r>
              <a:rPr lang="en-US" altLang="ko-KR"/>
              <a:t>: </a:t>
            </a:r>
            <a:r>
              <a:rPr lang="ko-KR" altLang="en-US"/>
              <a:t>에스프레소 한 샷 양의 원두로 연하게 추출 </a:t>
            </a:r>
            <a:r>
              <a:rPr lang="en-US" altLang="ko-KR"/>
              <a:t>45~50ml </a:t>
            </a:r>
            <a:r>
              <a:rPr lang="ko-KR" altLang="en-US"/>
              <a:t>정도 추출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 b="1"/>
              <a:t>에스프레소 도피오</a:t>
            </a:r>
            <a:r>
              <a:rPr lang="en-US" altLang="ko-KR" b="1"/>
              <a:t>((Espresso doppio) or </a:t>
            </a:r>
            <a:r>
              <a:rPr lang="ko-KR" altLang="en-US" b="1"/>
              <a:t>더블</a:t>
            </a:r>
            <a:r>
              <a:rPr lang="en-US" altLang="ko-KR" b="1"/>
              <a:t>(Double (Espresso ) </a:t>
            </a:r>
            <a:r>
              <a:rPr lang="en-US" altLang="ko-KR"/>
              <a:t>: </a:t>
            </a:r>
            <a:r>
              <a:rPr lang="ko-KR" altLang="en-US"/>
              <a:t>샷과 같은 농도로 약 </a:t>
            </a:r>
            <a:r>
              <a:rPr lang="en-US" altLang="ko-KR"/>
              <a:t>60ml </a:t>
            </a:r>
            <a:r>
              <a:rPr lang="ko-KR" altLang="en-US"/>
              <a:t>정도 양을 추출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1EEF66-B7DC-4314-A0F4-6221AD5D4763}"/>
              </a:ext>
            </a:extLst>
          </p:cNvPr>
          <p:cNvSpPr txBox="1"/>
          <p:nvPr/>
        </p:nvSpPr>
        <p:spPr>
          <a:xfrm>
            <a:off x="10373712" y="5030708"/>
            <a:ext cx="12927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8000">
                <a:solidFill>
                  <a:schemeClr val="accent4"/>
                </a:solidFill>
              </a:rPr>
              <a:t>♨</a:t>
            </a:r>
          </a:p>
        </p:txBody>
      </p:sp>
    </p:spTree>
    <p:extLst>
      <p:ext uri="{BB962C8B-B14F-4D97-AF65-F5344CB8AC3E}">
        <p14:creationId xmlns:p14="http://schemas.microsoft.com/office/powerpoint/2010/main" val="271084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153</Words>
  <Application>Microsoft Office PowerPoint</Application>
  <PresentationFormat>와이드스크린</PresentationFormat>
  <Paragraphs>25</Paragraphs>
  <Slides>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210 맨발의청춘 R</vt:lpstr>
      <vt:lpstr>HY동녘B</vt:lpstr>
      <vt:lpstr>맑은 고딕</vt:lpstr>
      <vt:lpstr>Arial</vt:lpstr>
      <vt:lpstr>Wingdings</vt:lpstr>
      <vt:lpstr>Office 테마</vt:lpstr>
      <vt:lpstr>사례의 사용방법</vt:lpstr>
      <vt:lpstr>PowerPoint 프레젠테이션</vt:lpstr>
      <vt:lpstr>HACCP이란?</vt:lpstr>
      <vt:lpstr>에스프레소의 종류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khrdm</dc:creator>
  <cp:lastModifiedBy>hrdm</cp:lastModifiedBy>
  <cp:revision>8</cp:revision>
  <dcterms:created xsi:type="dcterms:W3CDTF">2021-08-05T16:49:12Z</dcterms:created>
  <dcterms:modified xsi:type="dcterms:W3CDTF">2021-11-11T06:31:06Z</dcterms:modified>
</cp:coreProperties>
</file>