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5" r:id="rId4"/>
    <p:sldId id="261" r:id="rId5"/>
    <p:sldId id="263" r:id="rId6"/>
    <p:sldId id="266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75DCB02-9BB8-47FD-8907-85C794F793BA}" styleName="테마 스타일 1 - 강조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C4B1156A-380E-4F78-BDF5-A606A8083BF9}" styleName="보통 스타일 4 - 강조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>
      <p:cViewPr varScale="1">
        <p:scale>
          <a:sx n="80" d="100"/>
          <a:sy n="80" d="100"/>
        </p:scale>
        <p:origin x="120" y="6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E9B2CEB-496A-409A-B981-47B666EB2C93}" type="doc">
      <dgm:prSet loTypeId="urn:microsoft.com/office/officeart/2005/8/layout/process1" loCatId="process" qsTypeId="urn:microsoft.com/office/officeart/2005/8/quickstyle/3d5" qsCatId="3D" csTypeId="urn:microsoft.com/office/officeart/2005/8/colors/colorful1" csCatId="colorful" phldr="1"/>
      <dgm:spPr/>
    </dgm:pt>
    <dgm:pt modelId="{CA260982-0256-4529-AB3E-61BCC0633EF7}">
      <dgm:prSet phldrT="[텍스트]"/>
      <dgm:spPr/>
      <dgm:t>
        <a:bodyPr/>
        <a:lstStyle/>
        <a:p>
          <a:pPr latinLnBrk="1"/>
          <a:r>
            <a:rPr lang="ko-KR" altLang="en-US"/>
            <a:t>전주종합경기장</a:t>
          </a:r>
        </a:p>
      </dgm:t>
    </dgm:pt>
    <dgm:pt modelId="{3DEF081F-7002-4176-BA26-8FBF746197A2}" type="parTrans" cxnId="{978A8C9B-5EDA-4BF4-9650-64F94C872C4A}">
      <dgm:prSet/>
      <dgm:spPr/>
      <dgm:t>
        <a:bodyPr/>
        <a:lstStyle/>
        <a:p>
          <a:pPr latinLnBrk="1"/>
          <a:endParaRPr lang="ko-KR" altLang="en-US"/>
        </a:p>
      </dgm:t>
    </dgm:pt>
    <dgm:pt modelId="{1CB5D94B-C361-4C7B-8D07-CC82E32FDD82}" type="sibTrans" cxnId="{978A8C9B-5EDA-4BF4-9650-64F94C872C4A}">
      <dgm:prSet/>
      <dgm:spPr/>
      <dgm:t>
        <a:bodyPr/>
        <a:lstStyle/>
        <a:p>
          <a:pPr latinLnBrk="1"/>
          <a:endParaRPr lang="ko-KR" altLang="en-US"/>
        </a:p>
      </dgm:t>
    </dgm:pt>
    <dgm:pt modelId="{7CD201CD-E7ED-48C9-A8D2-0B2A3E9B3F0C}">
      <dgm:prSet phldrT="[텍스트]"/>
      <dgm:spPr/>
      <dgm:t>
        <a:bodyPr/>
        <a:lstStyle/>
        <a:p>
          <a:pPr latinLnBrk="1"/>
          <a:r>
            <a:rPr lang="ko-KR" altLang="en-US"/>
            <a:t>노송동일원</a:t>
          </a:r>
        </a:p>
      </dgm:t>
    </dgm:pt>
    <dgm:pt modelId="{89EBA8DE-5301-4723-89D7-028DC0DC7425}" type="parTrans" cxnId="{B1ADA3F9-6AA5-49BC-BBD9-F576104E2ECE}">
      <dgm:prSet/>
      <dgm:spPr/>
      <dgm:t>
        <a:bodyPr/>
        <a:lstStyle/>
        <a:p>
          <a:pPr latinLnBrk="1"/>
          <a:endParaRPr lang="ko-KR" altLang="en-US"/>
        </a:p>
      </dgm:t>
    </dgm:pt>
    <dgm:pt modelId="{1E8EAA7E-A6D7-4D6C-A962-8A37FA103869}" type="sibTrans" cxnId="{B1ADA3F9-6AA5-49BC-BBD9-F576104E2ECE}">
      <dgm:prSet/>
      <dgm:spPr/>
      <dgm:t>
        <a:bodyPr/>
        <a:lstStyle/>
        <a:p>
          <a:pPr latinLnBrk="1"/>
          <a:endParaRPr lang="ko-KR" altLang="en-US"/>
        </a:p>
      </dgm:t>
    </dgm:pt>
    <dgm:pt modelId="{B8432C1C-A888-4A4F-AC92-ECF5E540C398}">
      <dgm:prSet phldrT="[텍스트]"/>
      <dgm:spPr/>
      <dgm:t>
        <a:bodyPr/>
        <a:lstStyle/>
        <a:p>
          <a:pPr latinLnBrk="1"/>
          <a:r>
            <a:rPr lang="ko-KR" altLang="en-US"/>
            <a:t>전주시양묘장</a:t>
          </a:r>
        </a:p>
      </dgm:t>
    </dgm:pt>
    <dgm:pt modelId="{161C65CA-A9AB-44B4-B02C-8CCE3DF04B42}" type="parTrans" cxnId="{3F735948-AC1C-4325-A7D6-BC97C3F525B8}">
      <dgm:prSet/>
      <dgm:spPr/>
      <dgm:t>
        <a:bodyPr/>
        <a:lstStyle/>
        <a:p>
          <a:pPr latinLnBrk="1"/>
          <a:endParaRPr lang="ko-KR" altLang="en-US"/>
        </a:p>
      </dgm:t>
    </dgm:pt>
    <dgm:pt modelId="{F94BE43C-3D52-4F75-9A31-BA025A9C9339}" type="sibTrans" cxnId="{3F735948-AC1C-4325-A7D6-BC97C3F525B8}">
      <dgm:prSet/>
      <dgm:spPr/>
      <dgm:t>
        <a:bodyPr/>
        <a:lstStyle/>
        <a:p>
          <a:pPr latinLnBrk="1"/>
          <a:endParaRPr lang="ko-KR" altLang="en-US"/>
        </a:p>
      </dgm:t>
    </dgm:pt>
    <dgm:pt modelId="{193AFCE5-27D0-4ECF-A882-2686682514B6}" type="pres">
      <dgm:prSet presAssocID="{EE9B2CEB-496A-409A-B981-47B666EB2C93}" presName="Name0" presStyleCnt="0">
        <dgm:presLayoutVars>
          <dgm:dir/>
          <dgm:resizeHandles val="exact"/>
        </dgm:presLayoutVars>
      </dgm:prSet>
      <dgm:spPr/>
    </dgm:pt>
    <dgm:pt modelId="{D2BBAFA5-16F0-4B13-A417-7D3F54900602}" type="pres">
      <dgm:prSet presAssocID="{CA260982-0256-4529-AB3E-61BCC0633EF7}" presName="node" presStyleLbl="node1" presStyleIdx="0" presStyleCnt="3">
        <dgm:presLayoutVars>
          <dgm:bulletEnabled val="1"/>
        </dgm:presLayoutVars>
      </dgm:prSet>
      <dgm:spPr/>
    </dgm:pt>
    <dgm:pt modelId="{9C5D1FCB-5B92-4E52-BF5D-FFC99BF69155}" type="pres">
      <dgm:prSet presAssocID="{1CB5D94B-C361-4C7B-8D07-CC82E32FDD82}" presName="sibTrans" presStyleLbl="sibTrans2D1" presStyleIdx="0" presStyleCnt="2"/>
      <dgm:spPr/>
    </dgm:pt>
    <dgm:pt modelId="{D122D06D-C1EF-4350-97D5-62094950B517}" type="pres">
      <dgm:prSet presAssocID="{1CB5D94B-C361-4C7B-8D07-CC82E32FDD82}" presName="connectorText" presStyleLbl="sibTrans2D1" presStyleIdx="0" presStyleCnt="2"/>
      <dgm:spPr/>
    </dgm:pt>
    <dgm:pt modelId="{D47EF1C5-CD5E-4405-9FA9-EBFB91C5ED65}" type="pres">
      <dgm:prSet presAssocID="{7CD201CD-E7ED-48C9-A8D2-0B2A3E9B3F0C}" presName="node" presStyleLbl="node1" presStyleIdx="1" presStyleCnt="3">
        <dgm:presLayoutVars>
          <dgm:bulletEnabled val="1"/>
        </dgm:presLayoutVars>
      </dgm:prSet>
      <dgm:spPr/>
    </dgm:pt>
    <dgm:pt modelId="{C153D53F-D720-49AA-BFFD-526FAB364726}" type="pres">
      <dgm:prSet presAssocID="{1E8EAA7E-A6D7-4D6C-A962-8A37FA103869}" presName="sibTrans" presStyleLbl="sibTrans2D1" presStyleIdx="1" presStyleCnt="2"/>
      <dgm:spPr/>
    </dgm:pt>
    <dgm:pt modelId="{F7BB8C5F-74F4-473D-9AAA-7092F59C3223}" type="pres">
      <dgm:prSet presAssocID="{1E8EAA7E-A6D7-4D6C-A962-8A37FA103869}" presName="connectorText" presStyleLbl="sibTrans2D1" presStyleIdx="1" presStyleCnt="2"/>
      <dgm:spPr/>
    </dgm:pt>
    <dgm:pt modelId="{4697A7F0-15D2-476C-9AAB-5220323B0C3B}" type="pres">
      <dgm:prSet presAssocID="{B8432C1C-A888-4A4F-AC92-ECF5E540C398}" presName="node" presStyleLbl="node1" presStyleIdx="2" presStyleCnt="3">
        <dgm:presLayoutVars>
          <dgm:bulletEnabled val="1"/>
        </dgm:presLayoutVars>
      </dgm:prSet>
      <dgm:spPr/>
    </dgm:pt>
  </dgm:ptLst>
  <dgm:cxnLst>
    <dgm:cxn modelId="{98CF4933-B0E8-4E50-AE32-A4E27C2BB675}" type="presOf" srcId="{1CB5D94B-C361-4C7B-8D07-CC82E32FDD82}" destId="{D122D06D-C1EF-4350-97D5-62094950B517}" srcOrd="1" destOrd="0" presId="urn:microsoft.com/office/officeart/2005/8/layout/process1"/>
    <dgm:cxn modelId="{3F735948-AC1C-4325-A7D6-BC97C3F525B8}" srcId="{EE9B2CEB-496A-409A-B981-47B666EB2C93}" destId="{B8432C1C-A888-4A4F-AC92-ECF5E540C398}" srcOrd="2" destOrd="0" parTransId="{161C65CA-A9AB-44B4-B02C-8CCE3DF04B42}" sibTransId="{F94BE43C-3D52-4F75-9A31-BA025A9C9339}"/>
    <dgm:cxn modelId="{9FE8BA55-6D7D-4CA4-B209-14C43961CCF3}" type="presOf" srcId="{EE9B2CEB-496A-409A-B981-47B666EB2C93}" destId="{193AFCE5-27D0-4ECF-A882-2686682514B6}" srcOrd="0" destOrd="0" presId="urn:microsoft.com/office/officeart/2005/8/layout/process1"/>
    <dgm:cxn modelId="{06BA0080-7A2C-4358-8A8B-B42526723237}" type="presOf" srcId="{1E8EAA7E-A6D7-4D6C-A962-8A37FA103869}" destId="{F7BB8C5F-74F4-473D-9AAA-7092F59C3223}" srcOrd="1" destOrd="0" presId="urn:microsoft.com/office/officeart/2005/8/layout/process1"/>
    <dgm:cxn modelId="{5F0CD784-FBA1-46F0-85F2-0F957AC79612}" type="presOf" srcId="{1E8EAA7E-A6D7-4D6C-A962-8A37FA103869}" destId="{C153D53F-D720-49AA-BFFD-526FAB364726}" srcOrd="0" destOrd="0" presId="urn:microsoft.com/office/officeart/2005/8/layout/process1"/>
    <dgm:cxn modelId="{B231D88E-8B3F-4E19-9C20-C5C659C1B9CB}" type="presOf" srcId="{1CB5D94B-C361-4C7B-8D07-CC82E32FDD82}" destId="{9C5D1FCB-5B92-4E52-BF5D-FFC99BF69155}" srcOrd="0" destOrd="0" presId="urn:microsoft.com/office/officeart/2005/8/layout/process1"/>
    <dgm:cxn modelId="{978A8C9B-5EDA-4BF4-9650-64F94C872C4A}" srcId="{EE9B2CEB-496A-409A-B981-47B666EB2C93}" destId="{CA260982-0256-4529-AB3E-61BCC0633EF7}" srcOrd="0" destOrd="0" parTransId="{3DEF081F-7002-4176-BA26-8FBF746197A2}" sibTransId="{1CB5D94B-C361-4C7B-8D07-CC82E32FDD82}"/>
    <dgm:cxn modelId="{AC4318DE-5507-42F4-B097-7646120A7B15}" type="presOf" srcId="{CA260982-0256-4529-AB3E-61BCC0633EF7}" destId="{D2BBAFA5-16F0-4B13-A417-7D3F54900602}" srcOrd="0" destOrd="0" presId="urn:microsoft.com/office/officeart/2005/8/layout/process1"/>
    <dgm:cxn modelId="{DA9989F1-26E3-44A0-A0FB-1AB94C61FA29}" type="presOf" srcId="{B8432C1C-A888-4A4F-AC92-ECF5E540C398}" destId="{4697A7F0-15D2-476C-9AAB-5220323B0C3B}" srcOrd="0" destOrd="0" presId="urn:microsoft.com/office/officeart/2005/8/layout/process1"/>
    <dgm:cxn modelId="{BC3EE0F4-2B11-4689-8274-409644030DCA}" type="presOf" srcId="{7CD201CD-E7ED-48C9-A8D2-0B2A3E9B3F0C}" destId="{D47EF1C5-CD5E-4405-9FA9-EBFB91C5ED65}" srcOrd="0" destOrd="0" presId="urn:microsoft.com/office/officeart/2005/8/layout/process1"/>
    <dgm:cxn modelId="{B1ADA3F9-6AA5-49BC-BBD9-F576104E2ECE}" srcId="{EE9B2CEB-496A-409A-B981-47B666EB2C93}" destId="{7CD201CD-E7ED-48C9-A8D2-0B2A3E9B3F0C}" srcOrd="1" destOrd="0" parTransId="{89EBA8DE-5301-4723-89D7-028DC0DC7425}" sibTransId="{1E8EAA7E-A6D7-4D6C-A962-8A37FA103869}"/>
    <dgm:cxn modelId="{756B5E2D-0141-4D21-A3E1-DC591B94314F}" type="presParOf" srcId="{193AFCE5-27D0-4ECF-A882-2686682514B6}" destId="{D2BBAFA5-16F0-4B13-A417-7D3F54900602}" srcOrd="0" destOrd="0" presId="urn:microsoft.com/office/officeart/2005/8/layout/process1"/>
    <dgm:cxn modelId="{6E437767-5436-4F39-B891-FD5C18B56F85}" type="presParOf" srcId="{193AFCE5-27D0-4ECF-A882-2686682514B6}" destId="{9C5D1FCB-5B92-4E52-BF5D-FFC99BF69155}" srcOrd="1" destOrd="0" presId="urn:microsoft.com/office/officeart/2005/8/layout/process1"/>
    <dgm:cxn modelId="{9A645ECA-A796-4B63-B2B3-702FE57AF9ED}" type="presParOf" srcId="{9C5D1FCB-5B92-4E52-BF5D-FFC99BF69155}" destId="{D122D06D-C1EF-4350-97D5-62094950B517}" srcOrd="0" destOrd="0" presId="urn:microsoft.com/office/officeart/2005/8/layout/process1"/>
    <dgm:cxn modelId="{E6815E71-FAA8-4A59-B059-3314A954B60F}" type="presParOf" srcId="{193AFCE5-27D0-4ECF-A882-2686682514B6}" destId="{D47EF1C5-CD5E-4405-9FA9-EBFB91C5ED65}" srcOrd="2" destOrd="0" presId="urn:microsoft.com/office/officeart/2005/8/layout/process1"/>
    <dgm:cxn modelId="{2F8A7967-F147-41F4-B966-CA330D0C7F13}" type="presParOf" srcId="{193AFCE5-27D0-4ECF-A882-2686682514B6}" destId="{C153D53F-D720-49AA-BFFD-526FAB364726}" srcOrd="3" destOrd="0" presId="urn:microsoft.com/office/officeart/2005/8/layout/process1"/>
    <dgm:cxn modelId="{D7459533-3A2A-43FD-A6FD-286A5893ACC6}" type="presParOf" srcId="{C153D53F-D720-49AA-BFFD-526FAB364726}" destId="{F7BB8C5F-74F4-473D-9AAA-7092F59C3223}" srcOrd="0" destOrd="0" presId="urn:microsoft.com/office/officeart/2005/8/layout/process1"/>
    <dgm:cxn modelId="{40426E5E-9CD8-409F-B744-A06DF27CA6DE}" type="presParOf" srcId="{193AFCE5-27D0-4ECF-A882-2686682514B6}" destId="{4697A7F0-15D2-476C-9AAB-5220323B0C3B}" srcOrd="4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BBAFA5-16F0-4B13-A417-7D3F54900602}">
      <dsp:nvSpPr>
        <dsp:cNvPr id="0" name=""/>
        <dsp:cNvSpPr/>
      </dsp:nvSpPr>
      <dsp:spPr>
        <a:xfrm>
          <a:off x="9242" y="1346949"/>
          <a:ext cx="2762398" cy="165743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3200" kern="1200"/>
            <a:t>전주종합경기장</a:t>
          </a:r>
        </a:p>
      </dsp:txBody>
      <dsp:txXfrm>
        <a:off x="57787" y="1395494"/>
        <a:ext cx="2665308" cy="1560349"/>
      </dsp:txXfrm>
    </dsp:sp>
    <dsp:sp modelId="{9C5D1FCB-5B92-4E52-BF5D-FFC99BF69155}">
      <dsp:nvSpPr>
        <dsp:cNvPr id="0" name=""/>
        <dsp:cNvSpPr/>
      </dsp:nvSpPr>
      <dsp:spPr>
        <a:xfrm>
          <a:off x="3047880" y="1833131"/>
          <a:ext cx="585628" cy="6850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2000" kern="1200"/>
        </a:p>
      </dsp:txBody>
      <dsp:txXfrm>
        <a:off x="3047880" y="1970146"/>
        <a:ext cx="409940" cy="411044"/>
      </dsp:txXfrm>
    </dsp:sp>
    <dsp:sp modelId="{D47EF1C5-CD5E-4405-9FA9-EBFB91C5ED65}">
      <dsp:nvSpPr>
        <dsp:cNvPr id="0" name=""/>
        <dsp:cNvSpPr/>
      </dsp:nvSpPr>
      <dsp:spPr>
        <a:xfrm>
          <a:off x="3876600" y="1346949"/>
          <a:ext cx="2762398" cy="1657439"/>
        </a:xfrm>
        <a:prstGeom prst="roundRect">
          <a:avLst>
            <a:gd name="adj" fmla="val 1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3200" kern="1200"/>
            <a:t>노송동일원</a:t>
          </a:r>
        </a:p>
      </dsp:txBody>
      <dsp:txXfrm>
        <a:off x="3925145" y="1395494"/>
        <a:ext cx="2665308" cy="1560349"/>
      </dsp:txXfrm>
    </dsp:sp>
    <dsp:sp modelId="{C153D53F-D720-49AA-BFFD-526FAB364726}">
      <dsp:nvSpPr>
        <dsp:cNvPr id="0" name=""/>
        <dsp:cNvSpPr/>
      </dsp:nvSpPr>
      <dsp:spPr>
        <a:xfrm>
          <a:off x="6915239" y="1833131"/>
          <a:ext cx="585628" cy="685074"/>
        </a:xfrm>
        <a:prstGeom prst="rightArrow">
          <a:avLst>
            <a:gd name="adj1" fmla="val 60000"/>
            <a:gd name="adj2" fmla="val 50000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/>
        <a:sp3d z="-52400" extrusionH="1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ko-KR" altLang="en-US" sz="2000" kern="1200"/>
        </a:p>
      </dsp:txBody>
      <dsp:txXfrm>
        <a:off x="6915239" y="1970146"/>
        <a:ext cx="409940" cy="411044"/>
      </dsp:txXfrm>
    </dsp:sp>
    <dsp:sp modelId="{4697A7F0-15D2-476C-9AAB-5220323B0C3B}">
      <dsp:nvSpPr>
        <dsp:cNvPr id="0" name=""/>
        <dsp:cNvSpPr/>
      </dsp:nvSpPr>
      <dsp:spPr>
        <a:xfrm>
          <a:off x="7743958" y="1346949"/>
          <a:ext cx="2762398" cy="1657439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 latinLnBrk="1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ko-KR" altLang="en-US" sz="3200" kern="1200"/>
            <a:t>전주시양묘장</a:t>
          </a:r>
        </a:p>
      </dsp:txBody>
      <dsp:txXfrm>
        <a:off x="7792503" y="1395494"/>
        <a:ext cx="2665308" cy="156034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73813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619350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97090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66962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209226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0125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27708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4834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781022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911132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33694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0"/>
                <a:lumOff val="100000"/>
              </a:schemeClr>
            </a:gs>
            <a:gs pos="35000">
              <a:schemeClr val="accent2">
                <a:lumMod val="0"/>
                <a:lumOff val="100000"/>
              </a:schemeClr>
            </a:gs>
            <a:gs pos="100000">
              <a:schemeClr val="accent2">
                <a:lumMod val="100000"/>
              </a:schemeClr>
            </a:gs>
          </a:gsLst>
          <a:path path="circle">
            <a:fillToRect l="50000" t="-80000" r="50000" b="18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0FC747-5E20-430D-A1BF-4DBBE7857B64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869EE-E3B9-46B0-9788-38133A07FE0A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5451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제목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dirty="0"/>
              <a:t>전주정원문화박람회</a:t>
            </a:r>
          </a:p>
        </p:txBody>
      </p:sp>
      <p:sp>
        <p:nvSpPr>
          <p:cNvPr id="5" name="부제목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ko-KR" altLang="en-US" dirty="0"/>
              <a:t>박람회조직위원회</a:t>
            </a:r>
          </a:p>
        </p:txBody>
      </p:sp>
      <p:pic>
        <p:nvPicPr>
          <p:cNvPr id="2" name="샘플오디오">
            <a:hlinkClick r:id="" action="ppaction://media"/>
            <a:extLst>
              <a:ext uri="{FF2B5EF4-FFF2-40B4-BE49-F238E27FC236}">
                <a16:creationId xmlns:a16="http://schemas.microsoft.com/office/drawing/2014/main" id="{7D2C0F5E-4E6C-4329-8B43-B402C0965D8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791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274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95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정원산업전</a:t>
            </a:r>
            <a:r>
              <a:rPr lang="ko-KR" altLang="en-US" dirty="0"/>
              <a:t> 전시공간</a:t>
            </a:r>
            <a:r>
              <a:rPr lang="en-US" altLang="ko-KR" dirty="0"/>
              <a:t>-1</a:t>
            </a:r>
            <a:endParaRPr lang="ko-KR" altLang="en-US" dirty="0"/>
          </a:p>
        </p:txBody>
      </p:sp>
      <p:sp>
        <p:nvSpPr>
          <p:cNvPr id="10" name="내용 개체 틀 9"/>
          <p:cNvSpPr>
            <a:spLocks noGrp="1"/>
          </p:cNvSpPr>
          <p:nvPr>
            <p:ph idx="1"/>
          </p:nvPr>
        </p:nvSpPr>
        <p:spPr>
          <a:xfrm>
            <a:off x="838200" y="2117725"/>
            <a:ext cx="10515600" cy="4351338"/>
          </a:xfrm>
        </p:spPr>
        <p:txBody>
          <a:bodyPr/>
          <a:lstStyle/>
          <a:p>
            <a:r>
              <a:rPr lang="ko-KR" altLang="en-US" dirty="0" err="1"/>
              <a:t>정원산업</a:t>
            </a:r>
            <a:r>
              <a:rPr lang="ko-KR" altLang="en-US" dirty="0"/>
              <a:t> 전시의 주요공간으로 총  </a:t>
            </a:r>
            <a:r>
              <a:rPr lang="en-US" altLang="ko-KR" dirty="0"/>
              <a:t>39</a:t>
            </a:r>
            <a:r>
              <a:rPr lang="ko-KR" altLang="en-US" dirty="0"/>
              <a:t>개소를 설치함</a:t>
            </a:r>
          </a:p>
          <a:p>
            <a:r>
              <a:rPr lang="ko-KR" altLang="en-US" dirty="0"/>
              <a:t>공간 규모는 </a:t>
            </a:r>
            <a:r>
              <a:rPr lang="en-US" altLang="ko-KR" dirty="0"/>
              <a:t>3 </a:t>
            </a:r>
            <a:r>
              <a:rPr lang="ko-KR" altLang="en-US" dirty="0"/>
              <a:t>형 </a:t>
            </a:r>
            <a:r>
              <a:rPr lang="en-US" altLang="ko-KR" dirty="0"/>
              <a:t>(3m×3m) </a:t>
            </a:r>
            <a:r>
              <a:rPr lang="ko-KR" altLang="en-US" dirty="0"/>
              <a:t>과  </a:t>
            </a:r>
            <a:r>
              <a:rPr lang="en-US" altLang="ko-KR" dirty="0"/>
              <a:t>10</a:t>
            </a:r>
            <a:r>
              <a:rPr lang="ko-KR" altLang="en-US" dirty="0"/>
              <a:t>형 </a:t>
            </a:r>
            <a:r>
              <a:rPr lang="en-US" altLang="ko-KR" dirty="0"/>
              <a:t>(10m×10m) </a:t>
            </a:r>
            <a:r>
              <a:rPr lang="ko-KR" altLang="en-US" dirty="0"/>
              <a:t>로 구분하며 </a:t>
            </a:r>
            <a:r>
              <a:rPr lang="en-US" altLang="ko-KR" dirty="0"/>
              <a:t>, </a:t>
            </a:r>
            <a:r>
              <a:rPr lang="ko-KR" altLang="en-US" dirty="0"/>
              <a:t>각  </a:t>
            </a:r>
            <a:r>
              <a:rPr lang="en-US" altLang="ko-KR" dirty="0"/>
              <a:t>33</a:t>
            </a:r>
            <a:r>
              <a:rPr lang="ko-KR" altLang="en-US" dirty="0"/>
              <a:t>개소와  </a:t>
            </a:r>
            <a:r>
              <a:rPr lang="en-US" altLang="ko-KR" dirty="0"/>
              <a:t>6</a:t>
            </a:r>
            <a:r>
              <a:rPr lang="ko-KR" altLang="en-US" dirty="0"/>
              <a:t>개소로 구성함</a:t>
            </a:r>
          </a:p>
          <a:p>
            <a:r>
              <a:rPr lang="ko-KR" altLang="en-US" dirty="0"/>
              <a:t>참여 전시 내용으로는 </a:t>
            </a:r>
            <a:r>
              <a:rPr lang="ko-KR" altLang="en-US" dirty="0" err="1"/>
              <a:t>식물소재</a:t>
            </a:r>
            <a:r>
              <a:rPr lang="ko-KR" altLang="en-US" dirty="0"/>
              <a:t> </a:t>
            </a:r>
            <a:r>
              <a:rPr lang="en-US" altLang="ko-KR" dirty="0"/>
              <a:t>,  </a:t>
            </a:r>
            <a:r>
              <a:rPr lang="ko-KR" altLang="en-US" dirty="0" err="1"/>
              <a:t>정원오브제</a:t>
            </a:r>
            <a:r>
              <a:rPr lang="en-US" altLang="ko-KR" dirty="0"/>
              <a:t>,  </a:t>
            </a:r>
            <a:r>
              <a:rPr lang="ko-KR" altLang="en-US" dirty="0"/>
              <a:t>시설물 </a:t>
            </a:r>
            <a:r>
              <a:rPr lang="en-US" altLang="ko-KR" dirty="0"/>
              <a:t>,  </a:t>
            </a:r>
            <a:r>
              <a:rPr lang="ko-KR" altLang="en-US" dirty="0"/>
              <a:t>비료 포함</a:t>
            </a:r>
          </a:p>
          <a:p>
            <a:r>
              <a:rPr lang="ko-KR" altLang="en-US" dirty="0"/>
              <a:t>전주 예술가 가  제작한  정원 소품은  </a:t>
            </a:r>
            <a:r>
              <a:rPr lang="en-US" altLang="ko-KR" dirty="0"/>
              <a:t>25</a:t>
            </a:r>
            <a:r>
              <a:rPr lang="ko-KR" altLang="en-US" dirty="0"/>
              <a:t>점이  별도  전시됨</a:t>
            </a:r>
          </a:p>
        </p:txBody>
      </p:sp>
    </p:spTree>
    <p:extLst>
      <p:ext uri="{BB962C8B-B14F-4D97-AF65-F5344CB8AC3E}">
        <p14:creationId xmlns:p14="http://schemas.microsoft.com/office/powerpoint/2010/main" val="1325577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err="1"/>
              <a:t>정원산업전</a:t>
            </a:r>
            <a:r>
              <a:rPr lang="ko-KR" altLang="en-US" dirty="0"/>
              <a:t> 전시공간</a:t>
            </a:r>
            <a:r>
              <a:rPr lang="en-US" altLang="ko-KR" dirty="0"/>
              <a:t>-2</a:t>
            </a:r>
            <a:endParaRPr lang="ko-KR" altLang="en-US" dirty="0"/>
          </a:p>
        </p:txBody>
      </p:sp>
      <p:graphicFrame>
        <p:nvGraphicFramePr>
          <p:cNvPr id="3" name="내용 개체 틀 2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4994346"/>
              </p:ext>
            </p:extLst>
          </p:nvPr>
        </p:nvGraphicFramePr>
        <p:xfrm>
          <a:off x="584198" y="1639886"/>
          <a:ext cx="11112502" cy="4964112"/>
        </p:xfrm>
        <a:graphic>
          <a:graphicData uri="http://schemas.openxmlformats.org/drawingml/2006/table">
            <a:tbl>
              <a:tblPr>
                <a:tableStyleId>{C4B1156A-380E-4F78-BDF5-A606A8083BF9}</a:tableStyleId>
              </a:tblPr>
              <a:tblGrid>
                <a:gridCol w="4152902">
                  <a:extLst>
                    <a:ext uri="{9D8B030D-6E8A-4147-A177-3AD203B41FA5}">
                      <a16:colId xmlns:a16="http://schemas.microsoft.com/office/drawing/2014/main" val="3978967326"/>
                    </a:ext>
                  </a:extLst>
                </a:gridCol>
                <a:gridCol w="3479800">
                  <a:extLst>
                    <a:ext uri="{9D8B030D-6E8A-4147-A177-3AD203B41FA5}">
                      <a16:colId xmlns:a16="http://schemas.microsoft.com/office/drawing/2014/main" val="4030844295"/>
                    </a:ext>
                  </a:extLst>
                </a:gridCol>
                <a:gridCol w="3479800">
                  <a:extLst>
                    <a:ext uri="{9D8B030D-6E8A-4147-A177-3AD203B41FA5}">
                      <a16:colId xmlns:a16="http://schemas.microsoft.com/office/drawing/2014/main" val="3353121715"/>
                    </a:ext>
                  </a:extLst>
                </a:gridCol>
              </a:tblGrid>
              <a:tr h="70006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200" dirty="0" err="1">
                          <a:effectLst/>
                        </a:rPr>
                        <a:t>식물소재</a:t>
                      </a:r>
                      <a:endParaRPr lang="ko-KR" altLang="en-US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29</a:t>
                      </a:r>
                      <a:r>
                        <a:rPr lang="ko-KR" altLang="en-US" sz="2200" dirty="0">
                          <a:effectLst/>
                        </a:rPr>
                        <a:t>개소</a:t>
                      </a:r>
                      <a:endParaRPr lang="ko-KR" altLang="en-US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3×3</a:t>
                      </a:r>
                      <a:endParaRPr lang="en-US" altLang="ko-KR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extLst>
                  <a:ext uri="{0D108BD9-81ED-4DB2-BD59-A6C34878D82A}">
                    <a16:rowId xmlns:a16="http://schemas.microsoft.com/office/drawing/2014/main" val="1453081600"/>
                  </a:ext>
                </a:extLst>
              </a:tr>
              <a:tr h="70006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200" dirty="0" err="1">
                          <a:effectLst/>
                        </a:rPr>
                        <a:t>정원오브제</a:t>
                      </a:r>
                      <a:endParaRPr lang="ko-KR" altLang="en-US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4</a:t>
                      </a:r>
                      <a:r>
                        <a:rPr lang="ko-KR" altLang="en-US" sz="2200" dirty="0">
                          <a:effectLst/>
                        </a:rPr>
                        <a:t>개소</a:t>
                      </a:r>
                      <a:endParaRPr lang="ko-KR" altLang="en-US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3×3</a:t>
                      </a:r>
                      <a:endParaRPr lang="en-US" altLang="ko-KR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extLst>
                  <a:ext uri="{0D108BD9-81ED-4DB2-BD59-A6C34878D82A}">
                    <a16:rowId xmlns:a16="http://schemas.microsoft.com/office/drawing/2014/main" val="3576508263"/>
                  </a:ext>
                </a:extLst>
              </a:tr>
              <a:tr h="70006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200" dirty="0">
                          <a:effectLst/>
                        </a:rPr>
                        <a:t>비료</a:t>
                      </a:r>
                      <a:endParaRPr lang="ko-KR" altLang="en-US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1</a:t>
                      </a:r>
                      <a:r>
                        <a:rPr lang="ko-KR" altLang="en-US" sz="2200" dirty="0">
                          <a:effectLst/>
                        </a:rPr>
                        <a:t>개소</a:t>
                      </a:r>
                      <a:endParaRPr lang="ko-KR" altLang="en-US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3×3</a:t>
                      </a:r>
                      <a:endParaRPr lang="en-US" altLang="ko-KR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extLst>
                  <a:ext uri="{0D108BD9-81ED-4DB2-BD59-A6C34878D82A}">
                    <a16:rowId xmlns:a16="http://schemas.microsoft.com/office/drawing/2014/main" val="3577500437"/>
                  </a:ext>
                </a:extLst>
              </a:tr>
              <a:tr h="70006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200">
                          <a:effectLst/>
                        </a:rPr>
                        <a:t>시설물</a:t>
                      </a:r>
                      <a:endParaRPr lang="ko-KR" altLang="en-US" sz="2200" b="1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2</a:t>
                      </a:r>
                      <a:r>
                        <a:rPr lang="ko-KR" altLang="en-US" sz="2200" dirty="0">
                          <a:effectLst/>
                        </a:rPr>
                        <a:t>개소</a:t>
                      </a:r>
                      <a:endParaRPr lang="ko-KR" altLang="en-US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10×10</a:t>
                      </a:r>
                      <a:endParaRPr lang="en-US" altLang="ko-KR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extLst>
                  <a:ext uri="{0D108BD9-81ED-4DB2-BD59-A6C34878D82A}">
                    <a16:rowId xmlns:a16="http://schemas.microsoft.com/office/drawing/2014/main" val="3968697281"/>
                  </a:ext>
                </a:extLst>
              </a:tr>
              <a:tr h="146377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200">
                          <a:effectLst/>
                        </a:rPr>
                        <a:t>식물소재</a:t>
                      </a:r>
                    </a:p>
                    <a:p>
                      <a:pPr algn="ctr"/>
                      <a:r>
                        <a:rPr lang="en-US" altLang="ko-KR" sz="2200">
                          <a:effectLst/>
                        </a:rPr>
                        <a:t>(</a:t>
                      </a:r>
                      <a:r>
                        <a:rPr lang="ko-KR" altLang="en-US" sz="2200">
                          <a:effectLst/>
                        </a:rPr>
                        <a:t>이끼보드</a:t>
                      </a:r>
                      <a:r>
                        <a:rPr lang="en-US" altLang="ko-KR" sz="2200">
                          <a:effectLst/>
                        </a:rPr>
                        <a:t>, </a:t>
                      </a:r>
                      <a:r>
                        <a:rPr lang="ko-KR" altLang="en-US" sz="2200">
                          <a:effectLst/>
                        </a:rPr>
                        <a:t>수련류</a:t>
                      </a:r>
                      <a:r>
                        <a:rPr lang="en-US" altLang="ko-KR" sz="2200">
                          <a:effectLst/>
                        </a:rPr>
                        <a:t>, </a:t>
                      </a:r>
                      <a:r>
                        <a:rPr lang="ko-KR" altLang="en-US" sz="2200">
                          <a:effectLst/>
                        </a:rPr>
                        <a:t>영국장미</a:t>
                      </a:r>
                      <a:r>
                        <a:rPr lang="en-US" altLang="ko-KR" sz="2200">
                          <a:effectLst/>
                        </a:rPr>
                        <a:t>)</a:t>
                      </a:r>
                      <a:endParaRPr lang="en-US" altLang="ko-KR" sz="2200" b="1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3</a:t>
                      </a:r>
                      <a:r>
                        <a:rPr lang="ko-KR" altLang="en-US" sz="2200" dirty="0">
                          <a:effectLst/>
                        </a:rPr>
                        <a:t>개소</a:t>
                      </a:r>
                      <a:endParaRPr lang="ko-KR" altLang="en-US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10×12</a:t>
                      </a:r>
                    </a:p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5×10</a:t>
                      </a:r>
                    </a:p>
                    <a:p>
                      <a:pPr algn="ctr"/>
                      <a:r>
                        <a:rPr lang="en-US" altLang="ko-KR" sz="2200" dirty="0">
                          <a:effectLst/>
                        </a:rPr>
                        <a:t>5×10</a:t>
                      </a:r>
                      <a:endParaRPr lang="en-US" altLang="ko-KR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extLst>
                  <a:ext uri="{0D108BD9-81ED-4DB2-BD59-A6C34878D82A}">
                    <a16:rowId xmlns:a16="http://schemas.microsoft.com/office/drawing/2014/main" val="3969305746"/>
                  </a:ext>
                </a:extLst>
              </a:tr>
              <a:tr h="700067"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200">
                          <a:effectLst/>
                        </a:rPr>
                        <a:t>전주 예술가 제작 정원소품</a:t>
                      </a:r>
                      <a:endParaRPr lang="ko-KR" altLang="en-US" sz="2200" b="1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ko-KR" sz="2200">
                          <a:effectLst/>
                        </a:rPr>
                        <a:t>25</a:t>
                      </a:r>
                      <a:r>
                        <a:rPr lang="ko-KR" altLang="en-US" sz="2200">
                          <a:effectLst/>
                        </a:rPr>
                        <a:t>점</a:t>
                      </a:r>
                      <a:endParaRPr lang="ko-KR" altLang="en-US" sz="2200" b="1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ko-KR" altLang="en-US" sz="2200" dirty="0">
                          <a:effectLst/>
                        </a:rPr>
                        <a:t>별도 전시</a:t>
                      </a:r>
                      <a:endParaRPr lang="ko-KR" altLang="en-US" sz="2200" b="1" dirty="0">
                        <a:solidFill>
                          <a:srgbClr val="333333"/>
                        </a:solidFill>
                        <a:effectLst/>
                        <a:latin typeface="+mn-lt"/>
                      </a:endParaRPr>
                    </a:p>
                  </a:txBody>
                  <a:tcPr marL="76200" marR="76200" marT="114300" marB="114300" anchor="ctr"/>
                </a:tc>
                <a:extLst>
                  <a:ext uri="{0D108BD9-81ED-4DB2-BD59-A6C34878D82A}">
                    <a16:rowId xmlns:a16="http://schemas.microsoft.com/office/drawing/2014/main" val="96257693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28616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/>
          <a:srcRect l="35521" t="37963" r="20238" b="23563"/>
          <a:stretch/>
        </p:blipFill>
        <p:spPr>
          <a:xfrm>
            <a:off x="1485901" y="1810325"/>
            <a:ext cx="9024256" cy="4414490"/>
          </a:xfrm>
          <a:prstGeom prst="rect">
            <a:avLst/>
          </a:prstGeom>
        </p:spPr>
      </p:pic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행사장 위치</a:t>
            </a:r>
          </a:p>
        </p:txBody>
      </p:sp>
    </p:spTree>
    <p:extLst>
      <p:ext uri="{BB962C8B-B14F-4D97-AF65-F5344CB8AC3E}">
        <p14:creationId xmlns:p14="http://schemas.microsoft.com/office/powerpoint/2010/main" val="23080575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이미지 갤러리</a:t>
            </a: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3405" y="1474838"/>
            <a:ext cx="4854356" cy="5205285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1474838"/>
            <a:ext cx="4854356" cy="5205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1354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5AB6C6D-851B-4DBD-99A0-64D305E833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주요 행사장</a:t>
            </a:r>
          </a:p>
        </p:txBody>
      </p:sp>
      <p:graphicFrame>
        <p:nvGraphicFramePr>
          <p:cNvPr id="4" name="내용 개체 틀 3">
            <a:extLst>
              <a:ext uri="{FF2B5EF4-FFF2-40B4-BE49-F238E27FC236}">
                <a16:creationId xmlns:a16="http://schemas.microsoft.com/office/drawing/2014/main" id="{E6903393-CBFD-4680-AFD9-B62599DA95F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3101989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630334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110</Words>
  <Application>Microsoft Office PowerPoint</Application>
  <PresentationFormat>와이드스크린</PresentationFormat>
  <Paragraphs>35</Paragraphs>
  <Slides>6</Slides>
  <Notes>0</Notes>
  <HiddenSlides>1</HiddenSlides>
  <MMClips>1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</vt:vector>
  </HeadingPairs>
  <TitlesOfParts>
    <vt:vector size="9" baseType="lpstr">
      <vt:lpstr>맑은 고딕</vt:lpstr>
      <vt:lpstr>Arial</vt:lpstr>
      <vt:lpstr>Office 테마</vt:lpstr>
      <vt:lpstr>전주정원문화박람회</vt:lpstr>
      <vt:lpstr>정원산업전 전시공간-1</vt:lpstr>
      <vt:lpstr>정원산업전 전시공간-2</vt:lpstr>
      <vt:lpstr>행사장 위치</vt:lpstr>
      <vt:lpstr>이미지 갤러리</vt:lpstr>
      <vt:lpstr>주요 행사장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여행일정소개</dc:title>
  <dc:creator>user</dc:creator>
  <cp:lastModifiedBy>hrdm</cp:lastModifiedBy>
  <cp:revision>10</cp:revision>
  <dcterms:created xsi:type="dcterms:W3CDTF">2021-06-14T05:54:00Z</dcterms:created>
  <dcterms:modified xsi:type="dcterms:W3CDTF">2021-11-10T14:12:40Z</dcterms:modified>
</cp:coreProperties>
</file>