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거리두기" id="{587CEA2F-55A3-4257-B04A-30BC05419F65}">
          <p14:sldIdLst>
            <p14:sldId id="256"/>
          </p14:sldIdLst>
        </p14:section>
        <p14:section name="24절기" id="{8164D009-C423-424E-A9FF-E6FD26BE0FD9}">
          <p14:sldIdLst>
            <p14:sldId id="257"/>
            <p14:sldId id="258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hrdm" initials="k" lastIdx="1" clrIdx="0">
    <p:extLst>
      <p:ext uri="{19B8F6BF-5375-455C-9EA6-DF929625EA0E}">
        <p15:presenceInfo xmlns:p15="http://schemas.microsoft.com/office/powerpoint/2012/main" userId="khrdm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248" autoAdjust="0"/>
    <p:restoredTop sz="94660"/>
  </p:normalViewPr>
  <p:slideViewPr>
    <p:cSldViewPr snapToGrid="0">
      <p:cViewPr varScale="1">
        <p:scale>
          <a:sx n="80" d="100"/>
          <a:sy n="80" d="100"/>
        </p:scale>
        <p:origin x="114" y="6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8776C54-3E51-43E9-B437-F8494F12211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A2507EEA-875F-4417-BF6A-CBDED1F211D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06FDAE31-DDD5-4AD0-87BA-D6FB283AD5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02335FD-875C-445B-8E06-D3F6A921C9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37FFC8B4-014D-4210-BB44-1F1F0D8862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528545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938D750-1CF9-48E1-9CBF-DAF4652084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F2B481AA-A7FE-42A5-B738-0DAD783203E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EA027261-C1BF-4695-B191-9242948D61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D3590AD-372F-42ED-B546-2EF90ED1D7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FC4AF818-2A06-4F7B-93A9-B8EB12E2B6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6502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1FAB6743-9037-4C3D-AD2C-B30B88E2334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95B32F2F-0A46-4F2D-ABD5-78A0A7AA69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4B3AD5D6-115E-4295-B446-CC8583AF0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6E745F5-9E3F-4A75-9AA7-D1849190CC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CC907BE-617D-4B1C-B61D-1496D3A617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937700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B8A2351-09C4-4F69-B2CB-5676B16636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6A9FD7C8-6217-4AC7-B4F6-EAED3AEB9BF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7339769-5FF6-4D19-A4EA-EA3CB848C9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159B40C8-41DC-4EAC-BE42-1C0C13FC1D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F4067C7-C04F-443E-8C07-E3FFBFFAFE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031416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44C176D-A07C-43A6-9307-A31D6F1CC0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177FACCA-6520-4AF6-A78D-D078AB18B6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21EB01F-A3ED-4A3D-AED1-546BF92945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1B1B913-C3E1-4F6B-B5E4-6D14611123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E68DEC4F-6A73-4F00-8570-E46C26389A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330081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EB912B7-CE8C-4D45-8E94-AEF9C85EB8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CDBB9BD7-7897-422C-83DD-435F95EFBCA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FF5823A9-14A4-4328-8665-E1035D25415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6272B90E-5333-4295-B475-58B5EE2740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FFD5799-116C-4EC3-967A-540A098A74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461D2F31-BCCC-4994-8884-907681AAC1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053706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A905BE5-6952-4615-9DCB-74B1EBC2A3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E7398FE0-C743-4E7E-9F07-265E2CBFF4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FC11DC32-7424-4BEB-9C18-628BDAAA7D8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773E1DF0-EA21-481E-8316-8CFBF338D42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64EE3BBA-E3BA-44FD-8762-FE035451BDF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3E24C88E-5A12-48E3-BFB1-CCD9AD14C9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C13BC8F6-BE4A-4B09-87DA-A4B33856FF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376C1F60-4747-4D50-9481-79F49A82E5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765466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00FBD9E-1BD9-486E-A5D8-7D6555150E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D70E1EB4-5A5C-4814-8D60-EFBB89317B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C2853F66-F17E-42EC-BD34-523D6AD4E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46415F72-621E-4B8E-AAC7-18E56E39FA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269062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72D5715E-BD2D-4C66-B3BB-8970CA638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40ED5084-7318-4D2A-8B28-90FFB81AD8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3FBA7F50-6561-43F7-A58B-07AB2D87E9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846527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394D3D6-B8C8-43A9-BAF9-E3A7CEF5D1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60CB04C5-9BC1-410C-A3AD-785B34B5C2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82ABEFED-7F96-4B2A-BDAD-97A3A85CE2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3C4BE4EA-B134-4A9D-85E5-F4E4D43ADC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6141AB52-A1CC-419D-8411-6C4EE98CA7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73F6581-0FF7-4B6B-940B-F4C7F44CAE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60524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22091E3-F97F-43BF-94A6-FB6CF6BA73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1DDA4AC6-D2A0-4A1B-BF83-0057B425765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A65CDF8F-C901-4B1A-B130-F242ED56E2D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EBC5A0F0-B2E6-47A6-85DE-A87002AA82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B93ABA50-608E-467D-9CA2-954F61B3D3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E049F24-B7AE-4C0C-8F99-5A7ECFF1E9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636840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FF0B9DEB-A7F4-4BA5-AF14-F14D19589B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28AC9E18-2D16-4E6C-A46E-586CDA63B8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43F2C64-F1B2-49CC-9BE3-68765EDC06C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81381C-0816-4197-B5D4-74E45285A62A}" type="datetimeFigureOut">
              <a:rPr lang="ko-KR" altLang="en-US" smtClean="0"/>
              <a:t>2021-10-07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92FC48A-D255-4C72-9B00-6ACCA3FBD15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9597099-3D77-4526-AFAA-A968C902E77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7AEEA5-C2B6-46CC-9D51-BC02201012C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275992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>
            <a:extLst>
              <a:ext uri="{FF2B5EF4-FFF2-40B4-BE49-F238E27FC236}">
                <a16:creationId xmlns:a16="http://schemas.microsoft.com/office/drawing/2014/main" id="{32D920C3-B588-42C8-856D-AD77A10148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86527" y="389193"/>
            <a:ext cx="7138737" cy="1168690"/>
          </a:xfrm>
        </p:spPr>
        <p:txBody>
          <a:bodyPr/>
          <a:lstStyle/>
          <a:p>
            <a:r>
              <a:rPr lang="ko-KR" altLang="en-US" dirty="0"/>
              <a:t>생활 속 거리두기 </a:t>
            </a:r>
            <a:r>
              <a:rPr lang="en-US" altLang="ko-KR" dirty="0"/>
              <a:t>5</a:t>
            </a:r>
            <a:r>
              <a:rPr lang="ko-KR" altLang="en-US" dirty="0"/>
              <a:t>대 수칙</a:t>
            </a:r>
          </a:p>
        </p:txBody>
      </p:sp>
      <p:sp>
        <p:nvSpPr>
          <p:cNvPr id="6" name="사각형: 잘린 대각선 방향 모서리 5">
            <a:extLst>
              <a:ext uri="{FF2B5EF4-FFF2-40B4-BE49-F238E27FC236}">
                <a16:creationId xmlns:a16="http://schemas.microsoft.com/office/drawing/2014/main" id="{82CD7F29-E26B-435A-AE9E-E316FD899301}"/>
              </a:ext>
            </a:extLst>
          </p:cNvPr>
          <p:cNvSpPr/>
          <p:nvPr/>
        </p:nvSpPr>
        <p:spPr>
          <a:xfrm>
            <a:off x="387015" y="1981219"/>
            <a:ext cx="3463760" cy="622300"/>
          </a:xfrm>
          <a:prstGeom prst="snip2DiagRect">
            <a:avLst>
              <a:gd name="adj1" fmla="val 0"/>
              <a:gd name="adj2" fmla="val 3484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dirty="0">
                <a:latin typeface="HY헤드라인M" panose="02030600000101010101" pitchFamily="18" charset="-127"/>
                <a:ea typeface="HY헤드라인M" panose="02030600000101010101" pitchFamily="18" charset="-127"/>
              </a:rPr>
              <a:t>공동체 함께 노력하기</a:t>
            </a:r>
          </a:p>
        </p:txBody>
      </p:sp>
      <p:sp>
        <p:nvSpPr>
          <p:cNvPr id="7" name="사각형: 잘린 대각선 방향 모서리 6">
            <a:extLst>
              <a:ext uri="{FF2B5EF4-FFF2-40B4-BE49-F238E27FC236}">
                <a16:creationId xmlns:a16="http://schemas.microsoft.com/office/drawing/2014/main" id="{6D01FF2B-9922-4ADA-AB74-E1B3B01C0204}"/>
              </a:ext>
            </a:extLst>
          </p:cNvPr>
          <p:cNvSpPr/>
          <p:nvPr/>
        </p:nvSpPr>
        <p:spPr>
          <a:xfrm>
            <a:off x="6870032" y="1981219"/>
            <a:ext cx="3910263" cy="622300"/>
          </a:xfrm>
          <a:prstGeom prst="snip2DiagRect">
            <a:avLst>
              <a:gd name="adj1" fmla="val 0"/>
              <a:gd name="adj2" fmla="val 3484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dirty="0">
                <a:latin typeface="HY헤드라인M" panose="02030600000101010101" pitchFamily="18" charset="-127"/>
                <a:ea typeface="HY헤드라인M" panose="02030600000101010101" pitchFamily="18" charset="-127"/>
              </a:rPr>
              <a:t>공동체 방역관리자 지정하기</a:t>
            </a:r>
          </a:p>
        </p:txBody>
      </p:sp>
      <p:sp>
        <p:nvSpPr>
          <p:cNvPr id="8" name="사각형: 잘린 대각선 방향 모서리 7">
            <a:extLst>
              <a:ext uri="{FF2B5EF4-FFF2-40B4-BE49-F238E27FC236}">
                <a16:creationId xmlns:a16="http://schemas.microsoft.com/office/drawing/2014/main" id="{5AD0BBDD-FCDB-4FEE-9C75-16ABD557CB54}"/>
              </a:ext>
            </a:extLst>
          </p:cNvPr>
          <p:cNvSpPr/>
          <p:nvPr/>
        </p:nvSpPr>
        <p:spPr>
          <a:xfrm>
            <a:off x="3057359" y="2984519"/>
            <a:ext cx="4967705" cy="622300"/>
          </a:xfrm>
          <a:prstGeom prst="snip2DiagRect">
            <a:avLst>
              <a:gd name="adj1" fmla="val 0"/>
              <a:gd name="adj2" fmla="val 3484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dirty="0">
                <a:latin typeface="HY헤드라인M" panose="02030600000101010101" pitchFamily="18" charset="-127"/>
                <a:ea typeface="HY헤드라인M" panose="02030600000101010101" pitchFamily="18" charset="-127"/>
              </a:rPr>
              <a:t>공동체 방역지침 만들고 준수하기</a:t>
            </a:r>
          </a:p>
        </p:txBody>
      </p:sp>
      <p:sp>
        <p:nvSpPr>
          <p:cNvPr id="9" name="사각형: 잘린 대각선 방향 모서리 8">
            <a:extLst>
              <a:ext uri="{FF2B5EF4-FFF2-40B4-BE49-F238E27FC236}">
                <a16:creationId xmlns:a16="http://schemas.microsoft.com/office/drawing/2014/main" id="{76E8995B-5D07-4971-A4DD-C4436C7087D5}"/>
              </a:ext>
            </a:extLst>
          </p:cNvPr>
          <p:cNvSpPr/>
          <p:nvPr/>
        </p:nvSpPr>
        <p:spPr>
          <a:xfrm>
            <a:off x="3057359" y="4184659"/>
            <a:ext cx="4967705" cy="622300"/>
          </a:xfrm>
          <a:prstGeom prst="snip2DiagRect">
            <a:avLst>
              <a:gd name="adj1" fmla="val 0"/>
              <a:gd name="adj2" fmla="val 3484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dirty="0">
                <a:latin typeface="HY헤드라인M" panose="02030600000101010101" pitchFamily="18" charset="-127"/>
                <a:ea typeface="HY헤드라인M" panose="02030600000101010101" pitchFamily="18" charset="-127"/>
              </a:rPr>
              <a:t>방역 관리자 는 적극적 역할 수행</a:t>
            </a:r>
          </a:p>
        </p:txBody>
      </p:sp>
      <p:sp>
        <p:nvSpPr>
          <p:cNvPr id="10" name="사각형: 잘린 대각선 방향 모서리 9">
            <a:extLst>
              <a:ext uri="{FF2B5EF4-FFF2-40B4-BE49-F238E27FC236}">
                <a16:creationId xmlns:a16="http://schemas.microsoft.com/office/drawing/2014/main" id="{DBFB270D-3974-4798-85A0-21EF30C62E04}"/>
              </a:ext>
            </a:extLst>
          </p:cNvPr>
          <p:cNvSpPr/>
          <p:nvPr/>
        </p:nvSpPr>
        <p:spPr>
          <a:xfrm>
            <a:off x="3057358" y="5525838"/>
            <a:ext cx="4967705" cy="622300"/>
          </a:xfrm>
          <a:prstGeom prst="snip2DiagRect">
            <a:avLst>
              <a:gd name="adj1" fmla="val 0"/>
              <a:gd name="adj2" fmla="val 3484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dirty="0">
                <a:latin typeface="HY헤드라인M" panose="02030600000101010101" pitchFamily="18" charset="-127"/>
                <a:ea typeface="HY헤드라인M" panose="02030600000101010101" pitchFamily="18" charset="-127"/>
              </a:rPr>
              <a:t>방역 관리자에게 적극 협조</a:t>
            </a:r>
          </a:p>
        </p:txBody>
      </p:sp>
      <p:sp>
        <p:nvSpPr>
          <p:cNvPr id="11" name="화살표: 왼쪽/오른쪽 10">
            <a:extLst>
              <a:ext uri="{FF2B5EF4-FFF2-40B4-BE49-F238E27FC236}">
                <a16:creationId xmlns:a16="http://schemas.microsoft.com/office/drawing/2014/main" id="{59E52D10-2BA9-403D-B083-503181B727C4}"/>
              </a:ext>
            </a:extLst>
          </p:cNvPr>
          <p:cNvSpPr/>
          <p:nvPr/>
        </p:nvSpPr>
        <p:spPr>
          <a:xfrm>
            <a:off x="493295" y="1251283"/>
            <a:ext cx="10635916" cy="403308"/>
          </a:xfrm>
          <a:prstGeom prst="leftRightArrow">
            <a:avLst/>
          </a:prstGeom>
          <a:gradFill flip="none" rotWithShape="1">
            <a:gsLst>
              <a:gs pos="0">
                <a:schemeClr val="accent1">
                  <a:shade val="30000"/>
                  <a:satMod val="115000"/>
                </a:schemeClr>
              </a:gs>
              <a:gs pos="50000">
                <a:schemeClr val="accent1">
                  <a:shade val="67500"/>
                  <a:satMod val="115000"/>
                </a:schemeClr>
              </a:gs>
              <a:gs pos="100000">
                <a:schemeClr val="accent1">
                  <a:shade val="100000"/>
                  <a:satMod val="115000"/>
                </a:schemeClr>
              </a:gs>
            </a:gsLst>
            <a:lin ang="13500000" scaled="1"/>
            <a:tileRect/>
          </a:gradFill>
          <a:ln>
            <a:noFill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253731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>
            <a:extLst>
              <a:ext uri="{FF2B5EF4-FFF2-40B4-BE49-F238E27FC236}">
                <a16:creationId xmlns:a16="http://schemas.microsoft.com/office/drawing/2014/main" id="{6C901465-E060-4B12-8E29-1469481156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처서 정의</a:t>
            </a:r>
          </a:p>
        </p:txBody>
      </p:sp>
      <p:sp>
        <p:nvSpPr>
          <p:cNvPr id="5" name="내용 개체 틀 4">
            <a:extLst>
              <a:ext uri="{FF2B5EF4-FFF2-40B4-BE49-F238E27FC236}">
                <a16:creationId xmlns:a16="http://schemas.microsoft.com/office/drawing/2014/main" id="{7BE78873-4F57-48C4-AE4B-3F4C79E5C4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dirty="0"/>
              <a:t>태양의 위치로 정한 </a:t>
            </a:r>
            <a:r>
              <a:rPr lang="en-US" altLang="ko-KR" dirty="0"/>
              <a:t>24</a:t>
            </a:r>
            <a:r>
              <a:rPr lang="ko-KR" altLang="en-US" dirty="0"/>
              <a:t>절기 중 열 네 번째 절기</a:t>
            </a:r>
            <a:endParaRPr lang="en-US" altLang="ko-KR" dirty="0"/>
          </a:p>
          <a:p>
            <a:r>
              <a:rPr lang="ko-KR" altLang="en-US" dirty="0"/>
              <a:t>입추와 백로 사이의 절기</a:t>
            </a:r>
            <a:endParaRPr lang="en-US" altLang="ko-KR" dirty="0"/>
          </a:p>
          <a:p>
            <a:r>
              <a:rPr lang="ko-KR" altLang="en-US" dirty="0"/>
              <a:t>양력 </a:t>
            </a:r>
            <a:r>
              <a:rPr lang="en-US" altLang="ko-KR" dirty="0"/>
              <a:t>8</a:t>
            </a:r>
            <a:r>
              <a:rPr lang="ko-KR" altLang="en-US" dirty="0"/>
              <a:t>월 </a:t>
            </a:r>
            <a:r>
              <a:rPr lang="en-US" altLang="ko-KR" dirty="0"/>
              <a:t>23</a:t>
            </a:r>
            <a:r>
              <a:rPr lang="ko-KR" altLang="en-US" dirty="0"/>
              <a:t>일 무렵</a:t>
            </a:r>
            <a:r>
              <a:rPr lang="en-US" altLang="ko-KR" dirty="0"/>
              <a:t>, </a:t>
            </a:r>
            <a:r>
              <a:rPr lang="ko-KR" altLang="en-US" dirty="0"/>
              <a:t>음력 </a:t>
            </a:r>
            <a:r>
              <a:rPr lang="en-US" altLang="ko-KR" dirty="0"/>
              <a:t>7</a:t>
            </a:r>
            <a:r>
              <a:rPr lang="ko-KR" altLang="en-US" dirty="0"/>
              <a:t>월 </a:t>
            </a:r>
            <a:r>
              <a:rPr lang="en-US" altLang="ko-KR" dirty="0"/>
              <a:t>15</a:t>
            </a:r>
            <a:r>
              <a:rPr lang="ko-KR" altLang="en-US" dirty="0"/>
              <a:t>일 무렵</a:t>
            </a:r>
            <a:endParaRPr lang="en-US" altLang="ko-KR" dirty="0"/>
          </a:p>
          <a:p>
            <a:r>
              <a:rPr lang="ko-KR" altLang="en-US" dirty="0"/>
              <a:t>여름이 지나면 더위도 가시고 선선한 가을을 맞이하게 된다는 의미로</a:t>
            </a:r>
            <a:r>
              <a:rPr lang="en-US" altLang="ko-KR" dirty="0"/>
              <a:t>, </a:t>
            </a:r>
            <a:r>
              <a:rPr lang="ko-KR" altLang="en-US" dirty="0"/>
              <a:t>더위가 그친다는 뜻에서 붙여진 이름</a:t>
            </a:r>
          </a:p>
        </p:txBody>
      </p:sp>
    </p:spTree>
    <p:extLst>
      <p:ext uri="{BB962C8B-B14F-4D97-AF65-F5344CB8AC3E}">
        <p14:creationId xmlns:p14="http://schemas.microsoft.com/office/powerpoint/2010/main" val="5994643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>
            <a:extLst>
              <a:ext uri="{FF2B5EF4-FFF2-40B4-BE49-F238E27FC236}">
                <a16:creationId xmlns:a16="http://schemas.microsoft.com/office/drawing/2014/main" id="{6C901465-E060-4B12-8E29-1469481156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가을 </a:t>
            </a:r>
            <a:r>
              <a:rPr lang="en-US" altLang="ko-KR" dirty="0"/>
              <a:t>24</a:t>
            </a:r>
            <a:r>
              <a:rPr lang="ko-KR" altLang="en-US" dirty="0"/>
              <a:t>절기</a:t>
            </a:r>
          </a:p>
        </p:txBody>
      </p:sp>
      <p:sp>
        <p:nvSpPr>
          <p:cNvPr id="6" name="화살표: 오른쪽 5">
            <a:extLst>
              <a:ext uri="{FF2B5EF4-FFF2-40B4-BE49-F238E27FC236}">
                <a16:creationId xmlns:a16="http://schemas.microsoft.com/office/drawing/2014/main" id="{4F3461BD-EB52-41B9-9822-DB423789C6EC}"/>
              </a:ext>
            </a:extLst>
          </p:cNvPr>
          <p:cNvSpPr/>
          <p:nvPr/>
        </p:nvSpPr>
        <p:spPr>
          <a:xfrm>
            <a:off x="526942" y="2014780"/>
            <a:ext cx="1751308" cy="1937288"/>
          </a:xfrm>
          <a:prstGeom prst="rightArrow">
            <a:avLst>
              <a:gd name="adj1" fmla="val 54800"/>
              <a:gd name="adj2" fmla="val 3407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/>
              <a:t>입추</a:t>
            </a:r>
          </a:p>
        </p:txBody>
      </p:sp>
      <p:sp>
        <p:nvSpPr>
          <p:cNvPr id="7" name="화살표: 오른쪽 6">
            <a:extLst>
              <a:ext uri="{FF2B5EF4-FFF2-40B4-BE49-F238E27FC236}">
                <a16:creationId xmlns:a16="http://schemas.microsoft.com/office/drawing/2014/main" id="{183B660B-7833-487A-AAF9-1C18B19ED440}"/>
              </a:ext>
            </a:extLst>
          </p:cNvPr>
          <p:cNvSpPr/>
          <p:nvPr/>
        </p:nvSpPr>
        <p:spPr>
          <a:xfrm>
            <a:off x="3006670" y="2014780"/>
            <a:ext cx="1751308" cy="1937288"/>
          </a:xfrm>
          <a:prstGeom prst="rightArrow">
            <a:avLst>
              <a:gd name="adj1" fmla="val 54800"/>
              <a:gd name="adj2" fmla="val 3407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처서</a:t>
            </a:r>
          </a:p>
        </p:txBody>
      </p:sp>
      <p:sp>
        <p:nvSpPr>
          <p:cNvPr id="8" name="화살표: 오른쪽 7">
            <a:extLst>
              <a:ext uri="{FF2B5EF4-FFF2-40B4-BE49-F238E27FC236}">
                <a16:creationId xmlns:a16="http://schemas.microsoft.com/office/drawing/2014/main" id="{9D1F3CAB-97B2-4221-AE88-C22AB2DBB24E}"/>
              </a:ext>
            </a:extLst>
          </p:cNvPr>
          <p:cNvSpPr/>
          <p:nvPr/>
        </p:nvSpPr>
        <p:spPr>
          <a:xfrm>
            <a:off x="5486398" y="2014780"/>
            <a:ext cx="1751308" cy="1937288"/>
          </a:xfrm>
          <a:prstGeom prst="rightArrow">
            <a:avLst>
              <a:gd name="adj1" fmla="val 54800"/>
              <a:gd name="adj2" fmla="val 3407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백로</a:t>
            </a:r>
          </a:p>
        </p:txBody>
      </p:sp>
      <p:sp>
        <p:nvSpPr>
          <p:cNvPr id="9" name="화살표: 오른쪽 8">
            <a:extLst>
              <a:ext uri="{FF2B5EF4-FFF2-40B4-BE49-F238E27FC236}">
                <a16:creationId xmlns:a16="http://schemas.microsoft.com/office/drawing/2014/main" id="{FC0DD81E-47B6-41A2-9BC4-437867EE38D1}"/>
              </a:ext>
            </a:extLst>
          </p:cNvPr>
          <p:cNvSpPr/>
          <p:nvPr/>
        </p:nvSpPr>
        <p:spPr>
          <a:xfrm>
            <a:off x="7625164" y="2014780"/>
            <a:ext cx="1751308" cy="1937288"/>
          </a:xfrm>
          <a:prstGeom prst="rightArrow">
            <a:avLst>
              <a:gd name="adj1" fmla="val 54800"/>
              <a:gd name="adj2" fmla="val 3407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한로</a:t>
            </a:r>
          </a:p>
        </p:txBody>
      </p:sp>
      <p:sp>
        <p:nvSpPr>
          <p:cNvPr id="10" name="화살표: 오른쪽 9">
            <a:extLst>
              <a:ext uri="{FF2B5EF4-FFF2-40B4-BE49-F238E27FC236}">
                <a16:creationId xmlns:a16="http://schemas.microsoft.com/office/drawing/2014/main" id="{21BC9388-E039-454C-AB1C-5AF3CF92039D}"/>
              </a:ext>
            </a:extLst>
          </p:cNvPr>
          <p:cNvSpPr/>
          <p:nvPr/>
        </p:nvSpPr>
        <p:spPr>
          <a:xfrm>
            <a:off x="9740680" y="2014780"/>
            <a:ext cx="1751308" cy="1937288"/>
          </a:xfrm>
          <a:prstGeom prst="rightArrow">
            <a:avLst>
              <a:gd name="adj1" fmla="val 54800"/>
              <a:gd name="adj2" fmla="val 3407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상강</a:t>
            </a:r>
          </a:p>
        </p:txBody>
      </p:sp>
    </p:spTree>
    <p:extLst>
      <p:ext uri="{BB962C8B-B14F-4D97-AF65-F5344CB8AC3E}">
        <p14:creationId xmlns:p14="http://schemas.microsoft.com/office/powerpoint/2010/main" val="16387310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93</TotalTime>
  <Words>78</Words>
  <Application>Microsoft Office PowerPoint</Application>
  <PresentationFormat>와이드스크린</PresentationFormat>
  <Paragraphs>17</Paragraphs>
  <Slides>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3</vt:i4>
      </vt:variant>
    </vt:vector>
  </HeadingPairs>
  <TitlesOfParts>
    <vt:vector size="7" baseType="lpstr">
      <vt:lpstr>HY헤드라인M</vt:lpstr>
      <vt:lpstr>맑은 고딕</vt:lpstr>
      <vt:lpstr>Arial</vt:lpstr>
      <vt:lpstr>Office 테마</vt:lpstr>
      <vt:lpstr>생활 속 거리두기 5대 수칙</vt:lpstr>
      <vt:lpstr>처서 정의</vt:lpstr>
      <vt:lpstr>가을 24절기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생활 속 거리두기 5대 수칙</dc:title>
  <dc:creator>khrdm</dc:creator>
  <cp:lastModifiedBy>hrdm</cp:lastModifiedBy>
  <cp:revision>8</cp:revision>
  <dcterms:created xsi:type="dcterms:W3CDTF">2021-08-24T15:20:08Z</dcterms:created>
  <dcterms:modified xsi:type="dcterms:W3CDTF">2021-10-07T15:05:44Z</dcterms:modified>
</cp:coreProperties>
</file>

<file path=docProps/thumbnail.jpeg>
</file>