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거리두기" id="{587CEA2F-55A3-4257-B04A-30BC05419F65}">
          <p14:sldIdLst>
            <p14:sldId id="256"/>
          </p14:sldIdLst>
        </p14:section>
        <p14:section name="24절기" id="{8164D009-C423-424E-A9FF-E6FD26BE0FD9}">
          <p14:sldIdLst>
            <p14:sldId id="257"/>
            <p14:sldId id="258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hrdm" initials="k" lastIdx="1" clrIdx="0">
    <p:extLst>
      <p:ext uri="{19B8F6BF-5375-455C-9EA6-DF929625EA0E}">
        <p15:presenceInfo xmlns:p15="http://schemas.microsoft.com/office/powerpoint/2012/main" userId="khrdm" providerId="None"/>
      </p:ext>
    </p:extLst>
  </p:cmAuthor>
  <p:cmAuthor id="2" name="hrdm" initials="Park" lastIdx="1" clrIdx="1">
    <p:extLst>
      <p:ext uri="{19B8F6BF-5375-455C-9EA6-DF929625EA0E}">
        <p15:presenceInfo xmlns:p15="http://schemas.microsoft.com/office/powerpoint/2012/main" userId="hr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11-10T22:33:31.227" idx="1">
    <p:pos x="850" y="195"/>
    <p:text>24절기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776C54-3E51-43E9-B437-F8494F122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2507EEA-875F-4417-BF6A-CBDED1F211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FDAE31-DDD5-4AD0-87BA-D6FB283AD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2335FD-875C-445B-8E06-D3F6A921C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FFC8B4-014D-4210-BB44-1F1F0D886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85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38D750-1CF9-48E1-9CBF-DAF465208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2B481AA-A7FE-42A5-B738-0DAD78320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A027261-C1BF-4695-B191-9242948D6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D3590AD-372F-42ED-B546-2EF90ED1D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4AF818-2A06-4F7B-93A9-B8EB12E2B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50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FAB6743-9037-4C3D-AD2C-B30B88E23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5B32F2F-0A46-4F2D-ABD5-78A0A7AA69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3AD5D6-115E-4295-B446-CC8583AF0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E745F5-9E3F-4A75-9AA7-D1849190C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C907BE-617D-4B1C-B61D-1496D3A6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377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5166D5-DFF0-441B-86A9-6745A8C5F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207FD5E-3974-479B-B229-CF9E2D0DC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4A02B6-E8C1-40BA-AD2D-B88FCF47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F3B19-B3F2-4551-80B5-583E9DB01032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755A18-4285-496B-B4C8-DA7A14DC0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D208DC0-0415-4FF6-B572-84A84CDC6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1484F-158E-444B-A72D-250B60FDA7B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76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8A2351-09C4-4F69-B2CB-5676B166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A9FD7C8-6217-4AC7-B4F6-EAED3AEB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339769-5FF6-4D19-A4EA-EA3CB848C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9B40C8-41DC-4EAC-BE42-1C0C13FC1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4067C7-C04F-443E-8C07-E3FFBFFA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314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C176D-A07C-43A6-9307-A31D6F1CC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7FACCA-6520-4AF6-A78D-D078AB18B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1EB01F-A3ED-4A3D-AED1-546BF929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B1B913-C3E1-4F6B-B5E4-6D146111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8DEC4F-6A73-4F00-8570-E46C2638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300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B912B7-CE8C-4D45-8E94-AEF9C85E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BB9BD7-7897-422C-83DD-435F95EFBC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F5823A9-14A4-4328-8665-E1035D254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272B90E-5333-4295-B475-58B5EE274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FFD5799-116C-4EC3-967A-540A098A7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1D2F31-BCCC-4994-8884-907681AAC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37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905BE5-6952-4615-9DCB-74B1EBC2A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7398FE0-C743-4E7E-9F07-265E2CBFF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C11DC32-7424-4BEB-9C18-628BDAAA7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73E1DF0-EA21-481E-8316-8CFBF338D4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4EE3BBA-E3BA-44FD-8762-FE035451BD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E24C88E-5A12-48E3-BFB1-CCD9AD14C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13BC8F6-BE4A-4B09-87DA-A4B33856F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76C1F60-4747-4D50-9481-79F49A82E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54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0FBD9E-1BD9-486E-A5D8-7D6555150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70E1EB4-5A5C-4814-8D60-EFBB89317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2853F66-F17E-42EC-BD34-523D6AD4E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6415F72-621E-4B8E-AAC7-18E56E39F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6906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D5715E-BD2D-4C66-B3BB-8970CA638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0ED5084-7318-4D2A-8B28-90FFB81AD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FBA7F50-6561-43F7-A58B-07AB2D87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65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94D3D6-B8C8-43A9-BAF9-E3A7CEF5D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0CB04C5-9BC1-410C-A3AD-785B34B5C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2ABEFED-7F96-4B2A-BDAD-97A3A85CE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C4BE4EA-B134-4A9D-85E5-F4E4D43AD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41AB52-A1CC-419D-8411-6C4EE98C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3F6581-0FF7-4B6B-940B-F4C7F44CA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05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2091E3-F97F-43BF-94A6-FB6CF6BA7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DDA4AC6-D2A0-4A1B-BF83-0057B42576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65CDF8F-C901-4B1A-B130-F242ED56E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BC5A0F0-B2E6-47A6-85DE-A87002AA8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3ABA50-608E-467D-9CA2-954F61B3D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049F24-B7AE-4C0C-8F99-5A7ECFF1E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368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F0B9DEB-A7F4-4BA5-AF14-F14D19589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8AC9E18-2D16-4E6C-A46E-586CDA63B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3F2C64-F1B2-49CC-9BE3-68765EDC0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1381C-0816-4197-B5D4-74E45285A62A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2FC48A-D255-4C72-9B00-6ACCA3FBD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597099-3D77-4526-AFAA-A968C902E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759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32D920C3-B588-42C8-856D-AD77A101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6527" y="389193"/>
            <a:ext cx="7138737" cy="1168690"/>
          </a:xfrm>
        </p:spPr>
        <p:txBody>
          <a:bodyPr/>
          <a:lstStyle/>
          <a:p>
            <a:r>
              <a:rPr lang="ko-KR" altLang="en-US" dirty="0"/>
              <a:t>생활 속 거리두기 </a:t>
            </a:r>
            <a:r>
              <a:rPr lang="en-US" altLang="ko-KR" dirty="0"/>
              <a:t>5</a:t>
            </a:r>
            <a:r>
              <a:rPr lang="ko-KR" altLang="en-US" dirty="0"/>
              <a:t>대 수칙</a:t>
            </a:r>
          </a:p>
        </p:txBody>
      </p:sp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82CD7F29-E26B-435A-AE9E-E316FD899301}"/>
              </a:ext>
            </a:extLst>
          </p:cNvPr>
          <p:cNvSpPr/>
          <p:nvPr/>
        </p:nvSpPr>
        <p:spPr>
          <a:xfrm>
            <a:off x="387015" y="1981219"/>
            <a:ext cx="4320000" cy="720000"/>
          </a:xfrm>
          <a:prstGeom prst="snip2DiagRect">
            <a:avLst>
              <a:gd name="adj1" fmla="val 0"/>
              <a:gd name="adj2" fmla="val 34849"/>
            </a:avLst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공동체 함께 노력하기</a:t>
            </a:r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6D01FF2B-9922-4ADA-AB74-E1B3B01C0204}"/>
              </a:ext>
            </a:extLst>
          </p:cNvPr>
          <p:cNvSpPr/>
          <p:nvPr/>
        </p:nvSpPr>
        <p:spPr>
          <a:xfrm>
            <a:off x="6870031" y="1981219"/>
            <a:ext cx="4320000" cy="720000"/>
          </a:xfrm>
          <a:prstGeom prst="snip2DiagRect">
            <a:avLst>
              <a:gd name="adj1" fmla="val 0"/>
              <a:gd name="adj2" fmla="val 34849"/>
            </a:avLst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공동체 방역관리자 지정하기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5AD0BBDD-FCDB-4FEE-9C75-16ABD557CB54}"/>
              </a:ext>
            </a:extLst>
          </p:cNvPr>
          <p:cNvSpPr/>
          <p:nvPr/>
        </p:nvSpPr>
        <p:spPr>
          <a:xfrm>
            <a:off x="3057359" y="2984519"/>
            <a:ext cx="4320000" cy="720000"/>
          </a:xfrm>
          <a:prstGeom prst="snip2DiagRect">
            <a:avLst>
              <a:gd name="adj1" fmla="val 0"/>
              <a:gd name="adj2" fmla="val 34849"/>
            </a:avLst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공동체 방역지침 만들고 준수하기</a:t>
            </a:r>
          </a:p>
        </p:txBody>
      </p:sp>
      <p:sp>
        <p:nvSpPr>
          <p:cNvPr id="9" name="사각형: 잘린 대각선 방향 모서리 8">
            <a:extLst>
              <a:ext uri="{FF2B5EF4-FFF2-40B4-BE49-F238E27FC236}">
                <a16:creationId xmlns:a16="http://schemas.microsoft.com/office/drawing/2014/main" id="{76E8995B-5D07-4971-A4DD-C4436C7087D5}"/>
              </a:ext>
            </a:extLst>
          </p:cNvPr>
          <p:cNvSpPr/>
          <p:nvPr/>
        </p:nvSpPr>
        <p:spPr>
          <a:xfrm>
            <a:off x="3057359" y="4184659"/>
            <a:ext cx="4320000" cy="720000"/>
          </a:xfrm>
          <a:prstGeom prst="snip2DiagRect">
            <a:avLst>
              <a:gd name="adj1" fmla="val 0"/>
              <a:gd name="adj2" fmla="val 34849"/>
            </a:avLst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관리자 는 적극적 역할 수행</a:t>
            </a:r>
          </a:p>
        </p:txBody>
      </p:sp>
      <p:sp>
        <p:nvSpPr>
          <p:cNvPr id="10" name="사각형: 잘린 대각선 방향 모서리 9">
            <a:extLst>
              <a:ext uri="{FF2B5EF4-FFF2-40B4-BE49-F238E27FC236}">
                <a16:creationId xmlns:a16="http://schemas.microsoft.com/office/drawing/2014/main" id="{DBFB270D-3974-4798-85A0-21EF30C62E04}"/>
              </a:ext>
            </a:extLst>
          </p:cNvPr>
          <p:cNvSpPr/>
          <p:nvPr/>
        </p:nvSpPr>
        <p:spPr>
          <a:xfrm>
            <a:off x="3057358" y="5525838"/>
            <a:ext cx="4320000" cy="720000"/>
          </a:xfrm>
          <a:prstGeom prst="snip2DiagRect">
            <a:avLst>
              <a:gd name="adj1" fmla="val 0"/>
              <a:gd name="adj2" fmla="val 34849"/>
            </a:avLst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관리자에게 적극 협조</a:t>
            </a:r>
          </a:p>
        </p:txBody>
      </p:sp>
      <p:sp>
        <p:nvSpPr>
          <p:cNvPr id="11" name="화살표: 왼쪽/오른쪽 10">
            <a:extLst>
              <a:ext uri="{FF2B5EF4-FFF2-40B4-BE49-F238E27FC236}">
                <a16:creationId xmlns:a16="http://schemas.microsoft.com/office/drawing/2014/main" id="{59E52D10-2BA9-403D-B083-503181B727C4}"/>
              </a:ext>
            </a:extLst>
          </p:cNvPr>
          <p:cNvSpPr/>
          <p:nvPr/>
        </p:nvSpPr>
        <p:spPr>
          <a:xfrm>
            <a:off x="493295" y="1251283"/>
            <a:ext cx="10635916" cy="403308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37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C901465-E060-4B12-8E29-14694811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처서 정의</a:t>
            </a:r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7BE78873-4F57-48C4-AE4B-3F4C79E5C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태양의 위치로 정한 </a:t>
            </a:r>
            <a:r>
              <a:rPr lang="en-US" altLang="ko-KR" dirty="0"/>
              <a:t>24</a:t>
            </a:r>
            <a:r>
              <a:rPr lang="ko-KR" altLang="en-US" dirty="0"/>
              <a:t>절기 중 열 네 번째 절기</a:t>
            </a:r>
            <a:endParaRPr lang="en-US" altLang="ko-KR" dirty="0"/>
          </a:p>
          <a:p>
            <a:r>
              <a:rPr lang="ko-KR" altLang="en-US" dirty="0"/>
              <a:t>입추와 백로 사이의 절기</a:t>
            </a:r>
            <a:endParaRPr lang="en-US" altLang="ko-KR" dirty="0"/>
          </a:p>
          <a:p>
            <a:r>
              <a:rPr lang="ko-KR" altLang="en-US" dirty="0"/>
              <a:t>양력 </a:t>
            </a:r>
            <a:r>
              <a:rPr lang="en-US" altLang="ko-KR" dirty="0"/>
              <a:t>8</a:t>
            </a:r>
            <a:r>
              <a:rPr lang="ko-KR" altLang="en-US" dirty="0"/>
              <a:t>월 </a:t>
            </a:r>
            <a:r>
              <a:rPr lang="en-US" altLang="ko-KR" dirty="0"/>
              <a:t>23</a:t>
            </a:r>
            <a:r>
              <a:rPr lang="ko-KR" altLang="en-US" dirty="0"/>
              <a:t>일 무렵</a:t>
            </a:r>
            <a:r>
              <a:rPr lang="en-US" altLang="ko-KR" dirty="0"/>
              <a:t>, </a:t>
            </a:r>
            <a:r>
              <a:rPr lang="ko-KR" altLang="en-US" dirty="0"/>
              <a:t>음력 </a:t>
            </a:r>
            <a:r>
              <a:rPr lang="en-US" altLang="ko-KR" dirty="0"/>
              <a:t>7</a:t>
            </a:r>
            <a:r>
              <a:rPr lang="ko-KR" altLang="en-US" dirty="0"/>
              <a:t>월 </a:t>
            </a:r>
            <a:r>
              <a:rPr lang="en-US" altLang="ko-KR" dirty="0"/>
              <a:t>15</a:t>
            </a:r>
            <a:r>
              <a:rPr lang="ko-KR" altLang="en-US" dirty="0"/>
              <a:t>일 무렵</a:t>
            </a:r>
            <a:endParaRPr lang="en-US" altLang="ko-KR" dirty="0"/>
          </a:p>
          <a:p>
            <a:r>
              <a:rPr lang="ko-KR" altLang="en-US" dirty="0"/>
              <a:t>여름이 지나면 더위도 가시고 선선한 가을을 맞이하게 된다는 의미로</a:t>
            </a:r>
            <a:r>
              <a:rPr lang="en-US" altLang="ko-KR" dirty="0"/>
              <a:t>, </a:t>
            </a:r>
            <a:r>
              <a:rPr lang="ko-KR" altLang="en-US" dirty="0"/>
              <a:t>더위가 그친다는 뜻에서 붙여진 이름</a:t>
            </a:r>
          </a:p>
        </p:txBody>
      </p:sp>
    </p:spTree>
    <p:extLst>
      <p:ext uri="{BB962C8B-B14F-4D97-AF65-F5344CB8AC3E}">
        <p14:creationId xmlns:p14="http://schemas.microsoft.com/office/powerpoint/2010/main" val="59946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C901465-E060-4B12-8E29-14694811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가을 </a:t>
            </a:r>
            <a:r>
              <a:rPr lang="en-US" altLang="ko-KR" dirty="0"/>
              <a:t>24</a:t>
            </a:r>
            <a:r>
              <a:rPr lang="ko-KR" altLang="en-US" dirty="0"/>
              <a:t>절기</a:t>
            </a: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4F3461BD-EB52-41B9-9822-DB423789C6EC}"/>
              </a:ext>
            </a:extLst>
          </p:cNvPr>
          <p:cNvSpPr/>
          <p:nvPr/>
        </p:nvSpPr>
        <p:spPr>
          <a:xfrm>
            <a:off x="526942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입추</a:t>
            </a:r>
          </a:p>
        </p:txBody>
      </p:sp>
      <p:sp>
        <p:nvSpPr>
          <p:cNvPr id="7" name="화살표: 오른쪽 6">
            <a:extLst>
              <a:ext uri="{FF2B5EF4-FFF2-40B4-BE49-F238E27FC236}">
                <a16:creationId xmlns:a16="http://schemas.microsoft.com/office/drawing/2014/main" id="{183B660B-7833-487A-AAF9-1C18B19ED440}"/>
              </a:ext>
            </a:extLst>
          </p:cNvPr>
          <p:cNvSpPr/>
          <p:nvPr/>
        </p:nvSpPr>
        <p:spPr>
          <a:xfrm>
            <a:off x="3006670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처서</a:t>
            </a: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9D1F3CAB-97B2-4221-AE88-C22AB2DBB24E}"/>
              </a:ext>
            </a:extLst>
          </p:cNvPr>
          <p:cNvSpPr/>
          <p:nvPr/>
        </p:nvSpPr>
        <p:spPr>
          <a:xfrm>
            <a:off x="5486398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백로</a:t>
            </a:r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FC0DD81E-47B6-41A2-9BC4-437867EE38D1}"/>
              </a:ext>
            </a:extLst>
          </p:cNvPr>
          <p:cNvSpPr/>
          <p:nvPr/>
        </p:nvSpPr>
        <p:spPr>
          <a:xfrm>
            <a:off x="7625164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한로</a:t>
            </a:r>
          </a:p>
        </p:txBody>
      </p:sp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21BC9388-E039-454C-AB1C-5AF3CF92039D}"/>
              </a:ext>
            </a:extLst>
          </p:cNvPr>
          <p:cNvSpPr/>
          <p:nvPr/>
        </p:nvSpPr>
        <p:spPr>
          <a:xfrm>
            <a:off x="9740680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상강</a:t>
            </a:r>
          </a:p>
        </p:txBody>
      </p:sp>
    </p:spTree>
    <p:extLst>
      <p:ext uri="{BB962C8B-B14F-4D97-AF65-F5344CB8AC3E}">
        <p14:creationId xmlns:p14="http://schemas.microsoft.com/office/powerpoint/2010/main" val="1638731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EF5847-B110-4F58-B08F-CCF873909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입추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0" i="0" u="none" strike="noStrike" baseline="0">
                <a:latin typeface="바탕" panose="02030600000101010101" pitchFamily="18" charset="-127"/>
                <a:ea typeface="바탕" panose="02030600000101010101" pitchFamily="18" charset="-127"/>
              </a:rPr>
              <a:t>立秋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): 2021</a:t>
            </a:r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endParaRPr lang="ko-KR" altLang="en-US" b="0" i="0" u="none" strike="noStrike" baseline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C1434B-5E39-41AA-A2A5-84DFE52949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시기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양력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 또는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특징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가을의 시작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310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46E2AD-3C0F-4CC5-87AD-B5A8B375F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처서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0" i="0" u="none" strike="noStrike" baseline="0">
                <a:latin typeface="바탕" panose="02030600000101010101" pitchFamily="18" charset="-127"/>
                <a:ea typeface="바탕" panose="02030600000101010101" pitchFamily="18" charset="-127"/>
              </a:rPr>
              <a:t>處暑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): </a:t>
            </a:r>
            <a:r>
              <a:rPr lang="ko-KR" altLang="en-US" b="0" i="0" u="none" strike="noStrike" baseline="0">
                <a:latin typeface="굴림" panose="020B0600000101010101" pitchFamily="50" charset="-127"/>
                <a:ea typeface="굴림" panose="020B0600000101010101" pitchFamily="50" charset="-127"/>
              </a:rPr>
              <a:t> 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2021</a:t>
            </a:r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23</a:t>
            </a:r>
            <a:r>
              <a:rPr lang="ko-KR" altLang="en-US" b="0" i="0" u="none" strike="noStrike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endParaRPr lang="ko-KR" altLang="en-US" b="0" i="0" u="none" strike="noStrike" baseline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6C9258C-7A79-4CE4-AD81-6BDDDE6E7C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시기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양력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23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 또는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24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특징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일교차 커짐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3788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E82730-A906-4D29-886E-B360DBF2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백로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0" i="0" u="none" strike="noStrike" kern="100" baseline="0">
                <a:latin typeface="바탕" panose="02030600000101010101" pitchFamily="18" charset="-127"/>
                <a:ea typeface="바탕" panose="02030600000101010101" pitchFamily="18" charset="-127"/>
              </a:rPr>
              <a:t>白露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) 2021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A612B12-96D0-413B-AE2E-DBBED06F69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특징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양력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 또는 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8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일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소개</a:t>
            </a:r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이슬이 내리기 시작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346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151</Words>
  <Application>Microsoft Office PowerPoint</Application>
  <PresentationFormat>와이드스크린</PresentationFormat>
  <Paragraphs>26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HY헤드라인M</vt:lpstr>
      <vt:lpstr>굴림</vt:lpstr>
      <vt:lpstr>맑은 고딕</vt:lpstr>
      <vt:lpstr>바탕</vt:lpstr>
      <vt:lpstr>Arial</vt:lpstr>
      <vt:lpstr>Times New Roman</vt:lpstr>
      <vt:lpstr>Office 테마</vt:lpstr>
      <vt:lpstr>생활 속 거리두기 5대 수칙</vt:lpstr>
      <vt:lpstr>처서 정의</vt:lpstr>
      <vt:lpstr>가을 24절기</vt:lpstr>
      <vt:lpstr>입추(立秋): 2021년 8월 7일</vt:lpstr>
      <vt:lpstr>처서(處暑):  2021년 8월 23일</vt:lpstr>
      <vt:lpstr>백로(白露) 2021년 9월 7일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생활 속 거리두기 5대 수칙</dc:title>
  <dc:creator>khrdm</dc:creator>
  <cp:lastModifiedBy>hrdm</cp:lastModifiedBy>
  <cp:revision>10</cp:revision>
  <dcterms:created xsi:type="dcterms:W3CDTF">2021-08-24T15:20:08Z</dcterms:created>
  <dcterms:modified xsi:type="dcterms:W3CDTF">2021-11-10T13:34:51Z</dcterms:modified>
</cp:coreProperties>
</file>