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70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embeddedFontLst>
    <p:embeddedFont>
      <p:font typeface="HY견고딕" panose="02030600000101010101" pitchFamily="18" charset="-127"/>
      <p:regular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0" d="100"/>
          <a:sy n="80" d="100"/>
        </p:scale>
        <p:origin x="120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205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D5CD690-6F0E-4EAB-A32B-B258143525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810-E412-48B2-BCC5-698761A9CD90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F6E402A-CCF1-4A17-9BC2-529E05A3FD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35894-AF30-4CDD-A4CB-11FD5FF132B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480214-9459-401F-B6A4-A881AC5DE4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A3FD11E5-46A9-4678-A77C-840996EDC4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ko-KR" altLang="en-US"/>
              <a:t>떡복이나라</a:t>
            </a:r>
          </a:p>
        </p:txBody>
      </p:sp>
    </p:spTree>
    <p:extLst>
      <p:ext uri="{BB962C8B-B14F-4D97-AF65-F5344CB8AC3E}">
        <p14:creationId xmlns:p14="http://schemas.microsoft.com/office/powerpoint/2010/main" val="1470929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0" y="6099048"/>
            <a:ext cx="12192000" cy="758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1" name="Group 9"/>
          <p:cNvGrpSpPr/>
          <p:nvPr/>
        </p:nvGrpSpPr>
        <p:grpSpPr bwMode="invGray">
          <a:xfrm>
            <a:off x="0" y="5404104"/>
            <a:ext cx="12192000" cy="1042416"/>
            <a:chOff x="0" y="5404104"/>
            <a:chExt cx="9144000" cy="1042416"/>
          </a:xfrm>
          <a:solidFill>
            <a:schemeClr val="tx1"/>
          </a:solidFill>
        </p:grpSpPr>
        <p:sp>
          <p:nvSpPr>
            <p:cNvPr id="12" name="Rectangle 11"/>
            <p:cNvSpPr/>
            <p:nvPr userDrawn="1"/>
          </p:nvSpPr>
          <p:spPr bwMode="invGray">
            <a:xfrm>
              <a:off x="0" y="5404104"/>
              <a:ext cx="2057400" cy="7955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invGray">
            <a:xfrm>
              <a:off x="1517904" y="5404104"/>
              <a:ext cx="7626096" cy="10424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7" name="Group 10"/>
          <p:cNvGrpSpPr/>
          <p:nvPr/>
        </p:nvGrpSpPr>
        <p:grpSpPr bwMode="gray">
          <a:xfrm>
            <a:off x="499872" y="0"/>
            <a:ext cx="11692128" cy="4544568"/>
            <a:chOff x="374904" y="0"/>
            <a:chExt cx="8769096" cy="4544568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374904" y="0"/>
              <a:ext cx="7799832" cy="4544568"/>
            </a:xfrm>
            <a:custGeom>
              <a:avLst/>
              <a:gdLst>
                <a:gd name="connsiteX0" fmla="*/ 0 w 8567928"/>
                <a:gd name="connsiteY0" fmla="*/ 0 h 5550408"/>
                <a:gd name="connsiteX1" fmla="*/ 73152 w 8567928"/>
                <a:gd name="connsiteY1" fmla="*/ 9144 h 5550408"/>
                <a:gd name="connsiteX2" fmla="*/ 987552 w 8567928"/>
                <a:gd name="connsiteY2" fmla="*/ 3895344 h 5550408"/>
                <a:gd name="connsiteX3" fmla="*/ 6181344 w 8567928"/>
                <a:gd name="connsiteY3" fmla="*/ 0 h 5550408"/>
                <a:gd name="connsiteX4" fmla="*/ 8567928 w 8567928"/>
                <a:gd name="connsiteY4" fmla="*/ 18288 h 5550408"/>
                <a:gd name="connsiteX5" fmla="*/ 6355080 w 8567928"/>
                <a:gd name="connsiteY5" fmla="*/ 3319272 h 5550408"/>
                <a:gd name="connsiteX6" fmla="*/ 2176272 w 8567928"/>
                <a:gd name="connsiteY6" fmla="*/ 5550408 h 5550408"/>
                <a:gd name="connsiteX7" fmla="*/ 109728 w 8567928"/>
                <a:gd name="connsiteY7" fmla="*/ 3675888 h 5550408"/>
                <a:gd name="connsiteX8" fmla="*/ 0 w 8567928"/>
                <a:gd name="connsiteY8" fmla="*/ 0 h 5550408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0700"/>
                <a:gd name="connsiteX1" fmla="*/ 364236 w 8859012"/>
                <a:gd name="connsiteY1" fmla="*/ 9144 h 5600700"/>
                <a:gd name="connsiteX2" fmla="*/ 1278636 w 8859012"/>
                <a:gd name="connsiteY2" fmla="*/ 3895344 h 5600700"/>
                <a:gd name="connsiteX3" fmla="*/ 6472428 w 8859012"/>
                <a:gd name="connsiteY3" fmla="*/ 0 h 5600700"/>
                <a:gd name="connsiteX4" fmla="*/ 8859012 w 8859012"/>
                <a:gd name="connsiteY4" fmla="*/ 18288 h 5600700"/>
                <a:gd name="connsiteX5" fmla="*/ 6646164 w 8859012"/>
                <a:gd name="connsiteY5" fmla="*/ 3319272 h 5600700"/>
                <a:gd name="connsiteX6" fmla="*/ 2695956 w 8859012"/>
                <a:gd name="connsiteY6" fmla="*/ 5550408 h 5600700"/>
                <a:gd name="connsiteX7" fmla="*/ 400812 w 8859012"/>
                <a:gd name="connsiteY7" fmla="*/ 3675888 h 5600700"/>
                <a:gd name="connsiteX8" fmla="*/ 291084 w 8859012"/>
                <a:gd name="connsiteY8" fmla="*/ 0 h 5600700"/>
                <a:gd name="connsiteX0" fmla="*/ 299212 w 8867140"/>
                <a:gd name="connsiteY0" fmla="*/ 0 h 5588508"/>
                <a:gd name="connsiteX1" fmla="*/ 372364 w 8867140"/>
                <a:gd name="connsiteY1" fmla="*/ 9144 h 5588508"/>
                <a:gd name="connsiteX2" fmla="*/ 1286764 w 8867140"/>
                <a:gd name="connsiteY2" fmla="*/ 3895344 h 5588508"/>
                <a:gd name="connsiteX3" fmla="*/ 6480556 w 8867140"/>
                <a:gd name="connsiteY3" fmla="*/ 0 h 5588508"/>
                <a:gd name="connsiteX4" fmla="*/ 8867140 w 8867140"/>
                <a:gd name="connsiteY4" fmla="*/ 18288 h 5588508"/>
                <a:gd name="connsiteX5" fmla="*/ 6654292 w 8867140"/>
                <a:gd name="connsiteY5" fmla="*/ 3319272 h 5588508"/>
                <a:gd name="connsiteX6" fmla="*/ 2752852 w 8867140"/>
                <a:gd name="connsiteY6" fmla="*/ 5538216 h 5588508"/>
                <a:gd name="connsiteX7" fmla="*/ 408940 w 8867140"/>
                <a:gd name="connsiteY7" fmla="*/ 3675888 h 5588508"/>
                <a:gd name="connsiteX8" fmla="*/ 299212 w 8867140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0680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6776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0 h 5580534"/>
                <a:gd name="connsiteX1" fmla="*/ 262488 w 8757264"/>
                <a:gd name="connsiteY1" fmla="*/ 1170 h 5580534"/>
                <a:gd name="connsiteX2" fmla="*/ 1710288 w 8757264"/>
                <a:gd name="connsiteY2" fmla="*/ 4039770 h 5580534"/>
                <a:gd name="connsiteX3" fmla="*/ 6364584 w 8757264"/>
                <a:gd name="connsiteY3" fmla="*/ 10314 h 5580534"/>
                <a:gd name="connsiteX4" fmla="*/ 8757264 w 8757264"/>
                <a:gd name="connsiteY4" fmla="*/ 10314 h 5580534"/>
                <a:gd name="connsiteX5" fmla="*/ 6544416 w 8757264"/>
                <a:gd name="connsiteY5" fmla="*/ 3311298 h 5580534"/>
                <a:gd name="connsiteX6" fmla="*/ 2642976 w 8757264"/>
                <a:gd name="connsiteY6" fmla="*/ 5530242 h 5580534"/>
                <a:gd name="connsiteX7" fmla="*/ 299064 w 8757264"/>
                <a:gd name="connsiteY7" fmla="*/ 3667914 h 5580534"/>
                <a:gd name="connsiteX8" fmla="*/ 190222 w 8757264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0312" h="5580534">
                  <a:moveTo>
                    <a:pt x="190222" y="0"/>
                  </a:moveTo>
                  <a:lnTo>
                    <a:pt x="262488" y="1170"/>
                  </a:lnTo>
                  <a:cubicBezTo>
                    <a:pt x="186288" y="616866"/>
                    <a:pt x="82656" y="3864510"/>
                    <a:pt x="1710288" y="4039770"/>
                  </a:cubicBezTo>
                  <a:cubicBezTo>
                    <a:pt x="3401928" y="4215030"/>
                    <a:pt x="5012796" y="2790090"/>
                    <a:pt x="6364584" y="10314"/>
                  </a:cubicBezTo>
                  <a:lnTo>
                    <a:pt x="8760312" y="1170"/>
                  </a:lnTo>
                  <a:cubicBezTo>
                    <a:pt x="8396076" y="642774"/>
                    <a:pt x="7551780" y="2331874"/>
                    <a:pt x="6544416" y="3311298"/>
                  </a:cubicBezTo>
                  <a:cubicBezTo>
                    <a:pt x="5537052" y="4290722"/>
                    <a:pt x="4000860" y="5479950"/>
                    <a:pt x="2642976" y="5530242"/>
                  </a:cubicBezTo>
                  <a:cubicBezTo>
                    <a:pt x="1285092" y="5580534"/>
                    <a:pt x="598128" y="4598765"/>
                    <a:pt x="299064" y="3667914"/>
                  </a:cubicBezTo>
                  <a:cubicBezTo>
                    <a:pt x="0" y="2737063"/>
                    <a:pt x="138406" y="461772"/>
                    <a:pt x="190222" y="0"/>
                  </a:cubicBezTo>
                  <a:close/>
                </a:path>
              </a:pathLst>
            </a:custGeom>
            <a:solidFill>
              <a:schemeClr val="tx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960120" y="0"/>
              <a:ext cx="8183880" cy="4215384"/>
            </a:xfrm>
            <a:custGeom>
              <a:avLst/>
              <a:gdLst>
                <a:gd name="connsiteX0" fmla="*/ 0 w 8531352"/>
                <a:gd name="connsiteY0" fmla="*/ 0 h 5093208"/>
                <a:gd name="connsiteX1" fmla="*/ 1060704 w 8531352"/>
                <a:gd name="connsiteY1" fmla="*/ 3867912 h 5093208"/>
                <a:gd name="connsiteX2" fmla="*/ 3712464 w 8531352"/>
                <a:gd name="connsiteY2" fmla="*/ 5093208 h 5093208"/>
                <a:gd name="connsiteX3" fmla="*/ 8531352 w 8531352"/>
                <a:gd name="connsiteY3" fmla="*/ 1581912 h 5093208"/>
                <a:gd name="connsiteX4" fmla="*/ 8531352 w 8531352"/>
                <a:gd name="connsiteY4" fmla="*/ 1527048 h 5093208"/>
                <a:gd name="connsiteX5" fmla="*/ 3685032 w 8531352"/>
                <a:gd name="connsiteY5" fmla="*/ 5038344 h 5093208"/>
                <a:gd name="connsiteX6" fmla="*/ 1097280 w 8531352"/>
                <a:gd name="connsiteY6" fmla="*/ 3840480 h 5093208"/>
                <a:gd name="connsiteX7" fmla="*/ 0 w 8531352"/>
                <a:gd name="connsiteY7" fmla="*/ 0 h 5093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4572 h 5478780"/>
                <a:gd name="connsiteX1" fmla="*/ 1060704 w 8531352"/>
                <a:gd name="connsiteY1" fmla="*/ 3872484 h 5478780"/>
                <a:gd name="connsiteX2" fmla="*/ 3712464 w 8531352"/>
                <a:gd name="connsiteY2" fmla="*/ 5097780 h 5478780"/>
                <a:gd name="connsiteX3" fmla="*/ 8531352 w 8531352"/>
                <a:gd name="connsiteY3" fmla="*/ 1586484 h 5478780"/>
                <a:gd name="connsiteX4" fmla="*/ 8531352 w 8531352"/>
                <a:gd name="connsiteY4" fmla="*/ 1531620 h 5478780"/>
                <a:gd name="connsiteX5" fmla="*/ 3685032 w 8531352"/>
                <a:gd name="connsiteY5" fmla="*/ 5042916 h 5478780"/>
                <a:gd name="connsiteX6" fmla="*/ 1097280 w 8531352"/>
                <a:gd name="connsiteY6" fmla="*/ 3845052 h 5478780"/>
                <a:gd name="connsiteX7" fmla="*/ 0 w 8531352"/>
                <a:gd name="connsiteY7" fmla="*/ 4572 h 5478780"/>
                <a:gd name="connsiteX0" fmla="*/ 6096 w 8537448"/>
                <a:gd name="connsiteY0" fmla="*/ 4572 h 5478780"/>
                <a:gd name="connsiteX1" fmla="*/ 1066800 w 8537448"/>
                <a:gd name="connsiteY1" fmla="*/ 3872484 h 5478780"/>
                <a:gd name="connsiteX2" fmla="*/ 3718560 w 8537448"/>
                <a:gd name="connsiteY2" fmla="*/ 5097780 h 5478780"/>
                <a:gd name="connsiteX3" fmla="*/ 8537448 w 8537448"/>
                <a:gd name="connsiteY3" fmla="*/ 1586484 h 5478780"/>
                <a:gd name="connsiteX4" fmla="*/ 8537448 w 8537448"/>
                <a:gd name="connsiteY4" fmla="*/ 1531620 h 5478780"/>
                <a:gd name="connsiteX5" fmla="*/ 3691128 w 8537448"/>
                <a:gd name="connsiteY5" fmla="*/ 5042916 h 5478780"/>
                <a:gd name="connsiteX6" fmla="*/ 1103376 w 8537448"/>
                <a:gd name="connsiteY6" fmla="*/ 3845052 h 5478780"/>
                <a:gd name="connsiteX7" fmla="*/ 6096 w 8537448"/>
                <a:gd name="connsiteY7" fmla="*/ 4572 h 5478780"/>
                <a:gd name="connsiteX0" fmla="*/ 6096 w 8537448"/>
                <a:gd name="connsiteY0" fmla="*/ 0 h 5474208"/>
                <a:gd name="connsiteX1" fmla="*/ 1066800 w 8537448"/>
                <a:gd name="connsiteY1" fmla="*/ 3867912 h 5474208"/>
                <a:gd name="connsiteX2" fmla="*/ 3718560 w 8537448"/>
                <a:gd name="connsiteY2" fmla="*/ 5093208 h 5474208"/>
                <a:gd name="connsiteX3" fmla="*/ 8537448 w 8537448"/>
                <a:gd name="connsiteY3" fmla="*/ 1581912 h 5474208"/>
                <a:gd name="connsiteX4" fmla="*/ 8537448 w 8537448"/>
                <a:gd name="connsiteY4" fmla="*/ 1527048 h 5474208"/>
                <a:gd name="connsiteX5" fmla="*/ 3691128 w 8537448"/>
                <a:gd name="connsiteY5" fmla="*/ 5038344 h 5474208"/>
                <a:gd name="connsiteX6" fmla="*/ 1103376 w 8537448"/>
                <a:gd name="connsiteY6" fmla="*/ 3840480 h 5474208"/>
                <a:gd name="connsiteX7" fmla="*/ 6096 w 8537448"/>
                <a:gd name="connsiteY7" fmla="*/ 0 h 5474208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52115 h 6126323"/>
                <a:gd name="connsiteX1" fmla="*/ 1233706 w 8704354"/>
                <a:gd name="connsiteY1" fmla="*/ 4520027 h 6126323"/>
                <a:gd name="connsiteX2" fmla="*/ 3885466 w 8704354"/>
                <a:gd name="connsiteY2" fmla="*/ 5745323 h 6126323"/>
                <a:gd name="connsiteX3" fmla="*/ 8704354 w 8704354"/>
                <a:gd name="connsiteY3" fmla="*/ 2234027 h 6126323"/>
                <a:gd name="connsiteX4" fmla="*/ 8704354 w 8704354"/>
                <a:gd name="connsiteY4" fmla="*/ 2179163 h 6126323"/>
                <a:gd name="connsiteX5" fmla="*/ 3858034 w 8704354"/>
                <a:gd name="connsiteY5" fmla="*/ 5690459 h 6126323"/>
                <a:gd name="connsiteX6" fmla="*/ 1270282 w 8704354"/>
                <a:gd name="connsiteY6" fmla="*/ 4492595 h 6126323"/>
                <a:gd name="connsiteX7" fmla="*/ 271892 w 8704354"/>
                <a:gd name="connsiteY7" fmla="*/ 640080 h 6126323"/>
                <a:gd name="connsiteX8" fmla="*/ 173002 w 8704354"/>
                <a:gd name="connsiteY8" fmla="*/ 652115 h 6126323"/>
                <a:gd name="connsiteX0" fmla="*/ 190469 w 8721821"/>
                <a:gd name="connsiteY0" fmla="*/ 733123 h 6207331"/>
                <a:gd name="connsiteX1" fmla="*/ 1251173 w 8721821"/>
                <a:gd name="connsiteY1" fmla="*/ 4601035 h 6207331"/>
                <a:gd name="connsiteX2" fmla="*/ 3902933 w 8721821"/>
                <a:gd name="connsiteY2" fmla="*/ 5826331 h 6207331"/>
                <a:gd name="connsiteX3" fmla="*/ 8721821 w 8721821"/>
                <a:gd name="connsiteY3" fmla="*/ 2315035 h 6207331"/>
                <a:gd name="connsiteX4" fmla="*/ 8721821 w 8721821"/>
                <a:gd name="connsiteY4" fmla="*/ 2260171 h 6207331"/>
                <a:gd name="connsiteX5" fmla="*/ 3875501 w 8721821"/>
                <a:gd name="connsiteY5" fmla="*/ 5771467 h 6207331"/>
                <a:gd name="connsiteX6" fmla="*/ 1287749 w 8721821"/>
                <a:gd name="connsiteY6" fmla="*/ 4573603 h 6207331"/>
                <a:gd name="connsiteX7" fmla="*/ 289359 w 8721821"/>
                <a:gd name="connsiteY7" fmla="*/ 721088 h 6207331"/>
                <a:gd name="connsiteX8" fmla="*/ 108356 w 8721821"/>
                <a:gd name="connsiteY8" fmla="*/ 247077 h 6207331"/>
                <a:gd name="connsiteX9" fmla="*/ 190469 w 8721821"/>
                <a:gd name="connsiteY9" fmla="*/ 733123 h 6207331"/>
                <a:gd name="connsiteX0" fmla="*/ 160302 w 8691654"/>
                <a:gd name="connsiteY0" fmla="*/ 652115 h 6126323"/>
                <a:gd name="connsiteX1" fmla="*/ 1221006 w 8691654"/>
                <a:gd name="connsiteY1" fmla="*/ 4520027 h 6126323"/>
                <a:gd name="connsiteX2" fmla="*/ 3872766 w 8691654"/>
                <a:gd name="connsiteY2" fmla="*/ 5745323 h 6126323"/>
                <a:gd name="connsiteX3" fmla="*/ 8691654 w 8691654"/>
                <a:gd name="connsiteY3" fmla="*/ 2234027 h 6126323"/>
                <a:gd name="connsiteX4" fmla="*/ 8691654 w 8691654"/>
                <a:gd name="connsiteY4" fmla="*/ 2179163 h 6126323"/>
                <a:gd name="connsiteX5" fmla="*/ 3845334 w 8691654"/>
                <a:gd name="connsiteY5" fmla="*/ 5690459 h 6126323"/>
                <a:gd name="connsiteX6" fmla="*/ 1257582 w 8691654"/>
                <a:gd name="connsiteY6" fmla="*/ 4492595 h 6126323"/>
                <a:gd name="connsiteX7" fmla="*/ 259192 w 8691654"/>
                <a:gd name="connsiteY7" fmla="*/ 640080 h 6126323"/>
                <a:gd name="connsiteX8" fmla="*/ 160302 w 8691654"/>
                <a:gd name="connsiteY8" fmla="*/ 652115 h 612632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1163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054227"/>
                <a:gd name="connsiteX1" fmla="*/ 1078129 w 8548777"/>
                <a:gd name="connsiteY1" fmla="*/ 3883795 h 5054227"/>
                <a:gd name="connsiteX2" fmla="*/ 3729889 w 8548777"/>
                <a:gd name="connsiteY2" fmla="*/ 4270891 h 5054227"/>
                <a:gd name="connsiteX3" fmla="*/ 8548777 w 8548777"/>
                <a:gd name="connsiteY3" fmla="*/ 1597795 h 5054227"/>
                <a:gd name="connsiteX4" fmla="*/ 8548777 w 8548777"/>
                <a:gd name="connsiteY4" fmla="*/ 1542931 h 5054227"/>
                <a:gd name="connsiteX5" fmla="*/ 3702457 w 8548777"/>
                <a:gd name="connsiteY5" fmla="*/ 5054227 h 5054227"/>
                <a:gd name="connsiteX6" fmla="*/ 1114705 w 8548777"/>
                <a:gd name="connsiteY6" fmla="*/ 3856363 h 5054227"/>
                <a:gd name="connsiteX7" fmla="*/ 40115 w 8548777"/>
                <a:gd name="connsiteY7" fmla="*/ 3848 h 5054227"/>
                <a:gd name="connsiteX8" fmla="*/ 17425 w 8548777"/>
                <a:gd name="connsiteY8" fmla="*/ 15883 h 5054227"/>
                <a:gd name="connsiteX0" fmla="*/ 17425 w 8548777"/>
                <a:gd name="connsiteY0" fmla="*/ 15883 h 4651891"/>
                <a:gd name="connsiteX1" fmla="*/ 1078129 w 8548777"/>
                <a:gd name="connsiteY1" fmla="*/ 3883795 h 4651891"/>
                <a:gd name="connsiteX2" fmla="*/ 3729889 w 8548777"/>
                <a:gd name="connsiteY2" fmla="*/ 4270891 h 4651891"/>
                <a:gd name="connsiteX3" fmla="*/ 8548777 w 8548777"/>
                <a:gd name="connsiteY3" fmla="*/ 1597795 h 4651891"/>
                <a:gd name="connsiteX4" fmla="*/ 8548777 w 8548777"/>
                <a:gd name="connsiteY4" fmla="*/ 1542931 h 4651891"/>
                <a:gd name="connsiteX5" fmla="*/ 3702457 w 8548777"/>
                <a:gd name="connsiteY5" fmla="*/ 3606427 h 4651891"/>
                <a:gd name="connsiteX6" fmla="*/ 1114705 w 8548777"/>
                <a:gd name="connsiteY6" fmla="*/ 3856363 h 4651891"/>
                <a:gd name="connsiteX7" fmla="*/ 40115 w 8548777"/>
                <a:gd name="connsiteY7" fmla="*/ 3848 h 4651891"/>
                <a:gd name="connsiteX8" fmla="*/ 17425 w 8548777"/>
                <a:gd name="connsiteY8" fmla="*/ 15883 h 4651891"/>
                <a:gd name="connsiteX0" fmla="*/ 17425 w 8548777"/>
                <a:gd name="connsiteY0" fmla="*/ 15883 h 5032891"/>
                <a:gd name="connsiteX1" fmla="*/ 1078129 w 8548777"/>
                <a:gd name="connsiteY1" fmla="*/ 3883795 h 5032891"/>
                <a:gd name="connsiteX2" fmla="*/ 5253889 w 8548777"/>
                <a:gd name="connsiteY2" fmla="*/ 4651891 h 5032891"/>
                <a:gd name="connsiteX3" fmla="*/ 8548777 w 8548777"/>
                <a:gd name="connsiteY3" fmla="*/ 1597795 h 5032891"/>
                <a:gd name="connsiteX4" fmla="*/ 8548777 w 8548777"/>
                <a:gd name="connsiteY4" fmla="*/ 1542931 h 5032891"/>
                <a:gd name="connsiteX5" fmla="*/ 3702457 w 8548777"/>
                <a:gd name="connsiteY5" fmla="*/ 3606427 h 5032891"/>
                <a:gd name="connsiteX6" fmla="*/ 1114705 w 8548777"/>
                <a:gd name="connsiteY6" fmla="*/ 3856363 h 5032891"/>
                <a:gd name="connsiteX7" fmla="*/ 40115 w 8548777"/>
                <a:gd name="connsiteY7" fmla="*/ 3848 h 5032891"/>
                <a:gd name="connsiteX8" fmla="*/ 17425 w 8548777"/>
                <a:gd name="connsiteY8" fmla="*/ 15883 h 5032891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28971 w 8531352"/>
                <a:gd name="connsiteY4" fmla="*/ 1514356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3685032 w 8538496"/>
                <a:gd name="connsiteY5" fmla="*/ 36064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5132832 w 8538496"/>
                <a:gd name="connsiteY5" fmla="*/ 42922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86675"/>
                <a:gd name="connsiteX1" fmla="*/ 1060704 w 8538496"/>
                <a:gd name="connsiteY1" fmla="*/ 3883795 h 5086675"/>
                <a:gd name="connsiteX2" fmla="*/ 5202936 w 8538496"/>
                <a:gd name="connsiteY2" fmla="*/ 4639699 h 5086675"/>
                <a:gd name="connsiteX3" fmla="*/ 8538496 w 8538496"/>
                <a:gd name="connsiteY3" fmla="*/ 1531120 h 5086675"/>
                <a:gd name="connsiteX4" fmla="*/ 8528971 w 8538496"/>
                <a:gd name="connsiteY4" fmla="*/ 1514356 h 5086675"/>
                <a:gd name="connsiteX5" fmla="*/ 5132832 w 8538496"/>
                <a:gd name="connsiteY5" fmla="*/ 4292227 h 5086675"/>
                <a:gd name="connsiteX6" fmla="*/ 1630680 w 8538496"/>
                <a:gd name="connsiteY6" fmla="*/ 3322963 h 5086675"/>
                <a:gd name="connsiteX7" fmla="*/ 22690 w 8538496"/>
                <a:gd name="connsiteY7" fmla="*/ 3848 h 5086675"/>
                <a:gd name="connsiteX8" fmla="*/ 0 w 8538496"/>
                <a:gd name="connsiteY8" fmla="*/ 15883 h 5086675"/>
                <a:gd name="connsiteX0" fmla="*/ 0 w 8538496"/>
                <a:gd name="connsiteY0" fmla="*/ 15883 h 5318323"/>
                <a:gd name="connsiteX1" fmla="*/ 1060704 w 8538496"/>
                <a:gd name="connsiteY1" fmla="*/ 3883795 h 5318323"/>
                <a:gd name="connsiteX2" fmla="*/ 5202936 w 8538496"/>
                <a:gd name="connsiteY2" fmla="*/ 4639699 h 5318323"/>
                <a:gd name="connsiteX3" fmla="*/ 8538496 w 8538496"/>
                <a:gd name="connsiteY3" fmla="*/ 1531120 h 5318323"/>
                <a:gd name="connsiteX4" fmla="*/ 8528971 w 8538496"/>
                <a:gd name="connsiteY4" fmla="*/ 1514356 h 5318323"/>
                <a:gd name="connsiteX5" fmla="*/ 5132832 w 8538496"/>
                <a:gd name="connsiteY5" fmla="*/ 4292227 h 5318323"/>
                <a:gd name="connsiteX6" fmla="*/ 1630680 w 8538496"/>
                <a:gd name="connsiteY6" fmla="*/ 3322963 h 5318323"/>
                <a:gd name="connsiteX7" fmla="*/ 22690 w 8538496"/>
                <a:gd name="connsiteY7" fmla="*/ 3848 h 5318323"/>
                <a:gd name="connsiteX8" fmla="*/ 0 w 8538496"/>
                <a:gd name="connsiteY8" fmla="*/ 15883 h 5318323"/>
                <a:gd name="connsiteX0" fmla="*/ 766572 w 9305068"/>
                <a:gd name="connsiteY0" fmla="*/ 15883 h 5318323"/>
                <a:gd name="connsiteX1" fmla="*/ 1827276 w 9305068"/>
                <a:gd name="connsiteY1" fmla="*/ 3883795 h 5318323"/>
                <a:gd name="connsiteX2" fmla="*/ 5969508 w 9305068"/>
                <a:gd name="connsiteY2" fmla="*/ 4639699 h 5318323"/>
                <a:gd name="connsiteX3" fmla="*/ 9305068 w 9305068"/>
                <a:gd name="connsiteY3" fmla="*/ 1531120 h 5318323"/>
                <a:gd name="connsiteX4" fmla="*/ 9295543 w 9305068"/>
                <a:gd name="connsiteY4" fmla="*/ 1514356 h 5318323"/>
                <a:gd name="connsiteX5" fmla="*/ 5899404 w 9305068"/>
                <a:gd name="connsiteY5" fmla="*/ 4292227 h 5318323"/>
                <a:gd name="connsiteX6" fmla="*/ 2397252 w 9305068"/>
                <a:gd name="connsiteY6" fmla="*/ 3322963 h 5318323"/>
                <a:gd name="connsiteX7" fmla="*/ 789262 w 9305068"/>
                <a:gd name="connsiteY7" fmla="*/ 3848 h 5318323"/>
                <a:gd name="connsiteX8" fmla="*/ 766572 w 9305068"/>
                <a:gd name="connsiteY8" fmla="*/ 15883 h 5318323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562761 w 8568113"/>
                <a:gd name="connsiteY6" fmla="*/ 33839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8113" h="5507299">
                  <a:moveTo>
                    <a:pt x="29617" y="15883"/>
                  </a:moveTo>
                  <a:cubicBezTo>
                    <a:pt x="0" y="1035497"/>
                    <a:pt x="280061" y="3081663"/>
                    <a:pt x="1090321" y="3883795"/>
                  </a:cubicBezTo>
                  <a:cubicBezTo>
                    <a:pt x="1836573" y="4567055"/>
                    <a:pt x="2998702" y="5507299"/>
                    <a:pt x="4891177" y="4828675"/>
                  </a:cubicBezTo>
                  <a:cubicBezTo>
                    <a:pt x="6783652" y="4150051"/>
                    <a:pt x="7941749" y="2555248"/>
                    <a:pt x="8568113" y="1531120"/>
                  </a:cubicBezTo>
                  <a:cubicBezTo>
                    <a:pt x="8567319" y="1503307"/>
                    <a:pt x="8559382" y="1542169"/>
                    <a:pt x="8558588" y="1514356"/>
                  </a:cubicBezTo>
                  <a:cubicBezTo>
                    <a:pt x="7340439" y="3423853"/>
                    <a:pt x="5935736" y="4458661"/>
                    <a:pt x="4693057" y="4840867"/>
                  </a:cubicBezTo>
                  <a:cubicBezTo>
                    <a:pt x="3682026" y="5152969"/>
                    <a:pt x="2326475" y="5125044"/>
                    <a:pt x="1037397" y="3773790"/>
                  </a:cubicBezTo>
                  <a:cubicBezTo>
                    <a:pt x="138463" y="2763912"/>
                    <a:pt x="96970" y="741717"/>
                    <a:pt x="52307" y="3848"/>
                  </a:cubicBezTo>
                  <a:cubicBezTo>
                    <a:pt x="53478" y="0"/>
                    <a:pt x="37180" y="11871"/>
                    <a:pt x="29617" y="15883"/>
                  </a:cubicBezTo>
                  <a:close/>
                </a:path>
              </a:pathLst>
            </a:custGeom>
            <a:solidFill>
              <a:schemeClr val="tx2">
                <a:lumMod val="75000"/>
                <a:alpha val="1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2048256" y="5367528"/>
            <a:ext cx="10034016" cy="1078992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6064" y="4498848"/>
            <a:ext cx="8534400" cy="75895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0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7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8" name="Rectangle 7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Rectangle 9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09600" y="228600"/>
            <a:ext cx="10972800" cy="9144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384273"/>
            <a:ext cx="10972800" cy="474189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2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gray">
          <a:xfrm rot="5400000">
            <a:off x="5867408" y="3549428"/>
            <a:ext cx="6437376" cy="188912"/>
            <a:chOff x="1131123" y="4373916"/>
            <a:chExt cx="6603681" cy="121444"/>
          </a:xfrm>
        </p:grpSpPr>
        <p:sp>
          <p:nvSpPr>
            <p:cNvPr id="8" name="Rectangle 7"/>
            <p:cNvSpPr/>
            <p:nvPr userDrawn="1"/>
          </p:nvSpPr>
          <p:spPr bwMode="gray">
            <a:xfrm>
              <a:off x="1131123" y="4456171"/>
              <a:ext cx="6603681" cy="391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9"/>
            <p:cNvGrpSpPr/>
            <p:nvPr userDrawn="1"/>
          </p:nvGrpSpPr>
          <p:grpSpPr bwMode="gray">
            <a:xfrm>
              <a:off x="1135813" y="4373916"/>
              <a:ext cx="2162144" cy="117567"/>
              <a:chOff x="1135813" y="4373916"/>
              <a:chExt cx="2162144" cy="117567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>
                <a:off x="1135813" y="4373916"/>
                <a:ext cx="2083902" cy="117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Isosceles Triangle 10"/>
              <p:cNvSpPr/>
              <p:nvPr userDrawn="1"/>
            </p:nvSpPr>
            <p:spPr bwMode="gray">
              <a:xfrm>
                <a:off x="3138493" y="4377835"/>
                <a:ext cx="159464" cy="109729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83040" y="438913"/>
            <a:ext cx="2438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38913"/>
            <a:ext cx="82296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8" name="Rectangle 7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Rectangle 9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58368" y="228600"/>
            <a:ext cx="9253728" cy="905256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2456"/>
            <a:ext cx="10972800" cy="47640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57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 bwMode="gray">
          <a:xfrm>
            <a:off x="963168" y="4672584"/>
            <a:ext cx="11216640" cy="192024"/>
            <a:chOff x="722376" y="4672584"/>
            <a:chExt cx="8412480" cy="192024"/>
          </a:xfrm>
        </p:grpSpPr>
        <p:sp>
          <p:nvSpPr>
            <p:cNvPr id="8" name="Rectangle 7"/>
            <p:cNvSpPr/>
            <p:nvPr userDrawn="1"/>
          </p:nvSpPr>
          <p:spPr bwMode="gray">
            <a:xfrm>
              <a:off x="722376" y="4809744"/>
              <a:ext cx="8412480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9"/>
            <p:cNvGrpSpPr/>
            <p:nvPr userDrawn="1"/>
          </p:nvGrpSpPr>
          <p:grpSpPr bwMode="gray">
            <a:xfrm>
              <a:off x="722376" y="4672584"/>
              <a:ext cx="3383280" cy="192024"/>
              <a:chOff x="722376" y="4672584"/>
              <a:chExt cx="3383280" cy="192024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>
                <a:off x="722376" y="4681728"/>
                <a:ext cx="3273552" cy="1828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Isosceles Triangle 10"/>
              <p:cNvSpPr/>
              <p:nvPr userDrawn="1"/>
            </p:nvSpPr>
            <p:spPr bwMode="gray">
              <a:xfrm>
                <a:off x="3895344" y="467258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488289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07238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8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 bwMode="gray">
          <a:xfrm flipH="1">
            <a:off x="0" y="1051560"/>
            <a:ext cx="11618976" cy="164592"/>
            <a:chOff x="694944" y="4428744"/>
            <a:chExt cx="8714232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706482" y="4428744"/>
              <a:ext cx="2841390" cy="155448"/>
              <a:chOff x="706482" y="4428744"/>
              <a:chExt cx="2841390" cy="155448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706482" y="4428744"/>
                <a:ext cx="2743200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683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 bwMode="gray">
          <a:xfrm flipH="1">
            <a:off x="0" y="1051560"/>
            <a:ext cx="11618976" cy="164592"/>
            <a:chOff x="694944" y="4428744"/>
            <a:chExt cx="8714232" cy="164592"/>
          </a:xfrm>
        </p:grpSpPr>
        <p:sp>
          <p:nvSpPr>
            <p:cNvPr id="11" name="Rectangle 10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2" name="Group 9"/>
            <p:cNvGrpSpPr/>
            <p:nvPr userDrawn="1"/>
          </p:nvGrpSpPr>
          <p:grpSpPr bwMode="gray">
            <a:xfrm>
              <a:off x="694944" y="4428744"/>
              <a:ext cx="2852928" cy="155448"/>
              <a:chOff x="694944" y="4428744"/>
              <a:chExt cx="2852928" cy="155448"/>
            </a:xfrm>
          </p:grpSpPr>
          <p:sp>
            <p:nvSpPr>
              <p:cNvPr id="13" name="Rectangle 12"/>
              <p:cNvSpPr/>
              <p:nvPr userDrawn="1"/>
            </p:nvSpPr>
            <p:spPr bwMode="gray">
              <a:xfrm>
                <a:off x="694944" y="4428744"/>
                <a:ext cx="2734056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4" name="Isosceles Triangle 13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737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7" name="Rectangle 6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8" name="Rectangle 7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09600" y="228600"/>
            <a:ext cx="9351264" cy="9144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7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0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gray">
          <a:xfrm flipH="1">
            <a:off x="0" y="1353312"/>
            <a:ext cx="5230368" cy="100584"/>
            <a:chOff x="694944" y="4428744"/>
            <a:chExt cx="8714232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694944" y="4428744"/>
              <a:ext cx="2852928" cy="155448"/>
              <a:chOff x="694944" y="4428744"/>
              <a:chExt cx="2852928" cy="155448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694944" y="4428744"/>
                <a:ext cx="2734056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301752"/>
            <a:ext cx="4730496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5440" y="1527048"/>
            <a:ext cx="6291072" cy="45994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488" y="1527048"/>
            <a:ext cx="4730496" cy="45994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700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gray">
          <a:xfrm>
            <a:off x="853440" y="4672584"/>
            <a:ext cx="11326369" cy="192024"/>
            <a:chOff x="694943" y="4428744"/>
            <a:chExt cx="8714233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694943" y="4428744"/>
              <a:ext cx="3020435" cy="133241"/>
              <a:chOff x="694943" y="4428744"/>
              <a:chExt cx="3020435" cy="133241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694943" y="4428744"/>
                <a:ext cx="2907871" cy="13324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499633" y="4428744"/>
                <a:ext cx="215745" cy="12540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3236976"/>
            <a:ext cx="3998976" cy="13990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4974336" y="658368"/>
            <a:ext cx="6815328" cy="39959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4937760"/>
            <a:ext cx="705916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/>
          <p:nvPr/>
        </p:nvGrpSpPr>
        <p:grpSpPr bwMode="gray">
          <a:xfrm>
            <a:off x="125505" y="-25028"/>
            <a:ext cx="12063828" cy="5604392"/>
            <a:chOff x="94128" y="-25028"/>
            <a:chExt cx="9047871" cy="5604392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94128" y="-1170"/>
              <a:ext cx="8760312" cy="5580534"/>
            </a:xfrm>
            <a:custGeom>
              <a:avLst/>
              <a:gdLst>
                <a:gd name="connsiteX0" fmla="*/ 0 w 8567928"/>
                <a:gd name="connsiteY0" fmla="*/ 0 h 5550408"/>
                <a:gd name="connsiteX1" fmla="*/ 73152 w 8567928"/>
                <a:gd name="connsiteY1" fmla="*/ 9144 h 5550408"/>
                <a:gd name="connsiteX2" fmla="*/ 987552 w 8567928"/>
                <a:gd name="connsiteY2" fmla="*/ 3895344 h 5550408"/>
                <a:gd name="connsiteX3" fmla="*/ 6181344 w 8567928"/>
                <a:gd name="connsiteY3" fmla="*/ 0 h 5550408"/>
                <a:gd name="connsiteX4" fmla="*/ 8567928 w 8567928"/>
                <a:gd name="connsiteY4" fmla="*/ 18288 h 5550408"/>
                <a:gd name="connsiteX5" fmla="*/ 6355080 w 8567928"/>
                <a:gd name="connsiteY5" fmla="*/ 3319272 h 5550408"/>
                <a:gd name="connsiteX6" fmla="*/ 2176272 w 8567928"/>
                <a:gd name="connsiteY6" fmla="*/ 5550408 h 5550408"/>
                <a:gd name="connsiteX7" fmla="*/ 109728 w 8567928"/>
                <a:gd name="connsiteY7" fmla="*/ 3675888 h 5550408"/>
                <a:gd name="connsiteX8" fmla="*/ 0 w 8567928"/>
                <a:gd name="connsiteY8" fmla="*/ 0 h 5550408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0700"/>
                <a:gd name="connsiteX1" fmla="*/ 364236 w 8859012"/>
                <a:gd name="connsiteY1" fmla="*/ 9144 h 5600700"/>
                <a:gd name="connsiteX2" fmla="*/ 1278636 w 8859012"/>
                <a:gd name="connsiteY2" fmla="*/ 3895344 h 5600700"/>
                <a:gd name="connsiteX3" fmla="*/ 6472428 w 8859012"/>
                <a:gd name="connsiteY3" fmla="*/ 0 h 5600700"/>
                <a:gd name="connsiteX4" fmla="*/ 8859012 w 8859012"/>
                <a:gd name="connsiteY4" fmla="*/ 18288 h 5600700"/>
                <a:gd name="connsiteX5" fmla="*/ 6646164 w 8859012"/>
                <a:gd name="connsiteY5" fmla="*/ 3319272 h 5600700"/>
                <a:gd name="connsiteX6" fmla="*/ 2695956 w 8859012"/>
                <a:gd name="connsiteY6" fmla="*/ 5550408 h 5600700"/>
                <a:gd name="connsiteX7" fmla="*/ 400812 w 8859012"/>
                <a:gd name="connsiteY7" fmla="*/ 3675888 h 5600700"/>
                <a:gd name="connsiteX8" fmla="*/ 291084 w 8859012"/>
                <a:gd name="connsiteY8" fmla="*/ 0 h 5600700"/>
                <a:gd name="connsiteX0" fmla="*/ 299212 w 8867140"/>
                <a:gd name="connsiteY0" fmla="*/ 0 h 5588508"/>
                <a:gd name="connsiteX1" fmla="*/ 372364 w 8867140"/>
                <a:gd name="connsiteY1" fmla="*/ 9144 h 5588508"/>
                <a:gd name="connsiteX2" fmla="*/ 1286764 w 8867140"/>
                <a:gd name="connsiteY2" fmla="*/ 3895344 h 5588508"/>
                <a:gd name="connsiteX3" fmla="*/ 6480556 w 8867140"/>
                <a:gd name="connsiteY3" fmla="*/ 0 h 5588508"/>
                <a:gd name="connsiteX4" fmla="*/ 8867140 w 8867140"/>
                <a:gd name="connsiteY4" fmla="*/ 18288 h 5588508"/>
                <a:gd name="connsiteX5" fmla="*/ 6654292 w 8867140"/>
                <a:gd name="connsiteY5" fmla="*/ 3319272 h 5588508"/>
                <a:gd name="connsiteX6" fmla="*/ 2752852 w 8867140"/>
                <a:gd name="connsiteY6" fmla="*/ 5538216 h 5588508"/>
                <a:gd name="connsiteX7" fmla="*/ 408940 w 8867140"/>
                <a:gd name="connsiteY7" fmla="*/ 3675888 h 5588508"/>
                <a:gd name="connsiteX8" fmla="*/ 299212 w 8867140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0680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6776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0 h 5580534"/>
                <a:gd name="connsiteX1" fmla="*/ 262488 w 8757264"/>
                <a:gd name="connsiteY1" fmla="*/ 1170 h 5580534"/>
                <a:gd name="connsiteX2" fmla="*/ 1710288 w 8757264"/>
                <a:gd name="connsiteY2" fmla="*/ 4039770 h 5580534"/>
                <a:gd name="connsiteX3" fmla="*/ 6364584 w 8757264"/>
                <a:gd name="connsiteY3" fmla="*/ 10314 h 5580534"/>
                <a:gd name="connsiteX4" fmla="*/ 8757264 w 8757264"/>
                <a:gd name="connsiteY4" fmla="*/ 10314 h 5580534"/>
                <a:gd name="connsiteX5" fmla="*/ 6544416 w 8757264"/>
                <a:gd name="connsiteY5" fmla="*/ 3311298 h 5580534"/>
                <a:gd name="connsiteX6" fmla="*/ 2642976 w 8757264"/>
                <a:gd name="connsiteY6" fmla="*/ 5530242 h 5580534"/>
                <a:gd name="connsiteX7" fmla="*/ 299064 w 8757264"/>
                <a:gd name="connsiteY7" fmla="*/ 3667914 h 5580534"/>
                <a:gd name="connsiteX8" fmla="*/ 190222 w 8757264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0312" h="5580534">
                  <a:moveTo>
                    <a:pt x="190222" y="0"/>
                  </a:moveTo>
                  <a:lnTo>
                    <a:pt x="262488" y="1170"/>
                  </a:lnTo>
                  <a:cubicBezTo>
                    <a:pt x="186288" y="616866"/>
                    <a:pt x="82656" y="3864510"/>
                    <a:pt x="1710288" y="4039770"/>
                  </a:cubicBezTo>
                  <a:cubicBezTo>
                    <a:pt x="3401928" y="4215030"/>
                    <a:pt x="5012796" y="2790090"/>
                    <a:pt x="6364584" y="10314"/>
                  </a:cubicBezTo>
                  <a:lnTo>
                    <a:pt x="8760312" y="1170"/>
                  </a:lnTo>
                  <a:cubicBezTo>
                    <a:pt x="8396076" y="642774"/>
                    <a:pt x="7551780" y="2331874"/>
                    <a:pt x="6544416" y="3311298"/>
                  </a:cubicBezTo>
                  <a:cubicBezTo>
                    <a:pt x="5537052" y="4290722"/>
                    <a:pt x="4000860" y="5479950"/>
                    <a:pt x="2642976" y="5530242"/>
                  </a:cubicBezTo>
                  <a:cubicBezTo>
                    <a:pt x="1285092" y="5580534"/>
                    <a:pt x="598128" y="4598765"/>
                    <a:pt x="299064" y="3667914"/>
                  </a:cubicBezTo>
                  <a:cubicBezTo>
                    <a:pt x="0" y="2737063"/>
                    <a:pt x="138406" y="461772"/>
                    <a:pt x="190222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5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573886" y="-25028"/>
              <a:ext cx="8568113" cy="5507299"/>
            </a:xfrm>
            <a:custGeom>
              <a:avLst/>
              <a:gdLst>
                <a:gd name="connsiteX0" fmla="*/ 0 w 8531352"/>
                <a:gd name="connsiteY0" fmla="*/ 0 h 5093208"/>
                <a:gd name="connsiteX1" fmla="*/ 1060704 w 8531352"/>
                <a:gd name="connsiteY1" fmla="*/ 3867912 h 5093208"/>
                <a:gd name="connsiteX2" fmla="*/ 3712464 w 8531352"/>
                <a:gd name="connsiteY2" fmla="*/ 5093208 h 5093208"/>
                <a:gd name="connsiteX3" fmla="*/ 8531352 w 8531352"/>
                <a:gd name="connsiteY3" fmla="*/ 1581912 h 5093208"/>
                <a:gd name="connsiteX4" fmla="*/ 8531352 w 8531352"/>
                <a:gd name="connsiteY4" fmla="*/ 1527048 h 5093208"/>
                <a:gd name="connsiteX5" fmla="*/ 3685032 w 8531352"/>
                <a:gd name="connsiteY5" fmla="*/ 5038344 h 5093208"/>
                <a:gd name="connsiteX6" fmla="*/ 1097280 w 8531352"/>
                <a:gd name="connsiteY6" fmla="*/ 3840480 h 5093208"/>
                <a:gd name="connsiteX7" fmla="*/ 0 w 8531352"/>
                <a:gd name="connsiteY7" fmla="*/ 0 h 5093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4572 h 5478780"/>
                <a:gd name="connsiteX1" fmla="*/ 1060704 w 8531352"/>
                <a:gd name="connsiteY1" fmla="*/ 3872484 h 5478780"/>
                <a:gd name="connsiteX2" fmla="*/ 3712464 w 8531352"/>
                <a:gd name="connsiteY2" fmla="*/ 5097780 h 5478780"/>
                <a:gd name="connsiteX3" fmla="*/ 8531352 w 8531352"/>
                <a:gd name="connsiteY3" fmla="*/ 1586484 h 5478780"/>
                <a:gd name="connsiteX4" fmla="*/ 8531352 w 8531352"/>
                <a:gd name="connsiteY4" fmla="*/ 1531620 h 5478780"/>
                <a:gd name="connsiteX5" fmla="*/ 3685032 w 8531352"/>
                <a:gd name="connsiteY5" fmla="*/ 5042916 h 5478780"/>
                <a:gd name="connsiteX6" fmla="*/ 1097280 w 8531352"/>
                <a:gd name="connsiteY6" fmla="*/ 3845052 h 5478780"/>
                <a:gd name="connsiteX7" fmla="*/ 0 w 8531352"/>
                <a:gd name="connsiteY7" fmla="*/ 4572 h 5478780"/>
                <a:gd name="connsiteX0" fmla="*/ 6096 w 8537448"/>
                <a:gd name="connsiteY0" fmla="*/ 4572 h 5478780"/>
                <a:gd name="connsiteX1" fmla="*/ 1066800 w 8537448"/>
                <a:gd name="connsiteY1" fmla="*/ 3872484 h 5478780"/>
                <a:gd name="connsiteX2" fmla="*/ 3718560 w 8537448"/>
                <a:gd name="connsiteY2" fmla="*/ 5097780 h 5478780"/>
                <a:gd name="connsiteX3" fmla="*/ 8537448 w 8537448"/>
                <a:gd name="connsiteY3" fmla="*/ 1586484 h 5478780"/>
                <a:gd name="connsiteX4" fmla="*/ 8537448 w 8537448"/>
                <a:gd name="connsiteY4" fmla="*/ 1531620 h 5478780"/>
                <a:gd name="connsiteX5" fmla="*/ 3691128 w 8537448"/>
                <a:gd name="connsiteY5" fmla="*/ 5042916 h 5478780"/>
                <a:gd name="connsiteX6" fmla="*/ 1103376 w 8537448"/>
                <a:gd name="connsiteY6" fmla="*/ 3845052 h 5478780"/>
                <a:gd name="connsiteX7" fmla="*/ 6096 w 8537448"/>
                <a:gd name="connsiteY7" fmla="*/ 4572 h 5478780"/>
                <a:gd name="connsiteX0" fmla="*/ 6096 w 8537448"/>
                <a:gd name="connsiteY0" fmla="*/ 0 h 5474208"/>
                <a:gd name="connsiteX1" fmla="*/ 1066800 w 8537448"/>
                <a:gd name="connsiteY1" fmla="*/ 3867912 h 5474208"/>
                <a:gd name="connsiteX2" fmla="*/ 3718560 w 8537448"/>
                <a:gd name="connsiteY2" fmla="*/ 5093208 h 5474208"/>
                <a:gd name="connsiteX3" fmla="*/ 8537448 w 8537448"/>
                <a:gd name="connsiteY3" fmla="*/ 1581912 h 5474208"/>
                <a:gd name="connsiteX4" fmla="*/ 8537448 w 8537448"/>
                <a:gd name="connsiteY4" fmla="*/ 1527048 h 5474208"/>
                <a:gd name="connsiteX5" fmla="*/ 3691128 w 8537448"/>
                <a:gd name="connsiteY5" fmla="*/ 5038344 h 5474208"/>
                <a:gd name="connsiteX6" fmla="*/ 1103376 w 8537448"/>
                <a:gd name="connsiteY6" fmla="*/ 3840480 h 5474208"/>
                <a:gd name="connsiteX7" fmla="*/ 6096 w 8537448"/>
                <a:gd name="connsiteY7" fmla="*/ 0 h 5474208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52115 h 6126323"/>
                <a:gd name="connsiteX1" fmla="*/ 1233706 w 8704354"/>
                <a:gd name="connsiteY1" fmla="*/ 4520027 h 6126323"/>
                <a:gd name="connsiteX2" fmla="*/ 3885466 w 8704354"/>
                <a:gd name="connsiteY2" fmla="*/ 5745323 h 6126323"/>
                <a:gd name="connsiteX3" fmla="*/ 8704354 w 8704354"/>
                <a:gd name="connsiteY3" fmla="*/ 2234027 h 6126323"/>
                <a:gd name="connsiteX4" fmla="*/ 8704354 w 8704354"/>
                <a:gd name="connsiteY4" fmla="*/ 2179163 h 6126323"/>
                <a:gd name="connsiteX5" fmla="*/ 3858034 w 8704354"/>
                <a:gd name="connsiteY5" fmla="*/ 5690459 h 6126323"/>
                <a:gd name="connsiteX6" fmla="*/ 1270282 w 8704354"/>
                <a:gd name="connsiteY6" fmla="*/ 4492595 h 6126323"/>
                <a:gd name="connsiteX7" fmla="*/ 271892 w 8704354"/>
                <a:gd name="connsiteY7" fmla="*/ 640080 h 6126323"/>
                <a:gd name="connsiteX8" fmla="*/ 173002 w 8704354"/>
                <a:gd name="connsiteY8" fmla="*/ 652115 h 6126323"/>
                <a:gd name="connsiteX0" fmla="*/ 190469 w 8721821"/>
                <a:gd name="connsiteY0" fmla="*/ 733123 h 6207331"/>
                <a:gd name="connsiteX1" fmla="*/ 1251173 w 8721821"/>
                <a:gd name="connsiteY1" fmla="*/ 4601035 h 6207331"/>
                <a:gd name="connsiteX2" fmla="*/ 3902933 w 8721821"/>
                <a:gd name="connsiteY2" fmla="*/ 5826331 h 6207331"/>
                <a:gd name="connsiteX3" fmla="*/ 8721821 w 8721821"/>
                <a:gd name="connsiteY3" fmla="*/ 2315035 h 6207331"/>
                <a:gd name="connsiteX4" fmla="*/ 8721821 w 8721821"/>
                <a:gd name="connsiteY4" fmla="*/ 2260171 h 6207331"/>
                <a:gd name="connsiteX5" fmla="*/ 3875501 w 8721821"/>
                <a:gd name="connsiteY5" fmla="*/ 5771467 h 6207331"/>
                <a:gd name="connsiteX6" fmla="*/ 1287749 w 8721821"/>
                <a:gd name="connsiteY6" fmla="*/ 4573603 h 6207331"/>
                <a:gd name="connsiteX7" fmla="*/ 289359 w 8721821"/>
                <a:gd name="connsiteY7" fmla="*/ 721088 h 6207331"/>
                <a:gd name="connsiteX8" fmla="*/ 108356 w 8721821"/>
                <a:gd name="connsiteY8" fmla="*/ 247077 h 6207331"/>
                <a:gd name="connsiteX9" fmla="*/ 190469 w 8721821"/>
                <a:gd name="connsiteY9" fmla="*/ 733123 h 6207331"/>
                <a:gd name="connsiteX0" fmla="*/ 160302 w 8691654"/>
                <a:gd name="connsiteY0" fmla="*/ 652115 h 6126323"/>
                <a:gd name="connsiteX1" fmla="*/ 1221006 w 8691654"/>
                <a:gd name="connsiteY1" fmla="*/ 4520027 h 6126323"/>
                <a:gd name="connsiteX2" fmla="*/ 3872766 w 8691654"/>
                <a:gd name="connsiteY2" fmla="*/ 5745323 h 6126323"/>
                <a:gd name="connsiteX3" fmla="*/ 8691654 w 8691654"/>
                <a:gd name="connsiteY3" fmla="*/ 2234027 h 6126323"/>
                <a:gd name="connsiteX4" fmla="*/ 8691654 w 8691654"/>
                <a:gd name="connsiteY4" fmla="*/ 2179163 h 6126323"/>
                <a:gd name="connsiteX5" fmla="*/ 3845334 w 8691654"/>
                <a:gd name="connsiteY5" fmla="*/ 5690459 h 6126323"/>
                <a:gd name="connsiteX6" fmla="*/ 1257582 w 8691654"/>
                <a:gd name="connsiteY6" fmla="*/ 4492595 h 6126323"/>
                <a:gd name="connsiteX7" fmla="*/ 259192 w 8691654"/>
                <a:gd name="connsiteY7" fmla="*/ 640080 h 6126323"/>
                <a:gd name="connsiteX8" fmla="*/ 160302 w 8691654"/>
                <a:gd name="connsiteY8" fmla="*/ 652115 h 612632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1163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054227"/>
                <a:gd name="connsiteX1" fmla="*/ 1078129 w 8548777"/>
                <a:gd name="connsiteY1" fmla="*/ 3883795 h 5054227"/>
                <a:gd name="connsiteX2" fmla="*/ 3729889 w 8548777"/>
                <a:gd name="connsiteY2" fmla="*/ 4270891 h 5054227"/>
                <a:gd name="connsiteX3" fmla="*/ 8548777 w 8548777"/>
                <a:gd name="connsiteY3" fmla="*/ 1597795 h 5054227"/>
                <a:gd name="connsiteX4" fmla="*/ 8548777 w 8548777"/>
                <a:gd name="connsiteY4" fmla="*/ 1542931 h 5054227"/>
                <a:gd name="connsiteX5" fmla="*/ 3702457 w 8548777"/>
                <a:gd name="connsiteY5" fmla="*/ 5054227 h 5054227"/>
                <a:gd name="connsiteX6" fmla="*/ 1114705 w 8548777"/>
                <a:gd name="connsiteY6" fmla="*/ 3856363 h 5054227"/>
                <a:gd name="connsiteX7" fmla="*/ 40115 w 8548777"/>
                <a:gd name="connsiteY7" fmla="*/ 3848 h 5054227"/>
                <a:gd name="connsiteX8" fmla="*/ 17425 w 8548777"/>
                <a:gd name="connsiteY8" fmla="*/ 15883 h 5054227"/>
                <a:gd name="connsiteX0" fmla="*/ 17425 w 8548777"/>
                <a:gd name="connsiteY0" fmla="*/ 15883 h 4651891"/>
                <a:gd name="connsiteX1" fmla="*/ 1078129 w 8548777"/>
                <a:gd name="connsiteY1" fmla="*/ 3883795 h 4651891"/>
                <a:gd name="connsiteX2" fmla="*/ 3729889 w 8548777"/>
                <a:gd name="connsiteY2" fmla="*/ 4270891 h 4651891"/>
                <a:gd name="connsiteX3" fmla="*/ 8548777 w 8548777"/>
                <a:gd name="connsiteY3" fmla="*/ 1597795 h 4651891"/>
                <a:gd name="connsiteX4" fmla="*/ 8548777 w 8548777"/>
                <a:gd name="connsiteY4" fmla="*/ 1542931 h 4651891"/>
                <a:gd name="connsiteX5" fmla="*/ 3702457 w 8548777"/>
                <a:gd name="connsiteY5" fmla="*/ 3606427 h 4651891"/>
                <a:gd name="connsiteX6" fmla="*/ 1114705 w 8548777"/>
                <a:gd name="connsiteY6" fmla="*/ 3856363 h 4651891"/>
                <a:gd name="connsiteX7" fmla="*/ 40115 w 8548777"/>
                <a:gd name="connsiteY7" fmla="*/ 3848 h 4651891"/>
                <a:gd name="connsiteX8" fmla="*/ 17425 w 8548777"/>
                <a:gd name="connsiteY8" fmla="*/ 15883 h 4651891"/>
                <a:gd name="connsiteX0" fmla="*/ 17425 w 8548777"/>
                <a:gd name="connsiteY0" fmla="*/ 15883 h 5032891"/>
                <a:gd name="connsiteX1" fmla="*/ 1078129 w 8548777"/>
                <a:gd name="connsiteY1" fmla="*/ 3883795 h 5032891"/>
                <a:gd name="connsiteX2" fmla="*/ 5253889 w 8548777"/>
                <a:gd name="connsiteY2" fmla="*/ 4651891 h 5032891"/>
                <a:gd name="connsiteX3" fmla="*/ 8548777 w 8548777"/>
                <a:gd name="connsiteY3" fmla="*/ 1597795 h 5032891"/>
                <a:gd name="connsiteX4" fmla="*/ 8548777 w 8548777"/>
                <a:gd name="connsiteY4" fmla="*/ 1542931 h 5032891"/>
                <a:gd name="connsiteX5" fmla="*/ 3702457 w 8548777"/>
                <a:gd name="connsiteY5" fmla="*/ 3606427 h 5032891"/>
                <a:gd name="connsiteX6" fmla="*/ 1114705 w 8548777"/>
                <a:gd name="connsiteY6" fmla="*/ 3856363 h 5032891"/>
                <a:gd name="connsiteX7" fmla="*/ 40115 w 8548777"/>
                <a:gd name="connsiteY7" fmla="*/ 3848 h 5032891"/>
                <a:gd name="connsiteX8" fmla="*/ 17425 w 8548777"/>
                <a:gd name="connsiteY8" fmla="*/ 15883 h 5032891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28971 w 8531352"/>
                <a:gd name="connsiteY4" fmla="*/ 1514356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3685032 w 8538496"/>
                <a:gd name="connsiteY5" fmla="*/ 36064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5132832 w 8538496"/>
                <a:gd name="connsiteY5" fmla="*/ 42922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86675"/>
                <a:gd name="connsiteX1" fmla="*/ 1060704 w 8538496"/>
                <a:gd name="connsiteY1" fmla="*/ 3883795 h 5086675"/>
                <a:gd name="connsiteX2" fmla="*/ 5202936 w 8538496"/>
                <a:gd name="connsiteY2" fmla="*/ 4639699 h 5086675"/>
                <a:gd name="connsiteX3" fmla="*/ 8538496 w 8538496"/>
                <a:gd name="connsiteY3" fmla="*/ 1531120 h 5086675"/>
                <a:gd name="connsiteX4" fmla="*/ 8528971 w 8538496"/>
                <a:gd name="connsiteY4" fmla="*/ 1514356 h 5086675"/>
                <a:gd name="connsiteX5" fmla="*/ 5132832 w 8538496"/>
                <a:gd name="connsiteY5" fmla="*/ 4292227 h 5086675"/>
                <a:gd name="connsiteX6" fmla="*/ 1630680 w 8538496"/>
                <a:gd name="connsiteY6" fmla="*/ 3322963 h 5086675"/>
                <a:gd name="connsiteX7" fmla="*/ 22690 w 8538496"/>
                <a:gd name="connsiteY7" fmla="*/ 3848 h 5086675"/>
                <a:gd name="connsiteX8" fmla="*/ 0 w 8538496"/>
                <a:gd name="connsiteY8" fmla="*/ 15883 h 5086675"/>
                <a:gd name="connsiteX0" fmla="*/ 0 w 8538496"/>
                <a:gd name="connsiteY0" fmla="*/ 15883 h 5318323"/>
                <a:gd name="connsiteX1" fmla="*/ 1060704 w 8538496"/>
                <a:gd name="connsiteY1" fmla="*/ 3883795 h 5318323"/>
                <a:gd name="connsiteX2" fmla="*/ 5202936 w 8538496"/>
                <a:gd name="connsiteY2" fmla="*/ 4639699 h 5318323"/>
                <a:gd name="connsiteX3" fmla="*/ 8538496 w 8538496"/>
                <a:gd name="connsiteY3" fmla="*/ 1531120 h 5318323"/>
                <a:gd name="connsiteX4" fmla="*/ 8528971 w 8538496"/>
                <a:gd name="connsiteY4" fmla="*/ 1514356 h 5318323"/>
                <a:gd name="connsiteX5" fmla="*/ 5132832 w 8538496"/>
                <a:gd name="connsiteY5" fmla="*/ 4292227 h 5318323"/>
                <a:gd name="connsiteX6" fmla="*/ 1630680 w 8538496"/>
                <a:gd name="connsiteY6" fmla="*/ 3322963 h 5318323"/>
                <a:gd name="connsiteX7" fmla="*/ 22690 w 8538496"/>
                <a:gd name="connsiteY7" fmla="*/ 3848 h 5318323"/>
                <a:gd name="connsiteX8" fmla="*/ 0 w 8538496"/>
                <a:gd name="connsiteY8" fmla="*/ 15883 h 5318323"/>
                <a:gd name="connsiteX0" fmla="*/ 766572 w 9305068"/>
                <a:gd name="connsiteY0" fmla="*/ 15883 h 5318323"/>
                <a:gd name="connsiteX1" fmla="*/ 1827276 w 9305068"/>
                <a:gd name="connsiteY1" fmla="*/ 3883795 h 5318323"/>
                <a:gd name="connsiteX2" fmla="*/ 5969508 w 9305068"/>
                <a:gd name="connsiteY2" fmla="*/ 4639699 h 5318323"/>
                <a:gd name="connsiteX3" fmla="*/ 9305068 w 9305068"/>
                <a:gd name="connsiteY3" fmla="*/ 1531120 h 5318323"/>
                <a:gd name="connsiteX4" fmla="*/ 9295543 w 9305068"/>
                <a:gd name="connsiteY4" fmla="*/ 1514356 h 5318323"/>
                <a:gd name="connsiteX5" fmla="*/ 5899404 w 9305068"/>
                <a:gd name="connsiteY5" fmla="*/ 4292227 h 5318323"/>
                <a:gd name="connsiteX6" fmla="*/ 2397252 w 9305068"/>
                <a:gd name="connsiteY6" fmla="*/ 3322963 h 5318323"/>
                <a:gd name="connsiteX7" fmla="*/ 789262 w 9305068"/>
                <a:gd name="connsiteY7" fmla="*/ 3848 h 5318323"/>
                <a:gd name="connsiteX8" fmla="*/ 766572 w 9305068"/>
                <a:gd name="connsiteY8" fmla="*/ 15883 h 5318323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562761 w 8568113"/>
                <a:gd name="connsiteY6" fmla="*/ 33839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8113" h="5507299">
                  <a:moveTo>
                    <a:pt x="29617" y="15883"/>
                  </a:moveTo>
                  <a:cubicBezTo>
                    <a:pt x="0" y="1035497"/>
                    <a:pt x="280061" y="3081663"/>
                    <a:pt x="1090321" y="3883795"/>
                  </a:cubicBezTo>
                  <a:cubicBezTo>
                    <a:pt x="1836573" y="4567055"/>
                    <a:pt x="2998702" y="5507299"/>
                    <a:pt x="4891177" y="4828675"/>
                  </a:cubicBezTo>
                  <a:cubicBezTo>
                    <a:pt x="6783652" y="4150051"/>
                    <a:pt x="7941749" y="2555248"/>
                    <a:pt x="8568113" y="1531120"/>
                  </a:cubicBezTo>
                  <a:cubicBezTo>
                    <a:pt x="8567319" y="1503307"/>
                    <a:pt x="8559382" y="1542169"/>
                    <a:pt x="8558588" y="1514356"/>
                  </a:cubicBezTo>
                  <a:cubicBezTo>
                    <a:pt x="7340439" y="3423853"/>
                    <a:pt x="5935736" y="4458661"/>
                    <a:pt x="4693057" y="4840867"/>
                  </a:cubicBezTo>
                  <a:cubicBezTo>
                    <a:pt x="3682026" y="5152969"/>
                    <a:pt x="2326475" y="5125044"/>
                    <a:pt x="1037397" y="3773790"/>
                  </a:cubicBezTo>
                  <a:cubicBezTo>
                    <a:pt x="138463" y="2763912"/>
                    <a:pt x="96970" y="741717"/>
                    <a:pt x="52307" y="3848"/>
                  </a:cubicBezTo>
                  <a:cubicBezTo>
                    <a:pt x="53478" y="0"/>
                    <a:pt x="37180" y="11871"/>
                    <a:pt x="29617" y="158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5000"/>
                  </a:schemeClr>
                </a:gs>
              </a:gsLst>
              <a:lin ang="189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7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1" hangingPunct="1">
        <a:spcBef>
          <a:spcPct val="0"/>
        </a:spcBef>
        <a:buNone/>
        <a:defRPr lang="en-US" sz="3600" b="1" kern="1200" smtClean="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</a:t>
            </a:r>
            <a:r>
              <a:rPr lang="ko-KR" altLang="en-US" dirty="0"/>
              <a:t>이는 떡볶이체인점 마다 </a:t>
            </a:r>
            <a:r>
              <a:rPr lang="ko-KR" altLang="en-US" dirty="0" err="1"/>
              <a:t>제각기입니다</a:t>
            </a:r>
            <a:r>
              <a:rPr lang="en-US" altLang="ko-KR" dirty="0"/>
              <a:t>.​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83" y="1285875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741680"/>
            <a:ext cx="10972800" cy="47640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본사투자제도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초기 투자 비용이 부족한 예비 창업자를 위해투자금 일부를 지원합니다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이는 본사와의 투자와 협의를 통해 진행이 가능합니다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리스 창업 제도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 투자금을 영업 중에 할부 형식으로 납부할 수 있는 개념입니다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할부 형식으로 납부할 수 있어서 창업자들의 초기 투자 부담을 덜어드립니다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혼합형 제도</a:t>
            </a:r>
            <a:endParaRPr lang="en-US" altLang="ko-KR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1">
              <a:lnSpc>
                <a:spcPct val="150000"/>
              </a:lnSpc>
            </a:pP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위의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가지를 제도를 혼합하여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창업자와 본사의 협의를 통해 일정한 비율로 본사투자와 리스 창업을 정하여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창업자의 초기 투자 부담을 최소화 할 수 있습니다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21" y="22860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/>
              <a:t>초보창업자들을 위해 본사에서는 </a:t>
            </a:r>
            <a:r>
              <a:rPr lang="ko-KR" altLang="en-US" dirty="0" err="1"/>
              <a:t>슈퍼바이저를</a:t>
            </a:r>
            <a:r>
              <a:rPr lang="ko-KR" altLang="en-US" dirty="0"/>
              <a:t>  파견합니다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이는 </a:t>
            </a:r>
            <a:r>
              <a:rPr lang="en-US" altLang="ko-KR" dirty="0"/>
              <a:t>1:1 </a:t>
            </a:r>
            <a:r>
              <a:rPr lang="ko-KR" altLang="en-US" dirty="0"/>
              <a:t>맞춤 교육 프로그램으로서 진행이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이것은 </a:t>
            </a:r>
            <a:r>
              <a:rPr lang="en-US" altLang="ko-KR" dirty="0"/>
              <a:t>10</a:t>
            </a:r>
            <a:r>
              <a:rPr lang="ko-KR" altLang="en-US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샵</a:t>
            </a:r>
            <a:r>
              <a:rPr lang="en-US" altLang="ko-KR" dirty="0"/>
              <a:t>&amp;</a:t>
            </a:r>
            <a:r>
              <a:rPr lang="ko-KR" altLang="en-US" dirty="0"/>
              <a:t>샵</a:t>
            </a:r>
            <a:r>
              <a:rPr lang="en-US" altLang="ko-KR" dirty="0"/>
              <a:t>”  </a:t>
            </a:r>
            <a:r>
              <a:rPr lang="ko-KR" altLang="en-US" dirty="0"/>
              <a:t>프로그램도 운영하고 있습니다</a:t>
            </a:r>
            <a:r>
              <a:rPr lang="en-US" altLang="ko-KR" dirty="0"/>
              <a:t>.  </a:t>
            </a:r>
            <a:r>
              <a:rPr lang="ko-KR" altLang="en-US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 결과 고객들의 만족도는 상승되었고 매출은 향상되었습니다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481510" y="1817340"/>
            <a:ext cx="4803722" cy="4158925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theme/theme1.xml><?xml version="1.0" encoding="utf-8"?>
<a:theme xmlns:a="http://schemas.openxmlformats.org/drawingml/2006/main" name="New_Korea02">
  <a:themeElements>
    <a:clrScheme name="New_Korea02">
      <a:dk1>
        <a:srgbClr val="000000"/>
      </a:dk1>
      <a:lt1>
        <a:srgbClr val="FFFFFF"/>
      </a:lt1>
      <a:dk2>
        <a:srgbClr val="003399"/>
      </a:dk2>
      <a:lt2>
        <a:srgbClr val="DFF0F7"/>
      </a:lt2>
      <a:accent1>
        <a:srgbClr val="F14545"/>
      </a:accent1>
      <a:accent2>
        <a:srgbClr val="F0A73C"/>
      </a:accent2>
      <a:accent3>
        <a:srgbClr val="14AEDE"/>
      </a:accent3>
      <a:accent4>
        <a:srgbClr val="A5A1FD"/>
      </a:accent4>
      <a:accent5>
        <a:srgbClr val="D17CEC"/>
      </a:accent5>
      <a:accent6>
        <a:srgbClr val="92C71B"/>
      </a:accent6>
      <a:hlink>
        <a:srgbClr val="0099CC"/>
      </a:hlink>
      <a:folHlink>
        <a:srgbClr val="D56080"/>
      </a:folHlink>
    </a:clrScheme>
    <a:fontScheme name="New_Korea02">
      <a:majorFont>
        <a:latin typeface="Arial"/>
        <a:ea typeface=""/>
        <a:cs typeface=""/>
        <a:font script="Grek" typeface="Corbel"/>
        <a:font script="Cyrl" typeface="Corbel"/>
        <a:font script="Jpan" typeface="HGｺﾞｼｯｸE"/>
        <a:font script="Hang" typeface="맑은 고딕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orbel"/>
        <a:font script="Cyrl" typeface="Corbel"/>
        <a:font script="Jpan" typeface="HGｺﾞｼｯｸE"/>
        <a:font script="Hang" typeface="맑은 고딕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Korea02">
      <a:fillStyleLst>
        <a:solidFill>
          <a:schemeClr val="phClr"/>
        </a:solidFill>
        <a:gradFill rotWithShape="1">
          <a:gsLst>
            <a:gs pos="0">
              <a:schemeClr val="phClr">
                <a:tint val="5000"/>
                <a:satMod val="100000"/>
              </a:schemeClr>
            </a:gs>
            <a:gs pos="35000">
              <a:schemeClr val="phClr">
                <a:tint val="37000"/>
                <a:satMod val="100000"/>
              </a:schemeClr>
            </a:gs>
            <a:gs pos="100000">
              <a:schemeClr val="phClr">
                <a:tint val="80000"/>
                <a:satMod val="12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100000"/>
                <a:satMod val="120000"/>
              </a:schemeClr>
            </a:gs>
            <a:gs pos="40000">
              <a:schemeClr val="phClr">
                <a:shade val="70000"/>
                <a:satMod val="150000"/>
              </a:schemeClr>
            </a:gs>
            <a:gs pos="81000">
              <a:schemeClr val="phClr">
                <a:shade val="6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algn="br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50800" dist="38100" dir="54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glow" dir="l">
              <a:rot lat="0" lon="0" rev="16200000"/>
            </a:lightRig>
          </a:scene3d>
          <a:sp3d prstMaterial="plastic">
            <a:bevelT w="1270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atMod val="15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40000" t="40000" r="40000" b="40000"/>
          </a:path>
        </a:gradFill>
        <a:gradFill rotWithShape="1">
          <a:gsLst>
            <a:gs pos="0">
              <a:schemeClr val="phClr">
                <a:tint val="100000"/>
                <a:shade val="50000"/>
                <a:satMod val="100000"/>
              </a:schemeClr>
            </a:gs>
            <a:gs pos="100000">
              <a:schemeClr val="phClr">
                <a:tint val="95000"/>
                <a:shade val="100000"/>
                <a:satMod val="150000"/>
              </a:schemeClr>
            </a:gs>
          </a:gsLst>
          <a:lin ang="189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TM10237562[[fn=발전 테마]]</Template>
  <TotalTime>37</TotalTime>
  <Words>186</Words>
  <Application>Microsoft Office PowerPoint</Application>
  <PresentationFormat>와이드스크린</PresentationFormat>
  <Paragraphs>19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맑은 고딕</vt:lpstr>
      <vt:lpstr>HY견고딕</vt:lpstr>
      <vt:lpstr>New_Korea02</vt:lpstr>
      <vt:lpstr>체인점 교육 자료</vt:lpstr>
      <vt:lpstr>개요</vt:lpstr>
      <vt:lpstr>체인점 형태</vt:lpstr>
      <vt:lpstr>특징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8</cp:revision>
  <dcterms:created xsi:type="dcterms:W3CDTF">2021-06-07T06:59:21Z</dcterms:created>
  <dcterms:modified xsi:type="dcterms:W3CDTF">2021-11-10T13:09:56Z</dcterms:modified>
</cp:coreProperties>
</file>