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61" r:id="rId4"/>
    <p:sldId id="263" r:id="rId5"/>
    <p:sldId id="291" r:id="rId6"/>
    <p:sldId id="284" r:id="rId7"/>
    <p:sldId id="283" r:id="rId8"/>
    <p:sldId id="293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EF7"/>
    <a:srgbClr val="6C6CCE"/>
    <a:srgbClr val="CFE4F9"/>
    <a:srgbClr val="92C2F2"/>
    <a:srgbClr val="C0C0C0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" autoAdjust="0"/>
    <p:restoredTop sz="94756" autoAdjust="0"/>
  </p:normalViewPr>
  <p:slideViewPr>
    <p:cSldViewPr>
      <p:cViewPr varScale="1">
        <p:scale>
          <a:sx n="101" d="100"/>
          <a:sy n="101" d="100"/>
        </p:scale>
        <p:origin x="570" y="96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2B6D1B6A-3A23-4903-AD75-B9E29F65EC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A54A134-2259-49D3-9EDE-DA8D2E4CC9B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974A59E4-08C0-4E21-8DE1-E22EEA86920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3AB5CE1-4135-472E-BEBB-EE627E6C93A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B48B7B-C49D-4CFA-96D1-4B7162EBBF7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221A0D2-EB4E-4F5F-841D-0C3EF5413A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0AFE269-E91B-46E0-8E2F-57C7AC93C9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10B38D-AC91-46CA-9267-7BCA9FD084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2B85E09-BE3E-4D25-8FA3-695E7A42950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15E855FA-800B-4170-A737-6AAB87FB91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45CF1089-8619-4EEE-80CD-79D92D0F25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fld id="{E79C50A5-B5A7-47AD-8631-4D33754751A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2750AADC-E7FA-4514-8454-89AD40E36DF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EDF4B709-B9F8-4F5F-9C06-CC1282675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93871C1E-9BA5-4C7A-82B6-A2188CAC003C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F64A52D-082E-4368-B9D2-E00D5C1430CB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85F878F7-6DED-4A76-A7E2-3552F728D2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3F00289F-9437-49A4-BB9B-45E398AFA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BE298618-FD83-4910-A097-B339F7DD39CC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0300695-F585-4809-9DA6-5015764BB4D6}" type="slidenum">
              <a:rPr lang="en-US" altLang="ko-KR"/>
              <a:pPr algn="r" eaLnBrk="1" hangingPunct="1"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7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92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399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281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77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94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849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797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01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0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3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37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0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193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2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2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20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102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18108FE8-C5B4-472B-8852-DEAA9BA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</a:t>
            </a:r>
            <a:r>
              <a:rPr lang="ko-KR" altLang="en-US" sz="1600" err="1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둔야로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00</a:t>
            </a:r>
            <a:endParaRPr lang="en-US" altLang="ko-KR" sz="16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 dirty="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  <a:endParaRPr lang="en-US" altLang="ko-KR" sz="1600" dirty="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FC40C302-49D3-48F1-8793-D407422C5C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24D9AA96-3678-47C1-ACCF-EA2F59B81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FE80733B-AA53-43D9-821F-FA4321134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24D58FF3-A11A-48BF-84CE-CA4B2730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C5BF8A2C-0570-4EA3-B316-945FBAD94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solidFill>
                <a:schemeClr val="bg1">
                  <a:lumMod val="95000"/>
                  <a:lumOff val="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EFE6EA71-6547-4DF1-A3E9-A03D64F67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solidFill>
                <a:schemeClr val="bg1">
                  <a:lumMod val="95000"/>
                  <a:lumOff val="5000"/>
                </a:schemeClr>
              </a:solidFill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D2700828-8057-46FF-94C2-74F0741E6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A6839C48-C954-4664-B6ED-CC17D82D3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9A484D0D-9057-43A3-B275-29F067C36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72C80CCB-3614-4E63-B6AE-5B23A548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F5428E39-7052-4970-B6C9-DE67368F0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7C0F6E1F-D5FD-4319-B754-B15DDAD3DBC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31BE2CE6-B9C7-42E3-9E41-C03BA16E7D89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5E2D0C75-5D8E-47A0-BA0E-58312292F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2E6B5C3B-0BED-4991-953D-AC2AA3362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CB83C4A3-6DA8-47F9-AAB1-06A5597F7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BC811495-C9C2-4739-B7FB-71A8B9C4B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166591"/>
              </p:ext>
            </p:extLst>
          </p:nvPr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㈜한국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HRDM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개발원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대 표 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유 광 현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설립일자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2007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년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월 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일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   소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경기도 의정부시 </a:t>
                      </a:r>
                      <a:r>
                        <a:rPr kumimoji="1" lang="ko-KR" altLang="en-US" sz="1400" b="1" u="none" strike="noStrike" cap="none" normalizeH="0" baseline="0" err="1">
                          <a:ln>
                            <a:noFill/>
                          </a:ln>
                          <a:effectLst/>
                        </a:rPr>
                        <a:t>둔야로</a:t>
                      </a: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 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031-878-0000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FAX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031-878-0000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면   적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270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주요사업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및 재직자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ko-KR" altLang="en-US" sz="14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내일배움카드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지역실업자</a:t>
                      </a:r>
                      <a:r>
                        <a:rPr kumimoji="1" lang="en-US" altLang="ko-KR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1" lang="ko-KR" alt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기타 일반인 교육</a:t>
                      </a:r>
                      <a:endParaRPr kumimoji="1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44EC77AF-9DF2-461C-9F22-189DC70FD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D772DE15-FC33-4BEF-A0ED-479207B89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한국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HRDM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개발원은  재취업 교육과 직업능력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개발을위한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국비 지원 교육기관으로 서울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북부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지역과 경기 북부 산업체와의 취업연계협약 및 교류를 통해 채용 맞춤 교육을 실시하여 지역경제발전에 도움이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되고자하며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사무행정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재무및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경영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의복제조직종 산업환경에 부응하는 전문 기술 인력을 양성하고자 설립되었다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한국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HRDM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개발원은 경기도 북부에 소재 하는 의상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패션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산업분야의 중견 기업 사업주 및 사업주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 단체와의 취업 협정 체결과 산업체 전문가의 자문으로 현장성과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취업율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경기북부지역의 특성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섬유특화지구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285750" indent="-285750" eaLnBrk="1" latin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(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사업주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4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개 단체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- 1.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서울경기섬유패션인재개발연합회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2.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서울중부경편조합</a:t>
            </a:r>
            <a:endParaRPr lang="ko-KR" altLang="en-US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3. 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포천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양주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</a:t>
            </a:r>
            <a:r>
              <a:rPr lang="ko-KR" altLang="en-US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동두천 염색공업단지조합</a:t>
            </a:r>
            <a:r>
              <a:rPr lang="en-US" altLang="ko-KR" sz="1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     4. </a:t>
            </a:r>
            <a:r>
              <a:rPr lang="ko-KR" altLang="en-US" sz="1400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경기북부환편조합</a:t>
            </a:r>
            <a:endParaRPr lang="en-US" altLang="ko-KR" sz="1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8B152868-1635-492B-9591-087DCF1FFB6A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121022F6-3F8E-492F-970B-591C2FA0F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0A94E988-D318-4C7F-9A5B-69ADCE0A3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63417FD2-4C93-4865-A512-79837627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3DA8528A-02F9-40EA-A08A-C86A3C4FC9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3EB4BD3E-E5B7-411C-B615-F5E04FA8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EE247D1F-2043-4B2E-95BD-7E13B3DE8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DF98BBF5-95C0-4DC8-BF15-BE2ABFFC0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6D5B3757-2544-41BD-9DBE-7A3F6C2F47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AB5C906E-AA79-4591-87E1-273A1334DA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1EF56F48-510C-4A8C-BE85-223380344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B44E8917-052C-4FB8-A758-7B0D66A9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39437A4F-9752-4E19-A894-4055350229F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6350 w 4726"/>
              <a:gd name="T1" fmla="*/ 216144 h 1248"/>
              <a:gd name="T2" fmla="*/ 90488 w 4726"/>
              <a:gd name="T3" fmla="*/ 20264 h 1248"/>
              <a:gd name="T4" fmla="*/ 136525 w 4726"/>
              <a:gd name="T5" fmla="*/ 20264 h 1248"/>
              <a:gd name="T6" fmla="*/ 280988 w 4726"/>
              <a:gd name="T7" fmla="*/ 327594 h 1248"/>
              <a:gd name="T8" fmla="*/ 1554163 w 4726"/>
              <a:gd name="T9" fmla="*/ 327594 h 1248"/>
              <a:gd name="T10" fmla="*/ 1698625 w 4726"/>
              <a:gd name="T11" fmla="*/ 20264 h 1248"/>
              <a:gd name="T12" fmla="*/ 7405688 w 4726"/>
              <a:gd name="T13" fmla="*/ 20264 h 1248"/>
              <a:gd name="T14" fmla="*/ 7497763 w 4726"/>
              <a:gd name="T15" fmla="*/ 216144 h 1248"/>
              <a:gd name="T16" fmla="*/ 7497763 w 4726"/>
              <a:gd name="T17" fmla="*/ 3991913 h 1248"/>
              <a:gd name="T18" fmla="*/ 7405688 w 4726"/>
              <a:gd name="T19" fmla="*/ 4187794 h 1248"/>
              <a:gd name="T20" fmla="*/ 90488 w 4726"/>
              <a:gd name="T21" fmla="*/ 4187794 h 1248"/>
              <a:gd name="T22" fmla="*/ 6350 w 4726"/>
              <a:gd name="T23" fmla="*/ 4008800 h 1248"/>
              <a:gd name="T24" fmla="*/ 6350 w 4726"/>
              <a:gd name="T25" fmla="*/ 21614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B9BB654E-9115-4FDA-89E0-2B4E300D5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7C076E4D-CDD1-4801-BD25-4DFC56337AE6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6409 w 4726"/>
              <a:gd name="T1" fmla="*/ 59104 h 1248"/>
              <a:gd name="T2" fmla="*/ 91330 w 4726"/>
              <a:gd name="T3" fmla="*/ 5541 h 1248"/>
              <a:gd name="T4" fmla="*/ 137796 w 4726"/>
              <a:gd name="T5" fmla="*/ 5541 h 1248"/>
              <a:gd name="T6" fmla="*/ 283604 w 4726"/>
              <a:gd name="T7" fmla="*/ 89579 h 1248"/>
              <a:gd name="T8" fmla="*/ 1568632 w 4726"/>
              <a:gd name="T9" fmla="*/ 89579 h 1248"/>
              <a:gd name="T10" fmla="*/ 1714440 w 4726"/>
              <a:gd name="T11" fmla="*/ 5541 h 1248"/>
              <a:gd name="T12" fmla="*/ 7474636 w 4726"/>
              <a:gd name="T13" fmla="*/ 5541 h 1248"/>
              <a:gd name="T14" fmla="*/ 7567568 w 4726"/>
              <a:gd name="T15" fmla="*/ 59104 h 1248"/>
              <a:gd name="T16" fmla="*/ 7567568 w 4726"/>
              <a:gd name="T17" fmla="*/ 1091574 h 1248"/>
              <a:gd name="T18" fmla="*/ 7474636 w 4726"/>
              <a:gd name="T19" fmla="*/ 1145137 h 1248"/>
              <a:gd name="T20" fmla="*/ 91330 w 4726"/>
              <a:gd name="T21" fmla="*/ 1145137 h 1248"/>
              <a:gd name="T22" fmla="*/ 6409 w 4726"/>
              <a:gd name="T23" fmla="*/ 1096192 h 1248"/>
              <a:gd name="T24" fmla="*/ 6409 w 4726"/>
              <a:gd name="T25" fmla="*/ 59104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12F9FA80-C344-402D-9D01-C37BE6B66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40346"/>
              </p:ext>
            </p:extLst>
          </p:nvPr>
        </p:nvGraphicFramePr>
        <p:xfrm>
          <a:off x="1000125" y="1214438"/>
          <a:ext cx="7215188" cy="364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0" dirty="0" err="1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 err="1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dirty="0">
                          <a:solidFill>
                            <a:srgbClr val="316EF7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0" dirty="0">
                        <a:solidFill>
                          <a:srgbClr val="316EF7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D29589B4-DEE7-4C40-BE7C-0CD982E1F36E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6350 w 4726"/>
              <a:gd name="T1" fmla="*/ 47625 h 1248"/>
              <a:gd name="T2" fmla="*/ 90488 w 4726"/>
              <a:gd name="T3" fmla="*/ 4465 h 1248"/>
              <a:gd name="T4" fmla="*/ 136525 w 4726"/>
              <a:gd name="T5" fmla="*/ 4465 h 1248"/>
              <a:gd name="T6" fmla="*/ 280988 w 4726"/>
              <a:gd name="T7" fmla="*/ 72182 h 1248"/>
              <a:gd name="T8" fmla="*/ 1554163 w 4726"/>
              <a:gd name="T9" fmla="*/ 72182 h 1248"/>
              <a:gd name="T10" fmla="*/ 1698625 w 4726"/>
              <a:gd name="T11" fmla="*/ 4465 h 1248"/>
              <a:gd name="T12" fmla="*/ 7405688 w 4726"/>
              <a:gd name="T13" fmla="*/ 4465 h 1248"/>
              <a:gd name="T14" fmla="*/ 7497763 w 4726"/>
              <a:gd name="T15" fmla="*/ 47625 h 1248"/>
              <a:gd name="T16" fmla="*/ 7497763 w 4726"/>
              <a:gd name="T17" fmla="*/ 879574 h 1248"/>
              <a:gd name="T18" fmla="*/ 7405688 w 4726"/>
              <a:gd name="T19" fmla="*/ 922734 h 1248"/>
              <a:gd name="T20" fmla="*/ 90488 w 4726"/>
              <a:gd name="T21" fmla="*/ 922734 h 1248"/>
              <a:gd name="T22" fmla="*/ 6350 w 4726"/>
              <a:gd name="T23" fmla="*/ 883294 h 1248"/>
              <a:gd name="T24" fmla="*/ 6350 w 4726"/>
              <a:gd name="T25" fmla="*/ 47625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DED3208F-EF95-4AD0-9714-B435061BA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E184DBB-1E71-43CF-8AF9-43B2768C8227}"/>
              </a:ext>
            </a:extLst>
          </p:cNvPr>
          <p:cNvSpPr/>
          <p:nvPr/>
        </p:nvSpPr>
        <p:spPr bwMode="auto">
          <a:xfrm>
            <a:off x="979780" y="1000108"/>
            <a:ext cx="5735360" cy="5715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787E23EB-039B-40A3-9B20-10BF343C87CA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6350 w 4726"/>
              <a:gd name="T1" fmla="*/ 161192 h 1248"/>
              <a:gd name="T2" fmla="*/ 90488 w 4726"/>
              <a:gd name="T3" fmla="*/ 15112 h 1248"/>
              <a:gd name="T4" fmla="*/ 136525 w 4726"/>
              <a:gd name="T5" fmla="*/ 15112 h 1248"/>
              <a:gd name="T6" fmla="*/ 280988 w 4726"/>
              <a:gd name="T7" fmla="*/ 244307 h 1248"/>
              <a:gd name="T8" fmla="*/ 1554163 w 4726"/>
              <a:gd name="T9" fmla="*/ 244307 h 1248"/>
              <a:gd name="T10" fmla="*/ 1698625 w 4726"/>
              <a:gd name="T11" fmla="*/ 15112 h 1248"/>
              <a:gd name="T12" fmla="*/ 7405688 w 4726"/>
              <a:gd name="T13" fmla="*/ 15112 h 1248"/>
              <a:gd name="T14" fmla="*/ 7497763 w 4726"/>
              <a:gd name="T15" fmla="*/ 161192 h 1248"/>
              <a:gd name="T16" fmla="*/ 7497763 w 4726"/>
              <a:gd name="T17" fmla="*/ 2977020 h 1248"/>
              <a:gd name="T18" fmla="*/ 7405688 w 4726"/>
              <a:gd name="T19" fmla="*/ 3123101 h 1248"/>
              <a:gd name="T20" fmla="*/ 90488 w 4726"/>
              <a:gd name="T21" fmla="*/ 3123101 h 1248"/>
              <a:gd name="T22" fmla="*/ 6350 w 4726"/>
              <a:gd name="T23" fmla="*/ 2989614 h 1248"/>
              <a:gd name="T24" fmla="*/ 6350 w 4726"/>
              <a:gd name="T25" fmla="*/ 16119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F2967897-100A-4950-B6D6-781C2CE27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A6206902-EE0E-4724-B947-0C427BB89265}"/>
              </a:ext>
            </a:extLst>
          </p:cNvPr>
          <p:cNvSpPr/>
          <p:nvPr/>
        </p:nvSpPr>
        <p:spPr bwMode="auto">
          <a:xfrm>
            <a:off x="979780" y="2714619"/>
            <a:ext cx="7164120" cy="2500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지역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경기북부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서울북부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의 특성을 감안한 교육 과정 개발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경기북부지역의 유일한 의상제작 분야 교육 과정 운영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NCS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기반 교육과정을 실제 산업현장에 적용할 수 있는 특성화 교육 개발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◈ 지역 경제 발전에 도움이 </a:t>
            </a:r>
            <a:r>
              <a:rPr lang="ko-KR" altLang="en-US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되고자하는</a:t>
            </a:r>
            <a:r>
              <a:rPr lang="ko-KR" altLang="en-US" b="1" dirty="0">
                <a:solidFill>
                  <a:schemeClr val="bg1">
                    <a:lumMod val="95000"/>
                    <a:lumOff val="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훈련기관의 경영 운영 원칙</a:t>
            </a:r>
            <a:endParaRPr lang="en-US" altLang="ko-KR" b="1" dirty="0">
              <a:solidFill>
                <a:schemeClr val="bg1">
                  <a:lumMod val="95000"/>
                  <a:lumOff val="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defRPr/>
            </a:pP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회로">
  <a:themeElements>
    <a:clrScheme name="회로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회로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회로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TM04033919[[fn=회로]]</Template>
  <TotalTime>1960</TotalTime>
  <Words>538</Words>
  <Application>Microsoft Office PowerPoint</Application>
  <PresentationFormat>화면 슬라이드 쇼(4:3)</PresentationFormat>
  <Paragraphs>99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7" baseType="lpstr">
      <vt:lpstr>HY견고딕</vt:lpstr>
      <vt:lpstr>HY헤드라인M</vt:lpstr>
      <vt:lpstr>굴림</vt:lpstr>
      <vt:lpstr>굴림체</vt:lpstr>
      <vt:lpstr>휴먼모음T</vt:lpstr>
      <vt:lpstr>Arial</vt:lpstr>
      <vt:lpstr>Tw Cen MT</vt:lpstr>
      <vt:lpstr>Wingdings</vt:lpstr>
      <vt:lpstr>회로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hrdm</cp:lastModifiedBy>
  <cp:revision>120</cp:revision>
  <dcterms:created xsi:type="dcterms:W3CDTF">2006-01-13T09:37:44Z</dcterms:created>
  <dcterms:modified xsi:type="dcterms:W3CDTF">2021-10-28T00:59:10Z</dcterms:modified>
</cp:coreProperties>
</file>