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7"/>
  </p:notesMasterIdLst>
  <p:handoutMasterIdLst>
    <p:handoutMasterId r:id="rId8"/>
  </p:handoutMasterIdLst>
  <p:sldIdLst>
    <p:sldId id="284" r:id="rId2"/>
    <p:sldId id="293" r:id="rId3"/>
    <p:sldId id="295" r:id="rId4"/>
    <p:sldId id="296" r:id="rId5"/>
    <p:sldId id="29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석중호" initials="석" lastIdx="1" clrIdx="0">
    <p:extLst>
      <p:ext uri="{19B8F6BF-5375-455C-9EA6-DF929625EA0E}">
        <p15:presenceInfo xmlns:p15="http://schemas.microsoft.com/office/powerpoint/2012/main" userId="S::joongho@webzen.com::bff8d4fe-ab9f-4790-8a9c-8aca31c906b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CB8"/>
    <a:srgbClr val="FFC1B6"/>
    <a:srgbClr val="17B5A2"/>
    <a:srgbClr val="25E3CC"/>
    <a:srgbClr val="F8AA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81301" autoAdjust="0"/>
  </p:normalViewPr>
  <p:slideViewPr>
    <p:cSldViewPr snapToGrid="0">
      <p:cViewPr varScale="1">
        <p:scale>
          <a:sx n="81" d="100"/>
          <a:sy n="81" d="100"/>
        </p:scale>
        <p:origin x="126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205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6.7976424821897266E-2"/>
          <c:y val="0.1381358669358351"/>
          <c:w val="0.90821405136857891"/>
          <c:h val="0.644207961960175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방문자수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A사이트</c:v>
                </c:pt>
                <c:pt idx="1">
                  <c:v>B사이트</c:v>
                </c:pt>
                <c:pt idx="2">
                  <c:v>C사이트</c:v>
                </c:pt>
                <c:pt idx="3">
                  <c:v>D사이트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35</c:v>
                </c:pt>
                <c:pt idx="1">
                  <c:v>65</c:v>
                </c:pt>
                <c:pt idx="2">
                  <c:v>45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A3-40AB-9F23-5CBC744D4B8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매출액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A사이트</c:v>
                </c:pt>
                <c:pt idx="1">
                  <c:v>B사이트</c:v>
                </c:pt>
                <c:pt idx="2">
                  <c:v>C사이트</c:v>
                </c:pt>
                <c:pt idx="3">
                  <c:v>D사이트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30000</c:v>
                </c:pt>
                <c:pt idx="1">
                  <c:v>25000</c:v>
                </c:pt>
                <c:pt idx="2">
                  <c:v>27000</c:v>
                </c:pt>
                <c:pt idx="3">
                  <c:v>3300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8A3-40AB-9F23-5CBC744D4B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6323448"/>
        <c:axId val="376324104"/>
      </c:barChart>
      <c:catAx>
        <c:axId val="376323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76324104"/>
        <c:crosses val="autoZero"/>
        <c:auto val="1"/>
        <c:lblAlgn val="ctr"/>
        <c:lblOffset val="100"/>
        <c:noMultiLvlLbl val="0"/>
      </c:catAx>
      <c:valAx>
        <c:axId val="376324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3763234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359476A3-992A-4F29-BC1B-0F46116D0F2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92F3934-805A-458B-86BE-9E6AA0CECF1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6D83C-17D0-481C-908C-8491E97243BE}" type="datetimeFigureOut">
              <a:rPr lang="ko-KR" altLang="en-US" smtClean="0"/>
              <a:pPr/>
              <a:t>2021-11-11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CF725B1-ECE0-48FF-BFBF-92AFFA911E4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EB917E7-4EA5-4A8B-98E5-574AABC6DE3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5C0C4-B541-4EBC-BCAF-480176352F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9195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36D4B-5DEB-48E0-8D0F-B2F7DADDB907}" type="datetimeFigureOut">
              <a:rPr lang="ko-KR" altLang="en-US" smtClean="0"/>
              <a:pPr/>
              <a:t>2021-11-11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6B6B8-86D1-412B-8AB0-5FAF2A604A1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35981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0C227-A036-487C-BC14-7F0FCD445416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8839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0C227-A036-487C-BC14-7F0FCD445416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7019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</p:spTree>
    <p:extLst>
      <p:ext uri="{BB962C8B-B14F-4D97-AF65-F5344CB8AC3E}">
        <p14:creationId xmlns:p14="http://schemas.microsoft.com/office/powerpoint/2010/main" val="294606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0C227-A036-487C-BC14-7F0FCD445416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54303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0C227-A036-487C-BC14-7F0FCD445416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3129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8587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466972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76855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0792767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9141118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1885659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6178100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52031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99932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120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46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027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1777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0814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3827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2647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3110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8782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59677B5-D26B-4813-A565-B5C5AF44F8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03478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</p:sldLayoutIdLst>
  <p:hf hdr="0" ftr="0" dt="0"/>
  <p:txStyles>
    <p:titleStyle>
      <a:lvl1pPr algn="l" defTabSz="457200" rtl="0" eaLnBrk="1" latinLnBrk="1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E4BC307-7C42-47DE-8D77-A55A9EB095D2}"/>
              </a:ext>
            </a:extLst>
          </p:cNvPr>
          <p:cNvSpPr txBox="1"/>
          <p:nvPr/>
        </p:nvSpPr>
        <p:spPr>
          <a:xfrm>
            <a:off x="1001779" y="2286288"/>
            <a:ext cx="2169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cs typeface="Aharoni" panose="02010803020104030203" pitchFamily="2" charset="-79"/>
              </a:rPr>
              <a:t>웹사이트 제작 기획서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4921581" y="5076982"/>
            <a:ext cx="6096000" cy="3651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ko-KR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  <a:cs typeface="Aharoni" panose="02010803020104030203" pitchFamily="2" charset="-79"/>
              </a:rPr>
              <a:t>Name:  </a:t>
            </a:r>
            <a:r>
              <a:rPr lang="ko-KR" alt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  <a:cs typeface="Aharoni" panose="02010803020104030203" pitchFamily="2" charset="-79"/>
              </a:rPr>
              <a:t>김 지은</a:t>
            </a:r>
            <a:endParaRPr lang="en-US" altLang="ko-KR" sz="1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  <a:cs typeface="Aharoni" panose="02010803020104030203" pitchFamily="2" charset="-79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789707" y="2428792"/>
            <a:ext cx="116379" cy="1186278"/>
          </a:xfrm>
          <a:prstGeom prst="rect">
            <a:avLst/>
          </a:prstGeom>
          <a:solidFill>
            <a:srgbClr val="17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F05097-740F-44C9-9507-E43E03AE7E0E}"/>
              </a:ext>
            </a:extLst>
          </p:cNvPr>
          <p:cNvSpPr txBox="1"/>
          <p:nvPr/>
        </p:nvSpPr>
        <p:spPr>
          <a:xfrm>
            <a:off x="1001779" y="2767345"/>
            <a:ext cx="64410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400" dirty="0" err="1">
                <a:latin typeface="HY헤드라인M" panose="02030600000101010101" pitchFamily="18" charset="-127"/>
                <a:ea typeface="HY헤드라인M" panose="02030600000101010101" pitchFamily="18" charset="-127"/>
                <a:cs typeface="Aharoni" panose="02010803020104030203" pitchFamily="2" charset="-79"/>
              </a:rPr>
              <a:t>뷰트관련상품</a:t>
            </a:r>
            <a:endParaRPr lang="ko-KR" altLang="en-US" sz="5400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21624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0F69A38-4C40-453E-840E-1A5965F543C4}"/>
              </a:ext>
            </a:extLst>
          </p:cNvPr>
          <p:cNvSpPr txBox="1"/>
          <p:nvPr/>
        </p:nvSpPr>
        <p:spPr>
          <a:xfrm>
            <a:off x="1224345" y="1045851"/>
            <a:ext cx="5325168" cy="3461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웹사이트 기획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목적 및 대상선정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 사용자 조사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디자인 전략 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벤치마킹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컨셉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컬러 및 폰트 선정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화면그리드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네비게이션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6F05097-740F-44C9-9507-E43E03AE7E0E}"/>
              </a:ext>
            </a:extLst>
          </p:cNvPr>
          <p:cNvSpPr txBox="1"/>
          <p:nvPr/>
        </p:nvSpPr>
        <p:spPr>
          <a:xfrm>
            <a:off x="789708" y="444599"/>
            <a:ext cx="3283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dirty="0">
                <a:solidFill>
                  <a:srgbClr val="FF000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Contents</a:t>
            </a:r>
            <a:endParaRPr lang="ko-KR" altLang="en-US" sz="4800" dirty="0">
              <a:solidFill>
                <a:srgbClr val="FF0000"/>
              </a:solidFill>
              <a:latin typeface="Aharoni" panose="02010803020104030203" pitchFamily="2" charset="-79"/>
              <a:ea typeface="+mj-ea"/>
              <a:cs typeface="Aharoni" panose="02010803020104030203" pitchFamily="2" charset="-79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F72882C-4C97-4FCF-9A62-E3900B47A509}"/>
              </a:ext>
            </a:extLst>
          </p:cNvPr>
          <p:cNvSpPr/>
          <p:nvPr/>
        </p:nvSpPr>
        <p:spPr>
          <a:xfrm flipH="1">
            <a:off x="1001087" y="1258786"/>
            <a:ext cx="162692" cy="3236202"/>
          </a:xfrm>
          <a:prstGeom prst="rect">
            <a:avLst/>
          </a:prstGeom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32590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42AB9184-40C1-4E7E-87A5-204285C9BBC8}"/>
              </a:ext>
            </a:extLst>
          </p:cNvPr>
          <p:cNvCxnSpPr>
            <a:cxnSpLocks/>
          </p:cNvCxnSpPr>
          <p:nvPr/>
        </p:nvCxnSpPr>
        <p:spPr>
          <a:xfrm>
            <a:off x="0" y="727613"/>
            <a:ext cx="12192000" cy="1588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88C3E27-CE82-4811-8DAB-281C2343A57C}"/>
              </a:ext>
            </a:extLst>
          </p:cNvPr>
          <p:cNvSpPr txBox="1"/>
          <p:nvPr/>
        </p:nvSpPr>
        <p:spPr>
          <a:xfrm>
            <a:off x="905927" y="781473"/>
            <a:ext cx="3419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>
                <a:latin typeface="+mn-ea"/>
              </a:rPr>
              <a:t>주 사용자 분석 및 사용자에 따른 웹사이트 방향성 기술</a:t>
            </a:r>
            <a:endParaRPr lang="en-US" altLang="ko-KR" sz="1200" dirty="0">
              <a:latin typeface="+mn-ea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F72D1F3-6538-42B9-B4B3-D1E6489C1966}"/>
              </a:ext>
            </a:extLst>
          </p:cNvPr>
          <p:cNvSpPr txBox="1"/>
          <p:nvPr/>
        </p:nvSpPr>
        <p:spPr>
          <a:xfrm>
            <a:off x="977900" y="1634334"/>
            <a:ext cx="134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j-ea"/>
                <a:ea typeface="+mj-ea"/>
              </a:rPr>
              <a:t>주 사용자 분석</a:t>
            </a:r>
            <a:endParaRPr lang="ko-KR" altLang="en-US" sz="1200" dirty="0">
              <a:latin typeface="+mj-ea"/>
              <a:ea typeface="+mj-ea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72D1F3-6538-42B9-B4B3-D1E6489C1966}"/>
              </a:ext>
            </a:extLst>
          </p:cNvPr>
          <p:cNvSpPr txBox="1"/>
          <p:nvPr/>
        </p:nvSpPr>
        <p:spPr>
          <a:xfrm>
            <a:off x="977901" y="3629641"/>
            <a:ext cx="713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+mj-ea"/>
                <a:ea typeface="+mj-ea"/>
              </a:rPr>
              <a:t>방향성</a:t>
            </a:r>
            <a:endParaRPr lang="ko-KR" altLang="en-US" sz="1200" dirty="0">
              <a:latin typeface="+mj-ea"/>
              <a:ea typeface="+mj-ea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8C3E27-CE82-4811-8DAB-281C2343A57C}"/>
              </a:ext>
            </a:extLst>
          </p:cNvPr>
          <p:cNvSpPr txBox="1"/>
          <p:nvPr/>
        </p:nvSpPr>
        <p:spPr>
          <a:xfrm>
            <a:off x="977899" y="4165226"/>
            <a:ext cx="6069290" cy="1011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44" indent="-28574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+mn-ea"/>
              </a:rPr>
              <a:t>저가의 화장품 브랜드</a:t>
            </a:r>
            <a:r>
              <a:rPr lang="en-US" altLang="ko-KR" sz="1400" dirty="0">
                <a:latin typeface="+mn-ea"/>
              </a:rPr>
              <a:t>, 10-30</a:t>
            </a:r>
            <a:r>
              <a:rPr lang="ko-KR" altLang="en-US" sz="1400" dirty="0">
                <a:latin typeface="+mn-ea"/>
              </a:rPr>
              <a:t>대까지의 다양한 폭의 여성 소비자 대상</a:t>
            </a:r>
            <a:endParaRPr lang="en-US" altLang="ko-KR" sz="1400" dirty="0">
              <a:latin typeface="+mn-ea"/>
            </a:endParaRPr>
          </a:p>
          <a:p>
            <a:pPr marL="285744" indent="-28574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+mn-ea"/>
              </a:rPr>
              <a:t>다양한 연령층도 거부감 없는 디자인을 사용</a:t>
            </a:r>
            <a:endParaRPr lang="en-US" altLang="ko-KR" sz="1400" dirty="0">
              <a:latin typeface="+mn-ea"/>
            </a:endParaRPr>
          </a:p>
          <a:p>
            <a:pPr marL="285744" indent="-28574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err="1">
                <a:latin typeface="+mn-ea"/>
              </a:rPr>
              <a:t>메인페이지에</a:t>
            </a:r>
            <a:r>
              <a:rPr lang="ko-KR" altLang="en-US" sz="1400" dirty="0">
                <a:latin typeface="+mn-ea"/>
              </a:rPr>
              <a:t> 대형 배너를 제작</a:t>
            </a:r>
            <a:endParaRPr lang="en-US" altLang="ko-KR" sz="1400" dirty="0">
              <a:latin typeface="+mn-ea"/>
            </a:endParaRPr>
          </a:p>
        </p:txBody>
      </p:sp>
      <p:sp>
        <p:nvSpPr>
          <p:cNvPr id="12" name="직사각형 11"/>
          <p:cNvSpPr/>
          <p:nvPr/>
        </p:nvSpPr>
        <p:spPr>
          <a:xfrm flipH="1">
            <a:off x="900782" y="1688641"/>
            <a:ext cx="77119" cy="235204"/>
          </a:xfrm>
          <a:prstGeom prst="rect">
            <a:avLst/>
          </a:prstGeom>
          <a:solidFill>
            <a:srgbClr val="17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latin typeface="+mj-ea"/>
              <a:ea typeface="+mj-ea"/>
            </a:endParaRPr>
          </a:p>
        </p:txBody>
      </p:sp>
      <p:sp>
        <p:nvSpPr>
          <p:cNvPr id="13" name="직사각형 12"/>
          <p:cNvSpPr/>
          <p:nvPr/>
        </p:nvSpPr>
        <p:spPr>
          <a:xfrm flipH="1">
            <a:off x="900782" y="3686977"/>
            <a:ext cx="77119" cy="235204"/>
          </a:xfrm>
          <a:prstGeom prst="rect">
            <a:avLst/>
          </a:prstGeom>
          <a:solidFill>
            <a:srgbClr val="17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latin typeface="+mj-ea"/>
              <a:ea typeface="+mj-ea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1063869" y="2206479"/>
            <a:ext cx="2391508" cy="888023"/>
          </a:xfrm>
          <a:prstGeom prst="roundRect">
            <a:avLst>
              <a:gd name="adj" fmla="val 50000"/>
            </a:avLst>
          </a:prstGeom>
          <a:solidFill>
            <a:srgbClr val="17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400" b="1" dirty="0"/>
              <a:t>사용자</a:t>
            </a:r>
            <a:endParaRPr lang="en-US" altLang="ko-KR" sz="1400" b="1" dirty="0"/>
          </a:p>
          <a:p>
            <a:pPr algn="ctr">
              <a:lnSpc>
                <a:spcPct val="150000"/>
              </a:lnSpc>
            </a:pPr>
            <a:r>
              <a:rPr lang="en-US" altLang="ko-KR" sz="1400" b="1" dirty="0"/>
              <a:t>10-30</a:t>
            </a:r>
            <a:r>
              <a:rPr lang="ko-KR" altLang="en-US" sz="1400" b="1" dirty="0"/>
              <a:t>대 여자</a:t>
            </a:r>
          </a:p>
        </p:txBody>
      </p:sp>
      <p:sp>
        <p:nvSpPr>
          <p:cNvPr id="17" name="모서리가 둥근 직사각형 16"/>
          <p:cNvSpPr/>
          <p:nvPr/>
        </p:nvSpPr>
        <p:spPr>
          <a:xfrm>
            <a:off x="3725007" y="2206479"/>
            <a:ext cx="2391508" cy="888023"/>
          </a:xfrm>
          <a:prstGeom prst="roundRect">
            <a:avLst>
              <a:gd name="adj" fmla="val 50000"/>
            </a:avLst>
          </a:prstGeom>
          <a:solidFill>
            <a:srgbClr val="17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400" b="1" dirty="0"/>
              <a:t>소비자</a:t>
            </a:r>
            <a:endParaRPr lang="en-US" altLang="ko-KR" sz="1400" b="1" dirty="0"/>
          </a:p>
          <a:p>
            <a:pPr algn="ctr">
              <a:lnSpc>
                <a:spcPct val="150000"/>
              </a:lnSpc>
            </a:pPr>
            <a:r>
              <a:rPr lang="en-US" altLang="ko-KR" sz="1400" b="1" dirty="0"/>
              <a:t>10-30</a:t>
            </a:r>
            <a:r>
              <a:rPr lang="ko-KR" altLang="en-US" sz="1400" b="1" dirty="0"/>
              <a:t>대 여자</a:t>
            </a:r>
          </a:p>
        </p:txBody>
      </p:sp>
    </p:spTree>
    <p:extLst>
      <p:ext uri="{BB962C8B-B14F-4D97-AF65-F5344CB8AC3E}">
        <p14:creationId xmlns:p14="http://schemas.microsoft.com/office/powerpoint/2010/main" val="1584819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B5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430285" y="5361992"/>
            <a:ext cx="6096000" cy="46788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ko-KR" altLang="en-US" dirty="0">
                <a:solidFill>
                  <a:schemeClr val="bg1"/>
                </a:solidFill>
                <a:latin typeface="+mn-ea"/>
              </a:rPr>
              <a:t>감사합니다</a:t>
            </a:r>
            <a:r>
              <a:rPr lang="en-US" altLang="ko-KR" dirty="0">
                <a:solidFill>
                  <a:schemeClr val="bg1"/>
                </a:solidFill>
                <a:latin typeface="+mn-ea"/>
              </a:rPr>
              <a:t>.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D9BC6A74-60D7-4FFA-8F5C-20AC09BCE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782157"/>
            <a:ext cx="8534400" cy="1507067"/>
          </a:xfrm>
        </p:spPr>
        <p:txBody>
          <a:bodyPr/>
          <a:lstStyle/>
          <a:p>
            <a:r>
              <a:rPr lang="ko-KR" altLang="en-US" dirty="0" err="1"/>
              <a:t>뷰트</a:t>
            </a:r>
            <a:r>
              <a:rPr lang="ko-KR" altLang="en-US" dirty="0"/>
              <a:t> 사이트 현황</a:t>
            </a:r>
          </a:p>
        </p:txBody>
      </p:sp>
      <p:graphicFrame>
        <p:nvGraphicFramePr>
          <p:cNvPr id="7" name="내용 개체 틀 6">
            <a:extLst>
              <a:ext uri="{FF2B5EF4-FFF2-40B4-BE49-F238E27FC236}">
                <a16:creationId xmlns:a16="http://schemas.microsoft.com/office/drawing/2014/main" id="{70C1BF50-73A2-475E-AEF2-F3E6216FB1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6345575"/>
              </p:ext>
            </p:extLst>
          </p:nvPr>
        </p:nvGraphicFramePr>
        <p:xfrm>
          <a:off x="1064527" y="712519"/>
          <a:ext cx="8534400" cy="44769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83476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B5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28407" y="5076982"/>
            <a:ext cx="6096000" cy="46788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ko-KR" altLang="en-US" dirty="0">
                <a:solidFill>
                  <a:schemeClr val="bg1"/>
                </a:solidFill>
                <a:latin typeface="+mn-ea"/>
              </a:rPr>
              <a:t>감사합니다</a:t>
            </a:r>
            <a:r>
              <a:rPr lang="en-US" altLang="ko-KR" dirty="0">
                <a:solidFill>
                  <a:schemeClr val="bg1"/>
                </a:solidFill>
                <a:latin typeface="+mn-ea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4BC307-7C42-47DE-8D77-A55A9EB095D2}"/>
              </a:ext>
            </a:extLst>
          </p:cNvPr>
          <p:cNvSpPr txBox="1"/>
          <p:nvPr/>
        </p:nvSpPr>
        <p:spPr>
          <a:xfrm>
            <a:off x="1001779" y="2428791"/>
            <a:ext cx="18742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chemeClr val="bg1"/>
                </a:solidFill>
                <a:latin typeface="+mn-ea"/>
              </a:rPr>
              <a:t>웹사이트 제작 기획서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789707" y="2428792"/>
            <a:ext cx="116379" cy="1186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F05097-740F-44C9-9507-E43E03AE7E0E}"/>
              </a:ext>
            </a:extLst>
          </p:cNvPr>
          <p:cNvSpPr txBox="1"/>
          <p:nvPr/>
        </p:nvSpPr>
        <p:spPr>
          <a:xfrm>
            <a:off x="1001779" y="2767345"/>
            <a:ext cx="64410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400" dirty="0">
                <a:solidFill>
                  <a:schemeClr val="bg1"/>
                </a:solidFill>
                <a:latin typeface="+mj-ea"/>
                <a:ea typeface="+mj-ea"/>
              </a:rPr>
              <a:t>웹사이트 명</a:t>
            </a:r>
          </a:p>
        </p:txBody>
      </p:sp>
    </p:spTree>
    <p:extLst>
      <p:ext uri="{BB962C8B-B14F-4D97-AF65-F5344CB8AC3E}">
        <p14:creationId xmlns:p14="http://schemas.microsoft.com/office/powerpoint/2010/main" val="1112522427"/>
      </p:ext>
    </p:extLst>
  </p:cSld>
  <p:clrMapOvr>
    <a:masterClrMapping/>
  </p:clrMapOvr>
</p:sld>
</file>

<file path=ppt/theme/theme1.xml><?xml version="1.0" encoding="utf-8"?>
<a:theme xmlns:a="http://schemas.openxmlformats.org/drawingml/2006/main" name="슬라이스">
  <a:themeElements>
    <a:clrScheme name="슬라이스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슬라이스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슬라이스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TM02900771[[fn=슬라이스]]</Template>
  <TotalTime>1212</TotalTime>
  <Words>94</Words>
  <Application>Microsoft Office PowerPoint</Application>
  <PresentationFormat>와이드스크린</PresentationFormat>
  <Paragraphs>31</Paragraphs>
  <Slides>5</Slides>
  <Notes>5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4" baseType="lpstr">
      <vt:lpstr>HY중고딕</vt:lpstr>
      <vt:lpstr>HY헤드라인M</vt:lpstr>
      <vt:lpstr>맑은 고딕</vt:lpstr>
      <vt:lpstr>Aharoni</vt:lpstr>
      <vt:lpstr>Arial</vt:lpstr>
      <vt:lpstr>Century Gothic</vt:lpstr>
      <vt:lpstr>Wingdings</vt:lpstr>
      <vt:lpstr>Wingdings 3</vt:lpstr>
      <vt:lpstr>슬라이스</vt:lpstr>
      <vt:lpstr>PowerPoint 프레젠테이션</vt:lpstr>
      <vt:lpstr>PowerPoint 프레젠테이션</vt:lpstr>
      <vt:lpstr>PowerPoint 프레젠테이션</vt:lpstr>
      <vt:lpstr>뷰트 사이트 현황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ADEN</dc:creator>
  <cp:lastModifiedBy>hrdm</cp:lastModifiedBy>
  <cp:revision>193</cp:revision>
  <dcterms:created xsi:type="dcterms:W3CDTF">2019-08-16T12:57:37Z</dcterms:created>
  <dcterms:modified xsi:type="dcterms:W3CDTF">2021-11-11T03:47:10Z</dcterms:modified>
</cp:coreProperties>
</file>