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 autoCompressPictures="0">
  <p:sldMasterIdLst>
    <p:sldMasterId id="2147483708" r:id="rId1"/>
  </p:sldMasterIdLst>
  <p:handoutMasterIdLst>
    <p:handoutMasterId r:id="rId6"/>
  </p:handoutMasterIdLst>
  <p:sldIdLst>
    <p:sldId id="256" r:id="rId2"/>
    <p:sldId id="257" r:id="rId3"/>
    <p:sldId id="258" r:id="rId4"/>
    <p:sldId id="259" r:id="rId5"/>
  </p:sldIdLst>
  <p:sldSz cx="12192000" cy="6858000"/>
  <p:notesSz cx="6858000" cy="9144000"/>
  <p:embeddedFontLst>
    <p:embeddedFont>
      <p:font typeface="HY견고딕" panose="02030600000101010101" pitchFamily="18" charset="-127"/>
      <p:regular r:id="rId7"/>
    </p:embeddedFont>
    <p:embeddedFont>
      <p:font typeface="맑은 고딕" panose="020B0503020000020004" pitchFamily="50" charset="-127"/>
      <p:regular r:id="rId8"/>
      <p:bold r:id="rId9"/>
    </p:embeddedFont>
  </p:embeddedFont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>
      <p:cViewPr varScale="1">
        <p:scale>
          <a:sx n="80" d="100"/>
          <a:sy n="80" d="100"/>
        </p:scale>
        <p:origin x="120" y="6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howGuides="1">
      <p:cViewPr varScale="1">
        <p:scale>
          <a:sx n="81" d="100"/>
          <a:sy n="81" d="100"/>
        </p:scale>
        <p:origin x="2058" y="9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font" Target="fonts/font1.fntdata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font" Target="fonts/font3.fntdata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7D5CD690-6F0E-4EAB-A32B-B258143525D4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48AA810-E412-48B2-BCC5-698761A9CD90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5F6E402A-CCF1-4A17-9BC2-529E05A3FD52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1D35894-AF30-4CDD-A4CB-11FD5FF132B8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8F480214-9459-401F-B6A4-A881AC5DE404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2" name="머리글 개체 틀 1">
            <a:extLst>
              <a:ext uri="{FF2B5EF4-FFF2-40B4-BE49-F238E27FC236}">
                <a16:creationId xmlns:a16="http://schemas.microsoft.com/office/drawing/2014/main" id="{A3FD11E5-46A9-4678-A77C-840996EDC496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ko-KR" altLang="en-US"/>
              <a:t>떡복이나라</a:t>
            </a:r>
          </a:p>
        </p:txBody>
      </p:sp>
    </p:spTree>
    <p:extLst>
      <p:ext uri="{BB962C8B-B14F-4D97-AF65-F5344CB8AC3E}">
        <p14:creationId xmlns:p14="http://schemas.microsoft.com/office/powerpoint/2010/main" val="14709291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ltGray">
          <a:xfrm>
            <a:off x="0" y="6099048"/>
            <a:ext cx="12192000" cy="758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grpSp>
        <p:nvGrpSpPr>
          <p:cNvPr id="11" name="Group 9"/>
          <p:cNvGrpSpPr/>
          <p:nvPr/>
        </p:nvGrpSpPr>
        <p:grpSpPr bwMode="invGray">
          <a:xfrm>
            <a:off x="0" y="5404104"/>
            <a:ext cx="12192000" cy="1042416"/>
            <a:chOff x="0" y="5404104"/>
            <a:chExt cx="9144000" cy="1042416"/>
          </a:xfrm>
          <a:solidFill>
            <a:schemeClr val="tx1"/>
          </a:solidFill>
        </p:grpSpPr>
        <p:sp>
          <p:nvSpPr>
            <p:cNvPr id="12" name="Rectangle 11"/>
            <p:cNvSpPr/>
            <p:nvPr userDrawn="1"/>
          </p:nvSpPr>
          <p:spPr bwMode="invGray">
            <a:xfrm>
              <a:off x="0" y="5404104"/>
              <a:ext cx="2057400" cy="795528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13" name="Rectangle 12"/>
            <p:cNvSpPr/>
            <p:nvPr userDrawn="1"/>
          </p:nvSpPr>
          <p:spPr bwMode="invGray">
            <a:xfrm>
              <a:off x="1517904" y="5404104"/>
              <a:ext cx="7626096" cy="1042416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grpSp>
        <p:nvGrpSpPr>
          <p:cNvPr id="7" name="Group 10"/>
          <p:cNvGrpSpPr/>
          <p:nvPr/>
        </p:nvGrpSpPr>
        <p:grpSpPr bwMode="gray">
          <a:xfrm>
            <a:off x="499872" y="0"/>
            <a:ext cx="11692128" cy="4544568"/>
            <a:chOff x="374904" y="0"/>
            <a:chExt cx="8769096" cy="4544568"/>
          </a:xfrm>
        </p:grpSpPr>
        <p:sp>
          <p:nvSpPr>
            <p:cNvPr id="8" name="Freeform 7"/>
            <p:cNvSpPr/>
            <p:nvPr userDrawn="1"/>
          </p:nvSpPr>
          <p:spPr bwMode="gray">
            <a:xfrm>
              <a:off x="374904" y="0"/>
              <a:ext cx="7799832" cy="4544568"/>
            </a:xfrm>
            <a:custGeom>
              <a:avLst/>
              <a:gdLst>
                <a:gd name="connsiteX0" fmla="*/ 0 w 8567928"/>
                <a:gd name="connsiteY0" fmla="*/ 0 h 5550408"/>
                <a:gd name="connsiteX1" fmla="*/ 73152 w 8567928"/>
                <a:gd name="connsiteY1" fmla="*/ 9144 h 5550408"/>
                <a:gd name="connsiteX2" fmla="*/ 987552 w 8567928"/>
                <a:gd name="connsiteY2" fmla="*/ 3895344 h 5550408"/>
                <a:gd name="connsiteX3" fmla="*/ 6181344 w 8567928"/>
                <a:gd name="connsiteY3" fmla="*/ 0 h 5550408"/>
                <a:gd name="connsiteX4" fmla="*/ 8567928 w 8567928"/>
                <a:gd name="connsiteY4" fmla="*/ 18288 h 5550408"/>
                <a:gd name="connsiteX5" fmla="*/ 6355080 w 8567928"/>
                <a:gd name="connsiteY5" fmla="*/ 3319272 h 5550408"/>
                <a:gd name="connsiteX6" fmla="*/ 2176272 w 8567928"/>
                <a:gd name="connsiteY6" fmla="*/ 5550408 h 5550408"/>
                <a:gd name="connsiteX7" fmla="*/ 109728 w 8567928"/>
                <a:gd name="connsiteY7" fmla="*/ 3675888 h 5550408"/>
                <a:gd name="connsiteX8" fmla="*/ 0 w 8567928"/>
                <a:gd name="connsiteY8" fmla="*/ 0 h 5550408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87968"/>
                <a:gd name="connsiteY0" fmla="*/ 0 h 5609844"/>
                <a:gd name="connsiteX1" fmla="*/ 364236 w 8887968"/>
                <a:gd name="connsiteY1" fmla="*/ 9144 h 5609844"/>
                <a:gd name="connsiteX2" fmla="*/ 1278636 w 8887968"/>
                <a:gd name="connsiteY2" fmla="*/ 3895344 h 5609844"/>
                <a:gd name="connsiteX3" fmla="*/ 6472428 w 8887968"/>
                <a:gd name="connsiteY3" fmla="*/ 0 h 5609844"/>
                <a:gd name="connsiteX4" fmla="*/ 8859012 w 8887968"/>
                <a:gd name="connsiteY4" fmla="*/ 18288 h 5609844"/>
                <a:gd name="connsiteX5" fmla="*/ 6646164 w 8887968"/>
                <a:gd name="connsiteY5" fmla="*/ 3319272 h 5609844"/>
                <a:gd name="connsiteX6" fmla="*/ 2695956 w 8887968"/>
                <a:gd name="connsiteY6" fmla="*/ 5550408 h 5609844"/>
                <a:gd name="connsiteX7" fmla="*/ 400812 w 8887968"/>
                <a:gd name="connsiteY7" fmla="*/ 3675888 h 5609844"/>
                <a:gd name="connsiteX8" fmla="*/ 291084 w 8887968"/>
                <a:gd name="connsiteY8" fmla="*/ 0 h 5609844"/>
                <a:gd name="connsiteX0" fmla="*/ 291084 w 8887968"/>
                <a:gd name="connsiteY0" fmla="*/ 0 h 5609844"/>
                <a:gd name="connsiteX1" fmla="*/ 364236 w 8887968"/>
                <a:gd name="connsiteY1" fmla="*/ 9144 h 5609844"/>
                <a:gd name="connsiteX2" fmla="*/ 1278636 w 8887968"/>
                <a:gd name="connsiteY2" fmla="*/ 3895344 h 5609844"/>
                <a:gd name="connsiteX3" fmla="*/ 6472428 w 8887968"/>
                <a:gd name="connsiteY3" fmla="*/ 0 h 5609844"/>
                <a:gd name="connsiteX4" fmla="*/ 8859012 w 8887968"/>
                <a:gd name="connsiteY4" fmla="*/ 18288 h 5609844"/>
                <a:gd name="connsiteX5" fmla="*/ 6646164 w 8887968"/>
                <a:gd name="connsiteY5" fmla="*/ 3319272 h 5609844"/>
                <a:gd name="connsiteX6" fmla="*/ 2695956 w 8887968"/>
                <a:gd name="connsiteY6" fmla="*/ 5550408 h 5609844"/>
                <a:gd name="connsiteX7" fmla="*/ 400812 w 8887968"/>
                <a:gd name="connsiteY7" fmla="*/ 3675888 h 5609844"/>
                <a:gd name="connsiteX8" fmla="*/ 291084 w 8887968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59012"/>
                <a:gd name="connsiteY0" fmla="*/ 0 h 5600700"/>
                <a:gd name="connsiteX1" fmla="*/ 364236 w 8859012"/>
                <a:gd name="connsiteY1" fmla="*/ 9144 h 5600700"/>
                <a:gd name="connsiteX2" fmla="*/ 1278636 w 8859012"/>
                <a:gd name="connsiteY2" fmla="*/ 3895344 h 5600700"/>
                <a:gd name="connsiteX3" fmla="*/ 6472428 w 8859012"/>
                <a:gd name="connsiteY3" fmla="*/ 0 h 5600700"/>
                <a:gd name="connsiteX4" fmla="*/ 8859012 w 8859012"/>
                <a:gd name="connsiteY4" fmla="*/ 18288 h 5600700"/>
                <a:gd name="connsiteX5" fmla="*/ 6646164 w 8859012"/>
                <a:gd name="connsiteY5" fmla="*/ 3319272 h 5600700"/>
                <a:gd name="connsiteX6" fmla="*/ 2695956 w 8859012"/>
                <a:gd name="connsiteY6" fmla="*/ 5550408 h 5600700"/>
                <a:gd name="connsiteX7" fmla="*/ 400812 w 8859012"/>
                <a:gd name="connsiteY7" fmla="*/ 3675888 h 5600700"/>
                <a:gd name="connsiteX8" fmla="*/ 291084 w 8859012"/>
                <a:gd name="connsiteY8" fmla="*/ 0 h 5600700"/>
                <a:gd name="connsiteX0" fmla="*/ 299212 w 8867140"/>
                <a:gd name="connsiteY0" fmla="*/ 0 h 5588508"/>
                <a:gd name="connsiteX1" fmla="*/ 372364 w 8867140"/>
                <a:gd name="connsiteY1" fmla="*/ 9144 h 5588508"/>
                <a:gd name="connsiteX2" fmla="*/ 1286764 w 8867140"/>
                <a:gd name="connsiteY2" fmla="*/ 3895344 h 5588508"/>
                <a:gd name="connsiteX3" fmla="*/ 6480556 w 8867140"/>
                <a:gd name="connsiteY3" fmla="*/ 0 h 5588508"/>
                <a:gd name="connsiteX4" fmla="*/ 8867140 w 8867140"/>
                <a:gd name="connsiteY4" fmla="*/ 18288 h 5588508"/>
                <a:gd name="connsiteX5" fmla="*/ 6654292 w 8867140"/>
                <a:gd name="connsiteY5" fmla="*/ 3319272 h 5588508"/>
                <a:gd name="connsiteX6" fmla="*/ 2752852 w 8867140"/>
                <a:gd name="connsiteY6" fmla="*/ 5538216 h 5588508"/>
                <a:gd name="connsiteX7" fmla="*/ 408940 w 8867140"/>
                <a:gd name="connsiteY7" fmla="*/ 3675888 h 5588508"/>
                <a:gd name="connsiteX8" fmla="*/ 299212 w 8867140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299950 w 8866992"/>
                <a:gd name="connsiteY0" fmla="*/ 7974 h 5588508"/>
                <a:gd name="connsiteX1" fmla="*/ 372216 w 8866992"/>
                <a:gd name="connsiteY1" fmla="*/ 9144 h 5588508"/>
                <a:gd name="connsiteX2" fmla="*/ 1820016 w 8866992"/>
                <a:gd name="connsiteY2" fmla="*/ 4047744 h 5588508"/>
                <a:gd name="connsiteX3" fmla="*/ 6480408 w 8866992"/>
                <a:gd name="connsiteY3" fmla="*/ 0 h 5588508"/>
                <a:gd name="connsiteX4" fmla="*/ 8866992 w 8866992"/>
                <a:gd name="connsiteY4" fmla="*/ 18288 h 5588508"/>
                <a:gd name="connsiteX5" fmla="*/ 6654144 w 8866992"/>
                <a:gd name="connsiteY5" fmla="*/ 3319272 h 5588508"/>
                <a:gd name="connsiteX6" fmla="*/ 2752704 w 8866992"/>
                <a:gd name="connsiteY6" fmla="*/ 5538216 h 5588508"/>
                <a:gd name="connsiteX7" fmla="*/ 408792 w 8866992"/>
                <a:gd name="connsiteY7" fmla="*/ 3675888 h 5588508"/>
                <a:gd name="connsiteX8" fmla="*/ 299950 w 8866992"/>
                <a:gd name="connsiteY8" fmla="*/ 7974 h 5588508"/>
                <a:gd name="connsiteX0" fmla="*/ 299950 w 8866992"/>
                <a:gd name="connsiteY0" fmla="*/ 7974 h 5588508"/>
                <a:gd name="connsiteX1" fmla="*/ 372216 w 8866992"/>
                <a:gd name="connsiteY1" fmla="*/ 9144 h 5588508"/>
                <a:gd name="connsiteX2" fmla="*/ 1820016 w 8866992"/>
                <a:gd name="connsiteY2" fmla="*/ 4047744 h 5588508"/>
                <a:gd name="connsiteX3" fmla="*/ 6480408 w 8866992"/>
                <a:gd name="connsiteY3" fmla="*/ 0 h 5588508"/>
                <a:gd name="connsiteX4" fmla="*/ 8866992 w 8866992"/>
                <a:gd name="connsiteY4" fmla="*/ 18288 h 5588508"/>
                <a:gd name="connsiteX5" fmla="*/ 6654144 w 8866992"/>
                <a:gd name="connsiteY5" fmla="*/ 3319272 h 5588508"/>
                <a:gd name="connsiteX6" fmla="*/ 2752704 w 8866992"/>
                <a:gd name="connsiteY6" fmla="*/ 5538216 h 5588508"/>
                <a:gd name="connsiteX7" fmla="*/ 408792 w 8866992"/>
                <a:gd name="connsiteY7" fmla="*/ 3675888 h 5588508"/>
                <a:gd name="connsiteX8" fmla="*/ 299950 w 8866992"/>
                <a:gd name="connsiteY8" fmla="*/ 7974 h 5588508"/>
                <a:gd name="connsiteX0" fmla="*/ 190222 w 8757264"/>
                <a:gd name="connsiteY0" fmla="*/ 7974 h 5588508"/>
                <a:gd name="connsiteX1" fmla="*/ 262488 w 8757264"/>
                <a:gd name="connsiteY1" fmla="*/ 9144 h 5588508"/>
                <a:gd name="connsiteX2" fmla="*/ 1710288 w 8757264"/>
                <a:gd name="connsiteY2" fmla="*/ 4047744 h 5588508"/>
                <a:gd name="connsiteX3" fmla="*/ 6370680 w 8757264"/>
                <a:gd name="connsiteY3" fmla="*/ 0 h 5588508"/>
                <a:gd name="connsiteX4" fmla="*/ 8757264 w 8757264"/>
                <a:gd name="connsiteY4" fmla="*/ 18288 h 5588508"/>
                <a:gd name="connsiteX5" fmla="*/ 6544416 w 8757264"/>
                <a:gd name="connsiteY5" fmla="*/ 3319272 h 5588508"/>
                <a:gd name="connsiteX6" fmla="*/ 2642976 w 8757264"/>
                <a:gd name="connsiteY6" fmla="*/ 5538216 h 5588508"/>
                <a:gd name="connsiteX7" fmla="*/ 299064 w 8757264"/>
                <a:gd name="connsiteY7" fmla="*/ 3675888 h 5588508"/>
                <a:gd name="connsiteX8" fmla="*/ 190222 w 8757264"/>
                <a:gd name="connsiteY8" fmla="*/ 7974 h 5588508"/>
                <a:gd name="connsiteX0" fmla="*/ 190222 w 8757264"/>
                <a:gd name="connsiteY0" fmla="*/ 7974 h 5588508"/>
                <a:gd name="connsiteX1" fmla="*/ 262488 w 8757264"/>
                <a:gd name="connsiteY1" fmla="*/ 9144 h 5588508"/>
                <a:gd name="connsiteX2" fmla="*/ 1710288 w 8757264"/>
                <a:gd name="connsiteY2" fmla="*/ 4047744 h 5588508"/>
                <a:gd name="connsiteX3" fmla="*/ 6376776 w 8757264"/>
                <a:gd name="connsiteY3" fmla="*/ 0 h 5588508"/>
                <a:gd name="connsiteX4" fmla="*/ 8757264 w 8757264"/>
                <a:gd name="connsiteY4" fmla="*/ 18288 h 5588508"/>
                <a:gd name="connsiteX5" fmla="*/ 6544416 w 8757264"/>
                <a:gd name="connsiteY5" fmla="*/ 3319272 h 5588508"/>
                <a:gd name="connsiteX6" fmla="*/ 2642976 w 8757264"/>
                <a:gd name="connsiteY6" fmla="*/ 5538216 h 5588508"/>
                <a:gd name="connsiteX7" fmla="*/ 299064 w 8757264"/>
                <a:gd name="connsiteY7" fmla="*/ 3675888 h 5588508"/>
                <a:gd name="connsiteX8" fmla="*/ 190222 w 8757264"/>
                <a:gd name="connsiteY8" fmla="*/ 7974 h 5588508"/>
                <a:gd name="connsiteX0" fmla="*/ 190222 w 8757264"/>
                <a:gd name="connsiteY0" fmla="*/ 0 h 5580534"/>
                <a:gd name="connsiteX1" fmla="*/ 262488 w 8757264"/>
                <a:gd name="connsiteY1" fmla="*/ 1170 h 5580534"/>
                <a:gd name="connsiteX2" fmla="*/ 1710288 w 8757264"/>
                <a:gd name="connsiteY2" fmla="*/ 4039770 h 5580534"/>
                <a:gd name="connsiteX3" fmla="*/ 6364584 w 8757264"/>
                <a:gd name="connsiteY3" fmla="*/ 10314 h 5580534"/>
                <a:gd name="connsiteX4" fmla="*/ 8757264 w 8757264"/>
                <a:gd name="connsiteY4" fmla="*/ 10314 h 5580534"/>
                <a:gd name="connsiteX5" fmla="*/ 6544416 w 8757264"/>
                <a:gd name="connsiteY5" fmla="*/ 3311298 h 5580534"/>
                <a:gd name="connsiteX6" fmla="*/ 2642976 w 8757264"/>
                <a:gd name="connsiteY6" fmla="*/ 5530242 h 5580534"/>
                <a:gd name="connsiteX7" fmla="*/ 299064 w 8757264"/>
                <a:gd name="connsiteY7" fmla="*/ 3667914 h 5580534"/>
                <a:gd name="connsiteX8" fmla="*/ 190222 w 8757264"/>
                <a:gd name="connsiteY8" fmla="*/ 0 h 5580534"/>
                <a:gd name="connsiteX0" fmla="*/ 190222 w 8760312"/>
                <a:gd name="connsiteY0" fmla="*/ 0 h 5580534"/>
                <a:gd name="connsiteX1" fmla="*/ 262488 w 8760312"/>
                <a:gd name="connsiteY1" fmla="*/ 1170 h 5580534"/>
                <a:gd name="connsiteX2" fmla="*/ 1710288 w 8760312"/>
                <a:gd name="connsiteY2" fmla="*/ 4039770 h 5580534"/>
                <a:gd name="connsiteX3" fmla="*/ 6364584 w 8760312"/>
                <a:gd name="connsiteY3" fmla="*/ 10314 h 5580534"/>
                <a:gd name="connsiteX4" fmla="*/ 8760312 w 8760312"/>
                <a:gd name="connsiteY4" fmla="*/ 1170 h 5580534"/>
                <a:gd name="connsiteX5" fmla="*/ 6544416 w 8760312"/>
                <a:gd name="connsiteY5" fmla="*/ 3311298 h 5580534"/>
                <a:gd name="connsiteX6" fmla="*/ 2642976 w 8760312"/>
                <a:gd name="connsiteY6" fmla="*/ 5530242 h 5580534"/>
                <a:gd name="connsiteX7" fmla="*/ 299064 w 8760312"/>
                <a:gd name="connsiteY7" fmla="*/ 3667914 h 5580534"/>
                <a:gd name="connsiteX8" fmla="*/ 190222 w 8760312"/>
                <a:gd name="connsiteY8" fmla="*/ 0 h 5580534"/>
                <a:gd name="connsiteX0" fmla="*/ 190222 w 8760312"/>
                <a:gd name="connsiteY0" fmla="*/ 0 h 5580534"/>
                <a:gd name="connsiteX1" fmla="*/ 262488 w 8760312"/>
                <a:gd name="connsiteY1" fmla="*/ 1170 h 5580534"/>
                <a:gd name="connsiteX2" fmla="*/ 1710288 w 8760312"/>
                <a:gd name="connsiteY2" fmla="*/ 4039770 h 5580534"/>
                <a:gd name="connsiteX3" fmla="*/ 6364584 w 8760312"/>
                <a:gd name="connsiteY3" fmla="*/ 10314 h 5580534"/>
                <a:gd name="connsiteX4" fmla="*/ 8760312 w 8760312"/>
                <a:gd name="connsiteY4" fmla="*/ 1170 h 5580534"/>
                <a:gd name="connsiteX5" fmla="*/ 6544416 w 8760312"/>
                <a:gd name="connsiteY5" fmla="*/ 3311298 h 5580534"/>
                <a:gd name="connsiteX6" fmla="*/ 2642976 w 8760312"/>
                <a:gd name="connsiteY6" fmla="*/ 5530242 h 5580534"/>
                <a:gd name="connsiteX7" fmla="*/ 299064 w 8760312"/>
                <a:gd name="connsiteY7" fmla="*/ 3667914 h 5580534"/>
                <a:gd name="connsiteX8" fmla="*/ 190222 w 8760312"/>
                <a:gd name="connsiteY8" fmla="*/ 0 h 55805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760312" h="5580534">
                  <a:moveTo>
                    <a:pt x="190222" y="0"/>
                  </a:moveTo>
                  <a:lnTo>
                    <a:pt x="262488" y="1170"/>
                  </a:lnTo>
                  <a:cubicBezTo>
                    <a:pt x="186288" y="616866"/>
                    <a:pt x="82656" y="3864510"/>
                    <a:pt x="1710288" y="4039770"/>
                  </a:cubicBezTo>
                  <a:cubicBezTo>
                    <a:pt x="3401928" y="4215030"/>
                    <a:pt x="5012796" y="2790090"/>
                    <a:pt x="6364584" y="10314"/>
                  </a:cubicBezTo>
                  <a:lnTo>
                    <a:pt x="8760312" y="1170"/>
                  </a:lnTo>
                  <a:cubicBezTo>
                    <a:pt x="8396076" y="642774"/>
                    <a:pt x="7551780" y="2331874"/>
                    <a:pt x="6544416" y="3311298"/>
                  </a:cubicBezTo>
                  <a:cubicBezTo>
                    <a:pt x="5537052" y="4290722"/>
                    <a:pt x="4000860" y="5479950"/>
                    <a:pt x="2642976" y="5530242"/>
                  </a:cubicBezTo>
                  <a:cubicBezTo>
                    <a:pt x="1285092" y="5580534"/>
                    <a:pt x="598128" y="4598765"/>
                    <a:pt x="299064" y="3667914"/>
                  </a:cubicBezTo>
                  <a:cubicBezTo>
                    <a:pt x="0" y="2737063"/>
                    <a:pt x="138406" y="461772"/>
                    <a:pt x="190222" y="0"/>
                  </a:cubicBezTo>
                  <a:close/>
                </a:path>
              </a:pathLst>
            </a:custGeom>
            <a:solidFill>
              <a:schemeClr val="tx2">
                <a:lumMod val="75000"/>
                <a:alpha val="1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" name="Freeform 8"/>
            <p:cNvSpPr/>
            <p:nvPr userDrawn="1"/>
          </p:nvSpPr>
          <p:spPr bwMode="gray">
            <a:xfrm>
              <a:off x="960120" y="0"/>
              <a:ext cx="8183880" cy="4215384"/>
            </a:xfrm>
            <a:custGeom>
              <a:avLst/>
              <a:gdLst>
                <a:gd name="connsiteX0" fmla="*/ 0 w 8531352"/>
                <a:gd name="connsiteY0" fmla="*/ 0 h 5093208"/>
                <a:gd name="connsiteX1" fmla="*/ 1060704 w 8531352"/>
                <a:gd name="connsiteY1" fmla="*/ 3867912 h 5093208"/>
                <a:gd name="connsiteX2" fmla="*/ 3712464 w 8531352"/>
                <a:gd name="connsiteY2" fmla="*/ 5093208 h 5093208"/>
                <a:gd name="connsiteX3" fmla="*/ 8531352 w 8531352"/>
                <a:gd name="connsiteY3" fmla="*/ 1581912 h 5093208"/>
                <a:gd name="connsiteX4" fmla="*/ 8531352 w 8531352"/>
                <a:gd name="connsiteY4" fmla="*/ 1527048 h 5093208"/>
                <a:gd name="connsiteX5" fmla="*/ 3685032 w 8531352"/>
                <a:gd name="connsiteY5" fmla="*/ 5038344 h 5093208"/>
                <a:gd name="connsiteX6" fmla="*/ 1097280 w 8531352"/>
                <a:gd name="connsiteY6" fmla="*/ 3840480 h 5093208"/>
                <a:gd name="connsiteX7" fmla="*/ 0 w 8531352"/>
                <a:gd name="connsiteY7" fmla="*/ 0 h 5093208"/>
                <a:gd name="connsiteX0" fmla="*/ 0 w 8531352"/>
                <a:gd name="connsiteY0" fmla="*/ 0 h 5474208"/>
                <a:gd name="connsiteX1" fmla="*/ 1060704 w 8531352"/>
                <a:gd name="connsiteY1" fmla="*/ 3867912 h 5474208"/>
                <a:gd name="connsiteX2" fmla="*/ 3712464 w 8531352"/>
                <a:gd name="connsiteY2" fmla="*/ 5093208 h 5474208"/>
                <a:gd name="connsiteX3" fmla="*/ 8531352 w 8531352"/>
                <a:gd name="connsiteY3" fmla="*/ 1581912 h 5474208"/>
                <a:gd name="connsiteX4" fmla="*/ 8531352 w 8531352"/>
                <a:gd name="connsiteY4" fmla="*/ 1527048 h 5474208"/>
                <a:gd name="connsiteX5" fmla="*/ 3685032 w 8531352"/>
                <a:gd name="connsiteY5" fmla="*/ 5038344 h 5474208"/>
                <a:gd name="connsiteX6" fmla="*/ 1097280 w 8531352"/>
                <a:gd name="connsiteY6" fmla="*/ 3840480 h 5474208"/>
                <a:gd name="connsiteX7" fmla="*/ 0 w 8531352"/>
                <a:gd name="connsiteY7" fmla="*/ 0 h 5474208"/>
                <a:gd name="connsiteX0" fmla="*/ 0 w 8531352"/>
                <a:gd name="connsiteY0" fmla="*/ 0 h 5474208"/>
                <a:gd name="connsiteX1" fmla="*/ 1060704 w 8531352"/>
                <a:gd name="connsiteY1" fmla="*/ 3867912 h 5474208"/>
                <a:gd name="connsiteX2" fmla="*/ 3712464 w 8531352"/>
                <a:gd name="connsiteY2" fmla="*/ 5093208 h 5474208"/>
                <a:gd name="connsiteX3" fmla="*/ 8531352 w 8531352"/>
                <a:gd name="connsiteY3" fmla="*/ 1581912 h 5474208"/>
                <a:gd name="connsiteX4" fmla="*/ 8531352 w 8531352"/>
                <a:gd name="connsiteY4" fmla="*/ 1527048 h 5474208"/>
                <a:gd name="connsiteX5" fmla="*/ 3685032 w 8531352"/>
                <a:gd name="connsiteY5" fmla="*/ 5038344 h 5474208"/>
                <a:gd name="connsiteX6" fmla="*/ 1097280 w 8531352"/>
                <a:gd name="connsiteY6" fmla="*/ 3840480 h 5474208"/>
                <a:gd name="connsiteX7" fmla="*/ 0 w 8531352"/>
                <a:gd name="connsiteY7" fmla="*/ 0 h 5474208"/>
                <a:gd name="connsiteX0" fmla="*/ 0 w 8531352"/>
                <a:gd name="connsiteY0" fmla="*/ 4572 h 5478780"/>
                <a:gd name="connsiteX1" fmla="*/ 1060704 w 8531352"/>
                <a:gd name="connsiteY1" fmla="*/ 3872484 h 5478780"/>
                <a:gd name="connsiteX2" fmla="*/ 3712464 w 8531352"/>
                <a:gd name="connsiteY2" fmla="*/ 5097780 h 5478780"/>
                <a:gd name="connsiteX3" fmla="*/ 8531352 w 8531352"/>
                <a:gd name="connsiteY3" fmla="*/ 1586484 h 5478780"/>
                <a:gd name="connsiteX4" fmla="*/ 8531352 w 8531352"/>
                <a:gd name="connsiteY4" fmla="*/ 1531620 h 5478780"/>
                <a:gd name="connsiteX5" fmla="*/ 3685032 w 8531352"/>
                <a:gd name="connsiteY5" fmla="*/ 5042916 h 5478780"/>
                <a:gd name="connsiteX6" fmla="*/ 1097280 w 8531352"/>
                <a:gd name="connsiteY6" fmla="*/ 3845052 h 5478780"/>
                <a:gd name="connsiteX7" fmla="*/ 0 w 8531352"/>
                <a:gd name="connsiteY7" fmla="*/ 4572 h 5478780"/>
                <a:gd name="connsiteX0" fmla="*/ 6096 w 8537448"/>
                <a:gd name="connsiteY0" fmla="*/ 4572 h 5478780"/>
                <a:gd name="connsiteX1" fmla="*/ 1066800 w 8537448"/>
                <a:gd name="connsiteY1" fmla="*/ 3872484 h 5478780"/>
                <a:gd name="connsiteX2" fmla="*/ 3718560 w 8537448"/>
                <a:gd name="connsiteY2" fmla="*/ 5097780 h 5478780"/>
                <a:gd name="connsiteX3" fmla="*/ 8537448 w 8537448"/>
                <a:gd name="connsiteY3" fmla="*/ 1586484 h 5478780"/>
                <a:gd name="connsiteX4" fmla="*/ 8537448 w 8537448"/>
                <a:gd name="connsiteY4" fmla="*/ 1531620 h 5478780"/>
                <a:gd name="connsiteX5" fmla="*/ 3691128 w 8537448"/>
                <a:gd name="connsiteY5" fmla="*/ 5042916 h 5478780"/>
                <a:gd name="connsiteX6" fmla="*/ 1103376 w 8537448"/>
                <a:gd name="connsiteY6" fmla="*/ 3845052 h 5478780"/>
                <a:gd name="connsiteX7" fmla="*/ 6096 w 8537448"/>
                <a:gd name="connsiteY7" fmla="*/ 4572 h 5478780"/>
                <a:gd name="connsiteX0" fmla="*/ 6096 w 8537448"/>
                <a:gd name="connsiteY0" fmla="*/ 0 h 5474208"/>
                <a:gd name="connsiteX1" fmla="*/ 1066800 w 8537448"/>
                <a:gd name="connsiteY1" fmla="*/ 3867912 h 5474208"/>
                <a:gd name="connsiteX2" fmla="*/ 3718560 w 8537448"/>
                <a:gd name="connsiteY2" fmla="*/ 5093208 h 5474208"/>
                <a:gd name="connsiteX3" fmla="*/ 8537448 w 8537448"/>
                <a:gd name="connsiteY3" fmla="*/ 1581912 h 5474208"/>
                <a:gd name="connsiteX4" fmla="*/ 8537448 w 8537448"/>
                <a:gd name="connsiteY4" fmla="*/ 1527048 h 5474208"/>
                <a:gd name="connsiteX5" fmla="*/ 3691128 w 8537448"/>
                <a:gd name="connsiteY5" fmla="*/ 5038344 h 5474208"/>
                <a:gd name="connsiteX6" fmla="*/ 1103376 w 8537448"/>
                <a:gd name="connsiteY6" fmla="*/ 3840480 h 5474208"/>
                <a:gd name="connsiteX7" fmla="*/ 6096 w 8537448"/>
                <a:gd name="connsiteY7" fmla="*/ 0 h 5474208"/>
                <a:gd name="connsiteX0" fmla="*/ 173002 w 8704354"/>
                <a:gd name="connsiteY0" fmla="*/ 633958 h 6108166"/>
                <a:gd name="connsiteX1" fmla="*/ 1233706 w 8704354"/>
                <a:gd name="connsiteY1" fmla="*/ 4501870 h 6108166"/>
                <a:gd name="connsiteX2" fmla="*/ 3885466 w 8704354"/>
                <a:gd name="connsiteY2" fmla="*/ 5727166 h 6108166"/>
                <a:gd name="connsiteX3" fmla="*/ 8704354 w 8704354"/>
                <a:gd name="connsiteY3" fmla="*/ 2215870 h 6108166"/>
                <a:gd name="connsiteX4" fmla="*/ 8704354 w 8704354"/>
                <a:gd name="connsiteY4" fmla="*/ 2161006 h 6108166"/>
                <a:gd name="connsiteX5" fmla="*/ 3858034 w 8704354"/>
                <a:gd name="connsiteY5" fmla="*/ 5672302 h 6108166"/>
                <a:gd name="connsiteX6" fmla="*/ 1270282 w 8704354"/>
                <a:gd name="connsiteY6" fmla="*/ 4474438 h 6108166"/>
                <a:gd name="connsiteX7" fmla="*/ 195692 w 8704354"/>
                <a:gd name="connsiteY7" fmla="*/ 698123 h 6108166"/>
                <a:gd name="connsiteX8" fmla="*/ 173002 w 8704354"/>
                <a:gd name="connsiteY8" fmla="*/ 633958 h 6108166"/>
                <a:gd name="connsiteX0" fmla="*/ 173002 w 8704354"/>
                <a:gd name="connsiteY0" fmla="*/ 633958 h 6108166"/>
                <a:gd name="connsiteX1" fmla="*/ 1233706 w 8704354"/>
                <a:gd name="connsiteY1" fmla="*/ 4501870 h 6108166"/>
                <a:gd name="connsiteX2" fmla="*/ 3885466 w 8704354"/>
                <a:gd name="connsiteY2" fmla="*/ 5727166 h 6108166"/>
                <a:gd name="connsiteX3" fmla="*/ 8704354 w 8704354"/>
                <a:gd name="connsiteY3" fmla="*/ 2215870 h 6108166"/>
                <a:gd name="connsiteX4" fmla="*/ 8704354 w 8704354"/>
                <a:gd name="connsiteY4" fmla="*/ 2161006 h 6108166"/>
                <a:gd name="connsiteX5" fmla="*/ 3858034 w 8704354"/>
                <a:gd name="connsiteY5" fmla="*/ 5672302 h 6108166"/>
                <a:gd name="connsiteX6" fmla="*/ 1270282 w 8704354"/>
                <a:gd name="connsiteY6" fmla="*/ 4474438 h 6108166"/>
                <a:gd name="connsiteX7" fmla="*/ 195692 w 8704354"/>
                <a:gd name="connsiteY7" fmla="*/ 698123 h 6108166"/>
                <a:gd name="connsiteX8" fmla="*/ 173002 w 8704354"/>
                <a:gd name="connsiteY8" fmla="*/ 633958 h 6108166"/>
                <a:gd name="connsiteX0" fmla="*/ 173002 w 8704354"/>
                <a:gd name="connsiteY0" fmla="*/ 652115 h 6126323"/>
                <a:gd name="connsiteX1" fmla="*/ 1233706 w 8704354"/>
                <a:gd name="connsiteY1" fmla="*/ 4520027 h 6126323"/>
                <a:gd name="connsiteX2" fmla="*/ 3885466 w 8704354"/>
                <a:gd name="connsiteY2" fmla="*/ 5745323 h 6126323"/>
                <a:gd name="connsiteX3" fmla="*/ 8704354 w 8704354"/>
                <a:gd name="connsiteY3" fmla="*/ 2234027 h 6126323"/>
                <a:gd name="connsiteX4" fmla="*/ 8704354 w 8704354"/>
                <a:gd name="connsiteY4" fmla="*/ 2179163 h 6126323"/>
                <a:gd name="connsiteX5" fmla="*/ 3858034 w 8704354"/>
                <a:gd name="connsiteY5" fmla="*/ 5690459 h 6126323"/>
                <a:gd name="connsiteX6" fmla="*/ 1270282 w 8704354"/>
                <a:gd name="connsiteY6" fmla="*/ 4492595 h 6126323"/>
                <a:gd name="connsiteX7" fmla="*/ 271892 w 8704354"/>
                <a:gd name="connsiteY7" fmla="*/ 640080 h 6126323"/>
                <a:gd name="connsiteX8" fmla="*/ 173002 w 8704354"/>
                <a:gd name="connsiteY8" fmla="*/ 652115 h 6126323"/>
                <a:gd name="connsiteX0" fmla="*/ 190469 w 8721821"/>
                <a:gd name="connsiteY0" fmla="*/ 733123 h 6207331"/>
                <a:gd name="connsiteX1" fmla="*/ 1251173 w 8721821"/>
                <a:gd name="connsiteY1" fmla="*/ 4601035 h 6207331"/>
                <a:gd name="connsiteX2" fmla="*/ 3902933 w 8721821"/>
                <a:gd name="connsiteY2" fmla="*/ 5826331 h 6207331"/>
                <a:gd name="connsiteX3" fmla="*/ 8721821 w 8721821"/>
                <a:gd name="connsiteY3" fmla="*/ 2315035 h 6207331"/>
                <a:gd name="connsiteX4" fmla="*/ 8721821 w 8721821"/>
                <a:gd name="connsiteY4" fmla="*/ 2260171 h 6207331"/>
                <a:gd name="connsiteX5" fmla="*/ 3875501 w 8721821"/>
                <a:gd name="connsiteY5" fmla="*/ 5771467 h 6207331"/>
                <a:gd name="connsiteX6" fmla="*/ 1287749 w 8721821"/>
                <a:gd name="connsiteY6" fmla="*/ 4573603 h 6207331"/>
                <a:gd name="connsiteX7" fmla="*/ 289359 w 8721821"/>
                <a:gd name="connsiteY7" fmla="*/ 721088 h 6207331"/>
                <a:gd name="connsiteX8" fmla="*/ 108356 w 8721821"/>
                <a:gd name="connsiteY8" fmla="*/ 247077 h 6207331"/>
                <a:gd name="connsiteX9" fmla="*/ 190469 w 8721821"/>
                <a:gd name="connsiteY9" fmla="*/ 733123 h 6207331"/>
                <a:gd name="connsiteX0" fmla="*/ 160302 w 8691654"/>
                <a:gd name="connsiteY0" fmla="*/ 652115 h 6126323"/>
                <a:gd name="connsiteX1" fmla="*/ 1221006 w 8691654"/>
                <a:gd name="connsiteY1" fmla="*/ 4520027 h 6126323"/>
                <a:gd name="connsiteX2" fmla="*/ 3872766 w 8691654"/>
                <a:gd name="connsiteY2" fmla="*/ 5745323 h 6126323"/>
                <a:gd name="connsiteX3" fmla="*/ 8691654 w 8691654"/>
                <a:gd name="connsiteY3" fmla="*/ 2234027 h 6126323"/>
                <a:gd name="connsiteX4" fmla="*/ 8691654 w 8691654"/>
                <a:gd name="connsiteY4" fmla="*/ 2179163 h 6126323"/>
                <a:gd name="connsiteX5" fmla="*/ 3845334 w 8691654"/>
                <a:gd name="connsiteY5" fmla="*/ 5690459 h 6126323"/>
                <a:gd name="connsiteX6" fmla="*/ 1257582 w 8691654"/>
                <a:gd name="connsiteY6" fmla="*/ 4492595 h 6126323"/>
                <a:gd name="connsiteX7" fmla="*/ 259192 w 8691654"/>
                <a:gd name="connsiteY7" fmla="*/ 640080 h 6126323"/>
                <a:gd name="connsiteX8" fmla="*/ 160302 w 8691654"/>
                <a:gd name="connsiteY8" fmla="*/ 652115 h 6126323"/>
                <a:gd name="connsiteX0" fmla="*/ 0 w 8531352"/>
                <a:gd name="connsiteY0" fmla="*/ 12035 h 5486243"/>
                <a:gd name="connsiteX1" fmla="*/ 1060704 w 8531352"/>
                <a:gd name="connsiteY1" fmla="*/ 3879947 h 5486243"/>
                <a:gd name="connsiteX2" fmla="*/ 3712464 w 8531352"/>
                <a:gd name="connsiteY2" fmla="*/ 5105243 h 5486243"/>
                <a:gd name="connsiteX3" fmla="*/ 8531352 w 8531352"/>
                <a:gd name="connsiteY3" fmla="*/ 1593947 h 5486243"/>
                <a:gd name="connsiteX4" fmla="*/ 8531352 w 8531352"/>
                <a:gd name="connsiteY4" fmla="*/ 1539083 h 5486243"/>
                <a:gd name="connsiteX5" fmla="*/ 3685032 w 8531352"/>
                <a:gd name="connsiteY5" fmla="*/ 5050379 h 5486243"/>
                <a:gd name="connsiteX6" fmla="*/ 1097280 w 8531352"/>
                <a:gd name="connsiteY6" fmla="*/ 3852515 h 5486243"/>
                <a:gd name="connsiteX7" fmla="*/ 98890 w 8531352"/>
                <a:gd name="connsiteY7" fmla="*/ 0 h 5486243"/>
                <a:gd name="connsiteX8" fmla="*/ 0 w 8531352"/>
                <a:gd name="connsiteY8" fmla="*/ 12035 h 5486243"/>
                <a:gd name="connsiteX0" fmla="*/ 0 w 8531352"/>
                <a:gd name="connsiteY0" fmla="*/ 12035 h 5486243"/>
                <a:gd name="connsiteX1" fmla="*/ 1060704 w 8531352"/>
                <a:gd name="connsiteY1" fmla="*/ 3879947 h 5486243"/>
                <a:gd name="connsiteX2" fmla="*/ 3712464 w 8531352"/>
                <a:gd name="connsiteY2" fmla="*/ 5105243 h 5486243"/>
                <a:gd name="connsiteX3" fmla="*/ 8531352 w 8531352"/>
                <a:gd name="connsiteY3" fmla="*/ 1593947 h 5486243"/>
                <a:gd name="connsiteX4" fmla="*/ 8531352 w 8531352"/>
                <a:gd name="connsiteY4" fmla="*/ 1539083 h 5486243"/>
                <a:gd name="connsiteX5" fmla="*/ 3685032 w 8531352"/>
                <a:gd name="connsiteY5" fmla="*/ 5050379 h 5486243"/>
                <a:gd name="connsiteX6" fmla="*/ 1097280 w 8531352"/>
                <a:gd name="connsiteY6" fmla="*/ 3852515 h 5486243"/>
                <a:gd name="connsiteX7" fmla="*/ 98890 w 8531352"/>
                <a:gd name="connsiteY7" fmla="*/ 0 h 5486243"/>
                <a:gd name="connsiteX8" fmla="*/ 0 w 8531352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1163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054227"/>
                <a:gd name="connsiteX1" fmla="*/ 1078129 w 8548777"/>
                <a:gd name="connsiteY1" fmla="*/ 3883795 h 5054227"/>
                <a:gd name="connsiteX2" fmla="*/ 3729889 w 8548777"/>
                <a:gd name="connsiteY2" fmla="*/ 4270891 h 5054227"/>
                <a:gd name="connsiteX3" fmla="*/ 8548777 w 8548777"/>
                <a:gd name="connsiteY3" fmla="*/ 1597795 h 5054227"/>
                <a:gd name="connsiteX4" fmla="*/ 8548777 w 8548777"/>
                <a:gd name="connsiteY4" fmla="*/ 1542931 h 5054227"/>
                <a:gd name="connsiteX5" fmla="*/ 3702457 w 8548777"/>
                <a:gd name="connsiteY5" fmla="*/ 5054227 h 5054227"/>
                <a:gd name="connsiteX6" fmla="*/ 1114705 w 8548777"/>
                <a:gd name="connsiteY6" fmla="*/ 3856363 h 5054227"/>
                <a:gd name="connsiteX7" fmla="*/ 40115 w 8548777"/>
                <a:gd name="connsiteY7" fmla="*/ 3848 h 5054227"/>
                <a:gd name="connsiteX8" fmla="*/ 17425 w 8548777"/>
                <a:gd name="connsiteY8" fmla="*/ 15883 h 5054227"/>
                <a:gd name="connsiteX0" fmla="*/ 17425 w 8548777"/>
                <a:gd name="connsiteY0" fmla="*/ 15883 h 4651891"/>
                <a:gd name="connsiteX1" fmla="*/ 1078129 w 8548777"/>
                <a:gd name="connsiteY1" fmla="*/ 3883795 h 4651891"/>
                <a:gd name="connsiteX2" fmla="*/ 3729889 w 8548777"/>
                <a:gd name="connsiteY2" fmla="*/ 4270891 h 4651891"/>
                <a:gd name="connsiteX3" fmla="*/ 8548777 w 8548777"/>
                <a:gd name="connsiteY3" fmla="*/ 1597795 h 4651891"/>
                <a:gd name="connsiteX4" fmla="*/ 8548777 w 8548777"/>
                <a:gd name="connsiteY4" fmla="*/ 1542931 h 4651891"/>
                <a:gd name="connsiteX5" fmla="*/ 3702457 w 8548777"/>
                <a:gd name="connsiteY5" fmla="*/ 3606427 h 4651891"/>
                <a:gd name="connsiteX6" fmla="*/ 1114705 w 8548777"/>
                <a:gd name="connsiteY6" fmla="*/ 3856363 h 4651891"/>
                <a:gd name="connsiteX7" fmla="*/ 40115 w 8548777"/>
                <a:gd name="connsiteY7" fmla="*/ 3848 h 4651891"/>
                <a:gd name="connsiteX8" fmla="*/ 17425 w 8548777"/>
                <a:gd name="connsiteY8" fmla="*/ 15883 h 4651891"/>
                <a:gd name="connsiteX0" fmla="*/ 17425 w 8548777"/>
                <a:gd name="connsiteY0" fmla="*/ 15883 h 5032891"/>
                <a:gd name="connsiteX1" fmla="*/ 1078129 w 8548777"/>
                <a:gd name="connsiteY1" fmla="*/ 3883795 h 5032891"/>
                <a:gd name="connsiteX2" fmla="*/ 5253889 w 8548777"/>
                <a:gd name="connsiteY2" fmla="*/ 4651891 h 5032891"/>
                <a:gd name="connsiteX3" fmla="*/ 8548777 w 8548777"/>
                <a:gd name="connsiteY3" fmla="*/ 1597795 h 5032891"/>
                <a:gd name="connsiteX4" fmla="*/ 8548777 w 8548777"/>
                <a:gd name="connsiteY4" fmla="*/ 1542931 h 5032891"/>
                <a:gd name="connsiteX5" fmla="*/ 3702457 w 8548777"/>
                <a:gd name="connsiteY5" fmla="*/ 3606427 h 5032891"/>
                <a:gd name="connsiteX6" fmla="*/ 1114705 w 8548777"/>
                <a:gd name="connsiteY6" fmla="*/ 3856363 h 5032891"/>
                <a:gd name="connsiteX7" fmla="*/ 40115 w 8548777"/>
                <a:gd name="connsiteY7" fmla="*/ 3848 h 5032891"/>
                <a:gd name="connsiteX8" fmla="*/ 17425 w 8548777"/>
                <a:gd name="connsiteY8" fmla="*/ 15883 h 5032891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114705 w 8548777"/>
                <a:gd name="connsiteY6" fmla="*/ 38563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114705 w 8548777"/>
                <a:gd name="connsiteY6" fmla="*/ 38563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648105 w 8548777"/>
                <a:gd name="connsiteY6" fmla="*/ 33229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648105 w 8548777"/>
                <a:gd name="connsiteY6" fmla="*/ 33229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28971 w 8531352"/>
                <a:gd name="connsiteY4" fmla="*/ 1514356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8496"/>
                <a:gd name="connsiteY0" fmla="*/ 15883 h 5044003"/>
                <a:gd name="connsiteX1" fmla="*/ 1060704 w 8538496"/>
                <a:gd name="connsiteY1" fmla="*/ 3883795 h 5044003"/>
                <a:gd name="connsiteX2" fmla="*/ 5236464 w 8538496"/>
                <a:gd name="connsiteY2" fmla="*/ 4651891 h 5044003"/>
                <a:gd name="connsiteX3" fmla="*/ 8538496 w 8538496"/>
                <a:gd name="connsiteY3" fmla="*/ 1531120 h 5044003"/>
                <a:gd name="connsiteX4" fmla="*/ 8528971 w 8538496"/>
                <a:gd name="connsiteY4" fmla="*/ 1514356 h 5044003"/>
                <a:gd name="connsiteX5" fmla="*/ 3685032 w 8538496"/>
                <a:gd name="connsiteY5" fmla="*/ 3606427 h 5044003"/>
                <a:gd name="connsiteX6" fmla="*/ 1630680 w 8538496"/>
                <a:gd name="connsiteY6" fmla="*/ 3322963 h 5044003"/>
                <a:gd name="connsiteX7" fmla="*/ 22690 w 8538496"/>
                <a:gd name="connsiteY7" fmla="*/ 3848 h 5044003"/>
                <a:gd name="connsiteX8" fmla="*/ 0 w 8538496"/>
                <a:gd name="connsiteY8" fmla="*/ 15883 h 5044003"/>
                <a:gd name="connsiteX0" fmla="*/ 0 w 8538496"/>
                <a:gd name="connsiteY0" fmla="*/ 15883 h 5044003"/>
                <a:gd name="connsiteX1" fmla="*/ 1060704 w 8538496"/>
                <a:gd name="connsiteY1" fmla="*/ 3883795 h 5044003"/>
                <a:gd name="connsiteX2" fmla="*/ 5236464 w 8538496"/>
                <a:gd name="connsiteY2" fmla="*/ 4651891 h 5044003"/>
                <a:gd name="connsiteX3" fmla="*/ 8538496 w 8538496"/>
                <a:gd name="connsiteY3" fmla="*/ 1531120 h 5044003"/>
                <a:gd name="connsiteX4" fmla="*/ 8528971 w 8538496"/>
                <a:gd name="connsiteY4" fmla="*/ 1514356 h 5044003"/>
                <a:gd name="connsiteX5" fmla="*/ 5132832 w 8538496"/>
                <a:gd name="connsiteY5" fmla="*/ 4292227 h 5044003"/>
                <a:gd name="connsiteX6" fmla="*/ 1630680 w 8538496"/>
                <a:gd name="connsiteY6" fmla="*/ 3322963 h 5044003"/>
                <a:gd name="connsiteX7" fmla="*/ 22690 w 8538496"/>
                <a:gd name="connsiteY7" fmla="*/ 3848 h 5044003"/>
                <a:gd name="connsiteX8" fmla="*/ 0 w 8538496"/>
                <a:gd name="connsiteY8" fmla="*/ 15883 h 5044003"/>
                <a:gd name="connsiteX0" fmla="*/ 0 w 8538496"/>
                <a:gd name="connsiteY0" fmla="*/ 15883 h 5098867"/>
                <a:gd name="connsiteX1" fmla="*/ 1060704 w 8538496"/>
                <a:gd name="connsiteY1" fmla="*/ 3883795 h 5098867"/>
                <a:gd name="connsiteX2" fmla="*/ 5236464 w 8538496"/>
                <a:gd name="connsiteY2" fmla="*/ 4651891 h 5098867"/>
                <a:gd name="connsiteX3" fmla="*/ 8538496 w 8538496"/>
                <a:gd name="connsiteY3" fmla="*/ 1531120 h 5098867"/>
                <a:gd name="connsiteX4" fmla="*/ 8528971 w 8538496"/>
                <a:gd name="connsiteY4" fmla="*/ 1514356 h 5098867"/>
                <a:gd name="connsiteX5" fmla="*/ 5132832 w 8538496"/>
                <a:gd name="connsiteY5" fmla="*/ 4292227 h 5098867"/>
                <a:gd name="connsiteX6" fmla="*/ 1630680 w 8538496"/>
                <a:gd name="connsiteY6" fmla="*/ 3322963 h 5098867"/>
                <a:gd name="connsiteX7" fmla="*/ 22690 w 8538496"/>
                <a:gd name="connsiteY7" fmla="*/ 3848 h 5098867"/>
                <a:gd name="connsiteX8" fmla="*/ 0 w 8538496"/>
                <a:gd name="connsiteY8" fmla="*/ 15883 h 5098867"/>
                <a:gd name="connsiteX0" fmla="*/ 0 w 8538496"/>
                <a:gd name="connsiteY0" fmla="*/ 15883 h 5098867"/>
                <a:gd name="connsiteX1" fmla="*/ 1060704 w 8538496"/>
                <a:gd name="connsiteY1" fmla="*/ 3883795 h 5098867"/>
                <a:gd name="connsiteX2" fmla="*/ 5236464 w 8538496"/>
                <a:gd name="connsiteY2" fmla="*/ 4651891 h 5098867"/>
                <a:gd name="connsiteX3" fmla="*/ 8538496 w 8538496"/>
                <a:gd name="connsiteY3" fmla="*/ 1531120 h 5098867"/>
                <a:gd name="connsiteX4" fmla="*/ 8528971 w 8538496"/>
                <a:gd name="connsiteY4" fmla="*/ 1514356 h 5098867"/>
                <a:gd name="connsiteX5" fmla="*/ 5132832 w 8538496"/>
                <a:gd name="connsiteY5" fmla="*/ 4292227 h 5098867"/>
                <a:gd name="connsiteX6" fmla="*/ 1630680 w 8538496"/>
                <a:gd name="connsiteY6" fmla="*/ 3322963 h 5098867"/>
                <a:gd name="connsiteX7" fmla="*/ 22690 w 8538496"/>
                <a:gd name="connsiteY7" fmla="*/ 3848 h 5098867"/>
                <a:gd name="connsiteX8" fmla="*/ 0 w 8538496"/>
                <a:gd name="connsiteY8" fmla="*/ 15883 h 5098867"/>
                <a:gd name="connsiteX0" fmla="*/ 0 w 8538496"/>
                <a:gd name="connsiteY0" fmla="*/ 15883 h 5086675"/>
                <a:gd name="connsiteX1" fmla="*/ 1060704 w 8538496"/>
                <a:gd name="connsiteY1" fmla="*/ 3883795 h 5086675"/>
                <a:gd name="connsiteX2" fmla="*/ 5202936 w 8538496"/>
                <a:gd name="connsiteY2" fmla="*/ 4639699 h 5086675"/>
                <a:gd name="connsiteX3" fmla="*/ 8538496 w 8538496"/>
                <a:gd name="connsiteY3" fmla="*/ 1531120 h 5086675"/>
                <a:gd name="connsiteX4" fmla="*/ 8528971 w 8538496"/>
                <a:gd name="connsiteY4" fmla="*/ 1514356 h 5086675"/>
                <a:gd name="connsiteX5" fmla="*/ 5132832 w 8538496"/>
                <a:gd name="connsiteY5" fmla="*/ 4292227 h 5086675"/>
                <a:gd name="connsiteX6" fmla="*/ 1630680 w 8538496"/>
                <a:gd name="connsiteY6" fmla="*/ 3322963 h 5086675"/>
                <a:gd name="connsiteX7" fmla="*/ 22690 w 8538496"/>
                <a:gd name="connsiteY7" fmla="*/ 3848 h 5086675"/>
                <a:gd name="connsiteX8" fmla="*/ 0 w 8538496"/>
                <a:gd name="connsiteY8" fmla="*/ 15883 h 5086675"/>
                <a:gd name="connsiteX0" fmla="*/ 0 w 8538496"/>
                <a:gd name="connsiteY0" fmla="*/ 15883 h 5318323"/>
                <a:gd name="connsiteX1" fmla="*/ 1060704 w 8538496"/>
                <a:gd name="connsiteY1" fmla="*/ 3883795 h 5318323"/>
                <a:gd name="connsiteX2" fmla="*/ 5202936 w 8538496"/>
                <a:gd name="connsiteY2" fmla="*/ 4639699 h 5318323"/>
                <a:gd name="connsiteX3" fmla="*/ 8538496 w 8538496"/>
                <a:gd name="connsiteY3" fmla="*/ 1531120 h 5318323"/>
                <a:gd name="connsiteX4" fmla="*/ 8528971 w 8538496"/>
                <a:gd name="connsiteY4" fmla="*/ 1514356 h 5318323"/>
                <a:gd name="connsiteX5" fmla="*/ 5132832 w 8538496"/>
                <a:gd name="connsiteY5" fmla="*/ 4292227 h 5318323"/>
                <a:gd name="connsiteX6" fmla="*/ 1630680 w 8538496"/>
                <a:gd name="connsiteY6" fmla="*/ 3322963 h 5318323"/>
                <a:gd name="connsiteX7" fmla="*/ 22690 w 8538496"/>
                <a:gd name="connsiteY7" fmla="*/ 3848 h 5318323"/>
                <a:gd name="connsiteX8" fmla="*/ 0 w 8538496"/>
                <a:gd name="connsiteY8" fmla="*/ 15883 h 5318323"/>
                <a:gd name="connsiteX0" fmla="*/ 766572 w 9305068"/>
                <a:gd name="connsiteY0" fmla="*/ 15883 h 5318323"/>
                <a:gd name="connsiteX1" fmla="*/ 1827276 w 9305068"/>
                <a:gd name="connsiteY1" fmla="*/ 3883795 h 5318323"/>
                <a:gd name="connsiteX2" fmla="*/ 5969508 w 9305068"/>
                <a:gd name="connsiteY2" fmla="*/ 4639699 h 5318323"/>
                <a:gd name="connsiteX3" fmla="*/ 9305068 w 9305068"/>
                <a:gd name="connsiteY3" fmla="*/ 1531120 h 5318323"/>
                <a:gd name="connsiteX4" fmla="*/ 9295543 w 9305068"/>
                <a:gd name="connsiteY4" fmla="*/ 1514356 h 5318323"/>
                <a:gd name="connsiteX5" fmla="*/ 5899404 w 9305068"/>
                <a:gd name="connsiteY5" fmla="*/ 4292227 h 5318323"/>
                <a:gd name="connsiteX6" fmla="*/ 2397252 w 9305068"/>
                <a:gd name="connsiteY6" fmla="*/ 3322963 h 5318323"/>
                <a:gd name="connsiteX7" fmla="*/ 789262 w 9305068"/>
                <a:gd name="connsiteY7" fmla="*/ 3848 h 5318323"/>
                <a:gd name="connsiteX8" fmla="*/ 766572 w 9305068"/>
                <a:gd name="connsiteY8" fmla="*/ 15883 h 5318323"/>
                <a:gd name="connsiteX0" fmla="*/ 0 w 8538496"/>
                <a:gd name="connsiteY0" fmla="*/ 15883 h 5507299"/>
                <a:gd name="connsiteX1" fmla="*/ 1060704 w 8538496"/>
                <a:gd name="connsiteY1" fmla="*/ 3883795 h 5507299"/>
                <a:gd name="connsiteX2" fmla="*/ 4861560 w 8538496"/>
                <a:gd name="connsiteY2" fmla="*/ 4828675 h 5507299"/>
                <a:gd name="connsiteX3" fmla="*/ 8538496 w 8538496"/>
                <a:gd name="connsiteY3" fmla="*/ 1531120 h 5507299"/>
                <a:gd name="connsiteX4" fmla="*/ 8528971 w 8538496"/>
                <a:gd name="connsiteY4" fmla="*/ 1514356 h 5507299"/>
                <a:gd name="connsiteX5" fmla="*/ 5132832 w 8538496"/>
                <a:gd name="connsiteY5" fmla="*/ 4292227 h 5507299"/>
                <a:gd name="connsiteX6" fmla="*/ 1630680 w 8538496"/>
                <a:gd name="connsiteY6" fmla="*/ 3322963 h 5507299"/>
                <a:gd name="connsiteX7" fmla="*/ 22690 w 8538496"/>
                <a:gd name="connsiteY7" fmla="*/ 3848 h 5507299"/>
                <a:gd name="connsiteX8" fmla="*/ 0 w 8538496"/>
                <a:gd name="connsiteY8" fmla="*/ 15883 h 5507299"/>
                <a:gd name="connsiteX0" fmla="*/ 0 w 8538496"/>
                <a:gd name="connsiteY0" fmla="*/ 15883 h 5507299"/>
                <a:gd name="connsiteX1" fmla="*/ 1060704 w 8538496"/>
                <a:gd name="connsiteY1" fmla="*/ 3883795 h 5507299"/>
                <a:gd name="connsiteX2" fmla="*/ 4861560 w 8538496"/>
                <a:gd name="connsiteY2" fmla="*/ 4828675 h 5507299"/>
                <a:gd name="connsiteX3" fmla="*/ 8538496 w 8538496"/>
                <a:gd name="connsiteY3" fmla="*/ 1531120 h 5507299"/>
                <a:gd name="connsiteX4" fmla="*/ 8528971 w 8538496"/>
                <a:gd name="connsiteY4" fmla="*/ 1514356 h 5507299"/>
                <a:gd name="connsiteX5" fmla="*/ 5132832 w 8538496"/>
                <a:gd name="connsiteY5" fmla="*/ 4292227 h 5507299"/>
                <a:gd name="connsiteX6" fmla="*/ 1630680 w 8538496"/>
                <a:gd name="connsiteY6" fmla="*/ 3322963 h 5507299"/>
                <a:gd name="connsiteX7" fmla="*/ 22690 w 8538496"/>
                <a:gd name="connsiteY7" fmla="*/ 3848 h 5507299"/>
                <a:gd name="connsiteX8" fmla="*/ 0 w 8538496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660297 w 8568113"/>
                <a:gd name="connsiteY6" fmla="*/ 332296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660297 w 8568113"/>
                <a:gd name="connsiteY6" fmla="*/ 332296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85118 w 8623614"/>
                <a:gd name="connsiteY0" fmla="*/ 15883 h 5507299"/>
                <a:gd name="connsiteX1" fmla="*/ 1145822 w 8623614"/>
                <a:gd name="connsiteY1" fmla="*/ 3883795 h 5507299"/>
                <a:gd name="connsiteX2" fmla="*/ 4946678 w 8623614"/>
                <a:gd name="connsiteY2" fmla="*/ 4828675 h 5507299"/>
                <a:gd name="connsiteX3" fmla="*/ 8623614 w 8623614"/>
                <a:gd name="connsiteY3" fmla="*/ 1531120 h 5507299"/>
                <a:gd name="connsiteX4" fmla="*/ 8614089 w 8623614"/>
                <a:gd name="connsiteY4" fmla="*/ 1514356 h 5507299"/>
                <a:gd name="connsiteX5" fmla="*/ 4916198 w 8623614"/>
                <a:gd name="connsiteY5" fmla="*/ 4764667 h 5507299"/>
                <a:gd name="connsiteX6" fmla="*/ 1237262 w 8623614"/>
                <a:gd name="connsiteY6" fmla="*/ 3917323 h 5507299"/>
                <a:gd name="connsiteX7" fmla="*/ 107808 w 8623614"/>
                <a:gd name="connsiteY7" fmla="*/ 3848 h 5507299"/>
                <a:gd name="connsiteX8" fmla="*/ 85118 w 8623614"/>
                <a:gd name="connsiteY8" fmla="*/ 15883 h 5507299"/>
                <a:gd name="connsiteX0" fmla="*/ 85118 w 8623614"/>
                <a:gd name="connsiteY0" fmla="*/ 15883 h 5507299"/>
                <a:gd name="connsiteX1" fmla="*/ 1145822 w 8623614"/>
                <a:gd name="connsiteY1" fmla="*/ 3883795 h 5507299"/>
                <a:gd name="connsiteX2" fmla="*/ 4946678 w 8623614"/>
                <a:gd name="connsiteY2" fmla="*/ 4828675 h 5507299"/>
                <a:gd name="connsiteX3" fmla="*/ 8623614 w 8623614"/>
                <a:gd name="connsiteY3" fmla="*/ 1531120 h 5507299"/>
                <a:gd name="connsiteX4" fmla="*/ 8614089 w 8623614"/>
                <a:gd name="connsiteY4" fmla="*/ 1514356 h 5507299"/>
                <a:gd name="connsiteX5" fmla="*/ 4916198 w 8623614"/>
                <a:gd name="connsiteY5" fmla="*/ 4764667 h 5507299"/>
                <a:gd name="connsiteX6" fmla="*/ 1237262 w 8623614"/>
                <a:gd name="connsiteY6" fmla="*/ 3917323 h 5507299"/>
                <a:gd name="connsiteX7" fmla="*/ 107808 w 8623614"/>
                <a:gd name="connsiteY7" fmla="*/ 3848 h 5507299"/>
                <a:gd name="connsiteX8" fmla="*/ 85118 w 8623614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562761 w 8568113"/>
                <a:gd name="connsiteY6" fmla="*/ 33839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568113" h="5507299">
                  <a:moveTo>
                    <a:pt x="29617" y="15883"/>
                  </a:moveTo>
                  <a:cubicBezTo>
                    <a:pt x="0" y="1035497"/>
                    <a:pt x="280061" y="3081663"/>
                    <a:pt x="1090321" y="3883795"/>
                  </a:cubicBezTo>
                  <a:cubicBezTo>
                    <a:pt x="1836573" y="4567055"/>
                    <a:pt x="2998702" y="5507299"/>
                    <a:pt x="4891177" y="4828675"/>
                  </a:cubicBezTo>
                  <a:cubicBezTo>
                    <a:pt x="6783652" y="4150051"/>
                    <a:pt x="7941749" y="2555248"/>
                    <a:pt x="8568113" y="1531120"/>
                  </a:cubicBezTo>
                  <a:cubicBezTo>
                    <a:pt x="8567319" y="1503307"/>
                    <a:pt x="8559382" y="1542169"/>
                    <a:pt x="8558588" y="1514356"/>
                  </a:cubicBezTo>
                  <a:cubicBezTo>
                    <a:pt x="7340439" y="3423853"/>
                    <a:pt x="5935736" y="4458661"/>
                    <a:pt x="4693057" y="4840867"/>
                  </a:cubicBezTo>
                  <a:cubicBezTo>
                    <a:pt x="3682026" y="5152969"/>
                    <a:pt x="2326475" y="5125044"/>
                    <a:pt x="1037397" y="3773790"/>
                  </a:cubicBezTo>
                  <a:cubicBezTo>
                    <a:pt x="138463" y="2763912"/>
                    <a:pt x="96970" y="741717"/>
                    <a:pt x="52307" y="3848"/>
                  </a:cubicBezTo>
                  <a:cubicBezTo>
                    <a:pt x="53478" y="0"/>
                    <a:pt x="37180" y="11871"/>
                    <a:pt x="29617" y="15883"/>
                  </a:cubicBezTo>
                  <a:close/>
                </a:path>
              </a:pathLst>
            </a:custGeom>
            <a:solidFill>
              <a:schemeClr val="tx2">
                <a:lumMod val="75000"/>
                <a:alpha val="15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 bwMode="white">
          <a:xfrm>
            <a:off x="2048256" y="5367528"/>
            <a:ext cx="10034016" cy="1078992"/>
          </a:xfr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en-US" sz="4400" b="1" kern="120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036064" y="4498848"/>
            <a:ext cx="8534400" cy="758952"/>
          </a:xfrm>
        </p:spPr>
        <p:txBody>
          <a:bodyPr vert="horz" lIns="91440" tIns="45720" rIns="91440" bIns="45720" rtlCol="0" anchor="b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lang="en-US" sz="2000" kern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클릭하여 마스터 부제목 스타일 편집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11/10/2021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26730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 bwMode="invGray">
          <a:xfrm>
            <a:off x="0" y="0"/>
            <a:ext cx="12192000" cy="1133856"/>
            <a:chOff x="0" y="0"/>
            <a:chExt cx="9144000" cy="1133856"/>
          </a:xfrm>
        </p:grpSpPr>
        <p:sp>
          <p:nvSpPr>
            <p:cNvPr id="8" name="Rectangle 7"/>
            <p:cNvSpPr/>
            <p:nvPr userDrawn="1"/>
          </p:nvSpPr>
          <p:spPr bwMode="invGray">
            <a:xfrm>
              <a:off x="0" y="219456"/>
              <a:ext cx="9144000" cy="9144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" name="Rectangle 8"/>
            <p:cNvSpPr/>
            <p:nvPr userDrawn="1"/>
          </p:nvSpPr>
          <p:spPr bwMode="invGray">
            <a:xfrm>
              <a:off x="0" y="0"/>
              <a:ext cx="9144000" cy="2286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10" name="Rectangle 9"/>
            <p:cNvSpPr/>
            <p:nvPr userDrawn="1"/>
          </p:nvSpPr>
          <p:spPr bwMode="invGray">
            <a:xfrm>
              <a:off x="7452360" y="0"/>
              <a:ext cx="1691640" cy="86868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 bwMode="white">
          <a:xfrm>
            <a:off x="609600" y="228600"/>
            <a:ext cx="10972800" cy="914400"/>
          </a:xfr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en-US" sz="3600" b="1" kern="120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1384273"/>
            <a:ext cx="10972800" cy="4741891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19236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 bwMode="gray">
          <a:xfrm rot="5400000">
            <a:off x="5867408" y="3549428"/>
            <a:ext cx="6437376" cy="188912"/>
            <a:chOff x="1131123" y="4373916"/>
            <a:chExt cx="6603681" cy="121444"/>
          </a:xfrm>
        </p:grpSpPr>
        <p:sp>
          <p:nvSpPr>
            <p:cNvPr id="8" name="Rectangle 7"/>
            <p:cNvSpPr/>
            <p:nvPr userDrawn="1"/>
          </p:nvSpPr>
          <p:spPr bwMode="gray">
            <a:xfrm>
              <a:off x="1131123" y="4456171"/>
              <a:ext cx="6603681" cy="39189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9" name="Group 9"/>
            <p:cNvGrpSpPr/>
            <p:nvPr userDrawn="1"/>
          </p:nvGrpSpPr>
          <p:grpSpPr bwMode="gray">
            <a:xfrm>
              <a:off x="1135813" y="4373916"/>
              <a:ext cx="2162144" cy="117567"/>
              <a:chOff x="1135813" y="4373916"/>
              <a:chExt cx="2162144" cy="117567"/>
            </a:xfrm>
          </p:grpSpPr>
          <p:sp>
            <p:nvSpPr>
              <p:cNvPr id="10" name="Rectangle 9"/>
              <p:cNvSpPr/>
              <p:nvPr userDrawn="1"/>
            </p:nvSpPr>
            <p:spPr bwMode="gray">
              <a:xfrm>
                <a:off x="1135813" y="4373916"/>
                <a:ext cx="2083902" cy="117567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1" name="Isosceles Triangle 10"/>
              <p:cNvSpPr/>
              <p:nvPr userDrawn="1"/>
            </p:nvSpPr>
            <p:spPr bwMode="gray">
              <a:xfrm>
                <a:off x="3138493" y="4377835"/>
                <a:ext cx="159464" cy="109729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083040" y="438913"/>
            <a:ext cx="2438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438913"/>
            <a:ext cx="82296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3356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 bwMode="invGray">
          <a:xfrm>
            <a:off x="0" y="0"/>
            <a:ext cx="12192000" cy="1133856"/>
            <a:chOff x="0" y="0"/>
            <a:chExt cx="9144000" cy="1133856"/>
          </a:xfrm>
        </p:grpSpPr>
        <p:sp>
          <p:nvSpPr>
            <p:cNvPr id="8" name="Rectangle 7"/>
            <p:cNvSpPr/>
            <p:nvPr userDrawn="1"/>
          </p:nvSpPr>
          <p:spPr bwMode="invGray">
            <a:xfrm>
              <a:off x="0" y="219456"/>
              <a:ext cx="9144000" cy="9144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" name="Rectangle 8"/>
            <p:cNvSpPr/>
            <p:nvPr userDrawn="1"/>
          </p:nvSpPr>
          <p:spPr bwMode="invGray">
            <a:xfrm>
              <a:off x="0" y="0"/>
              <a:ext cx="9144000" cy="2286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10" name="Rectangle 9"/>
            <p:cNvSpPr/>
            <p:nvPr userDrawn="1"/>
          </p:nvSpPr>
          <p:spPr bwMode="invGray">
            <a:xfrm>
              <a:off x="7452360" y="0"/>
              <a:ext cx="1691640" cy="86868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 bwMode="white">
          <a:xfrm>
            <a:off x="658368" y="228600"/>
            <a:ext cx="9253728" cy="905256"/>
          </a:xfr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en-US" sz="3600" b="1" kern="120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362456"/>
            <a:ext cx="10972800" cy="476402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05720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10"/>
          <p:cNvGrpSpPr/>
          <p:nvPr/>
        </p:nvGrpSpPr>
        <p:grpSpPr bwMode="gray">
          <a:xfrm>
            <a:off x="963168" y="4672584"/>
            <a:ext cx="11216640" cy="192024"/>
            <a:chOff x="722376" y="4672584"/>
            <a:chExt cx="8412480" cy="192024"/>
          </a:xfrm>
        </p:grpSpPr>
        <p:sp>
          <p:nvSpPr>
            <p:cNvPr id="8" name="Rectangle 7"/>
            <p:cNvSpPr/>
            <p:nvPr userDrawn="1"/>
          </p:nvSpPr>
          <p:spPr bwMode="gray">
            <a:xfrm>
              <a:off x="722376" y="4809744"/>
              <a:ext cx="8412480" cy="5486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9" name="Group 9"/>
            <p:cNvGrpSpPr/>
            <p:nvPr userDrawn="1"/>
          </p:nvGrpSpPr>
          <p:grpSpPr bwMode="gray">
            <a:xfrm>
              <a:off x="722376" y="4672584"/>
              <a:ext cx="3383280" cy="192024"/>
              <a:chOff x="722376" y="4672584"/>
              <a:chExt cx="3383280" cy="192024"/>
            </a:xfrm>
          </p:grpSpPr>
          <p:sp>
            <p:nvSpPr>
              <p:cNvPr id="10" name="Rectangle 9"/>
              <p:cNvSpPr/>
              <p:nvPr userDrawn="1"/>
            </p:nvSpPr>
            <p:spPr bwMode="gray">
              <a:xfrm>
                <a:off x="722376" y="4681728"/>
                <a:ext cx="3273552" cy="182880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1" name="Isosceles Triangle 10"/>
              <p:cNvSpPr/>
              <p:nvPr userDrawn="1"/>
            </p:nvSpPr>
            <p:spPr bwMode="gray">
              <a:xfrm>
                <a:off x="3895344" y="4672584"/>
                <a:ext cx="210312" cy="146304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168" y="4882897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3072385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6849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0"/>
            <a:ext cx="10972800" cy="1143000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11/10/2021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  <p:grpSp>
        <p:nvGrpSpPr>
          <p:cNvPr id="8" name="Group 7"/>
          <p:cNvGrpSpPr/>
          <p:nvPr/>
        </p:nvGrpSpPr>
        <p:grpSpPr bwMode="gray">
          <a:xfrm flipH="1">
            <a:off x="0" y="1051560"/>
            <a:ext cx="11618976" cy="164592"/>
            <a:chOff x="694944" y="4428744"/>
            <a:chExt cx="8714232" cy="164592"/>
          </a:xfrm>
        </p:grpSpPr>
        <p:sp>
          <p:nvSpPr>
            <p:cNvPr id="9" name="Rectangle 8"/>
            <p:cNvSpPr/>
            <p:nvPr userDrawn="1"/>
          </p:nvSpPr>
          <p:spPr bwMode="gray">
            <a:xfrm>
              <a:off x="694944" y="4538472"/>
              <a:ext cx="8714232" cy="5486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10" name="Group 9"/>
            <p:cNvGrpSpPr/>
            <p:nvPr userDrawn="1"/>
          </p:nvGrpSpPr>
          <p:grpSpPr bwMode="gray">
            <a:xfrm>
              <a:off x="706482" y="4428744"/>
              <a:ext cx="2841390" cy="155448"/>
              <a:chOff x="706482" y="4428744"/>
              <a:chExt cx="2841390" cy="155448"/>
            </a:xfrm>
          </p:grpSpPr>
          <p:sp>
            <p:nvSpPr>
              <p:cNvPr id="11" name="Rectangle 10"/>
              <p:cNvSpPr/>
              <p:nvPr userDrawn="1"/>
            </p:nvSpPr>
            <p:spPr bwMode="gray">
              <a:xfrm>
                <a:off x="706482" y="4428744"/>
                <a:ext cx="2743200" cy="155448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2" name="Isosceles Triangle 11"/>
              <p:cNvSpPr/>
              <p:nvPr userDrawn="1"/>
            </p:nvSpPr>
            <p:spPr bwMode="gray">
              <a:xfrm>
                <a:off x="3337560" y="4428744"/>
                <a:ext cx="210312" cy="146304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168375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0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11/10/2021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  <p:grpSp>
        <p:nvGrpSpPr>
          <p:cNvPr id="10" name="Group 9"/>
          <p:cNvGrpSpPr/>
          <p:nvPr/>
        </p:nvGrpSpPr>
        <p:grpSpPr bwMode="gray">
          <a:xfrm flipH="1">
            <a:off x="0" y="1051560"/>
            <a:ext cx="11618976" cy="164592"/>
            <a:chOff x="694944" y="4428744"/>
            <a:chExt cx="8714232" cy="164592"/>
          </a:xfrm>
        </p:grpSpPr>
        <p:sp>
          <p:nvSpPr>
            <p:cNvPr id="11" name="Rectangle 10"/>
            <p:cNvSpPr/>
            <p:nvPr userDrawn="1"/>
          </p:nvSpPr>
          <p:spPr bwMode="gray">
            <a:xfrm>
              <a:off x="694944" y="4538472"/>
              <a:ext cx="8714232" cy="5486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12" name="Group 9"/>
            <p:cNvGrpSpPr/>
            <p:nvPr userDrawn="1"/>
          </p:nvGrpSpPr>
          <p:grpSpPr bwMode="gray">
            <a:xfrm>
              <a:off x="694944" y="4428744"/>
              <a:ext cx="2852928" cy="155448"/>
              <a:chOff x="694944" y="4428744"/>
              <a:chExt cx="2852928" cy="155448"/>
            </a:xfrm>
          </p:grpSpPr>
          <p:sp>
            <p:nvSpPr>
              <p:cNvPr id="13" name="Rectangle 12"/>
              <p:cNvSpPr/>
              <p:nvPr userDrawn="1"/>
            </p:nvSpPr>
            <p:spPr bwMode="gray">
              <a:xfrm>
                <a:off x="694944" y="4428744"/>
                <a:ext cx="2734056" cy="155448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4" name="Isosceles Triangle 13"/>
              <p:cNvSpPr/>
              <p:nvPr userDrawn="1"/>
            </p:nvSpPr>
            <p:spPr bwMode="gray">
              <a:xfrm>
                <a:off x="3337560" y="4428744"/>
                <a:ext cx="210312" cy="146304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773762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 bwMode="invGray">
          <a:xfrm>
            <a:off x="0" y="0"/>
            <a:ext cx="12192000" cy="1133856"/>
            <a:chOff x="0" y="0"/>
            <a:chExt cx="9144000" cy="1133856"/>
          </a:xfrm>
        </p:grpSpPr>
        <p:sp>
          <p:nvSpPr>
            <p:cNvPr id="7" name="Rectangle 6"/>
            <p:cNvSpPr/>
            <p:nvPr userDrawn="1"/>
          </p:nvSpPr>
          <p:spPr bwMode="invGray">
            <a:xfrm>
              <a:off x="0" y="219456"/>
              <a:ext cx="9144000" cy="9144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8" name="Rectangle 7"/>
            <p:cNvSpPr/>
            <p:nvPr userDrawn="1"/>
          </p:nvSpPr>
          <p:spPr bwMode="invGray">
            <a:xfrm>
              <a:off x="0" y="0"/>
              <a:ext cx="9144000" cy="2286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" name="Rectangle 8"/>
            <p:cNvSpPr/>
            <p:nvPr userDrawn="1"/>
          </p:nvSpPr>
          <p:spPr bwMode="invGray">
            <a:xfrm>
              <a:off x="7452360" y="0"/>
              <a:ext cx="1691640" cy="86868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 bwMode="white">
          <a:xfrm>
            <a:off x="609600" y="228600"/>
            <a:ext cx="9351264" cy="914400"/>
          </a:xfr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en-US" sz="3600" b="1" kern="120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11/10/2021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62724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11/10/2021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27098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 bwMode="gray">
          <a:xfrm flipH="1">
            <a:off x="0" y="1353312"/>
            <a:ext cx="5230368" cy="100584"/>
            <a:chOff x="694944" y="4428744"/>
            <a:chExt cx="8714232" cy="164592"/>
          </a:xfrm>
        </p:grpSpPr>
        <p:sp>
          <p:nvSpPr>
            <p:cNvPr id="9" name="Rectangle 8"/>
            <p:cNvSpPr/>
            <p:nvPr userDrawn="1"/>
          </p:nvSpPr>
          <p:spPr bwMode="gray">
            <a:xfrm>
              <a:off x="694944" y="4538472"/>
              <a:ext cx="8714232" cy="5486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10" name="Group 9"/>
            <p:cNvGrpSpPr/>
            <p:nvPr userDrawn="1"/>
          </p:nvGrpSpPr>
          <p:grpSpPr bwMode="gray">
            <a:xfrm>
              <a:off x="694944" y="4428744"/>
              <a:ext cx="2852928" cy="155448"/>
              <a:chOff x="694944" y="4428744"/>
              <a:chExt cx="2852928" cy="155448"/>
            </a:xfrm>
          </p:grpSpPr>
          <p:sp>
            <p:nvSpPr>
              <p:cNvPr id="11" name="Rectangle 10"/>
              <p:cNvSpPr/>
              <p:nvPr userDrawn="1"/>
            </p:nvSpPr>
            <p:spPr bwMode="gray">
              <a:xfrm>
                <a:off x="694944" y="4428744"/>
                <a:ext cx="2734056" cy="155448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2" name="Isosceles Triangle 11"/>
              <p:cNvSpPr/>
              <p:nvPr userDrawn="1"/>
            </p:nvSpPr>
            <p:spPr bwMode="gray">
              <a:xfrm>
                <a:off x="3337560" y="4428744"/>
                <a:ext cx="210312" cy="146304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5488" y="301752"/>
            <a:ext cx="4730496" cy="100584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25440" y="1527048"/>
            <a:ext cx="6291072" cy="459943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5488" y="1527048"/>
            <a:ext cx="4730496" cy="459943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11/10/2021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57000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 bwMode="gray">
          <a:xfrm>
            <a:off x="853440" y="4672584"/>
            <a:ext cx="11326369" cy="192024"/>
            <a:chOff x="694943" y="4428744"/>
            <a:chExt cx="8714233" cy="164592"/>
          </a:xfrm>
        </p:grpSpPr>
        <p:sp>
          <p:nvSpPr>
            <p:cNvPr id="9" name="Rectangle 8"/>
            <p:cNvSpPr/>
            <p:nvPr userDrawn="1"/>
          </p:nvSpPr>
          <p:spPr bwMode="gray">
            <a:xfrm>
              <a:off x="694944" y="4538472"/>
              <a:ext cx="8714232" cy="5486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10" name="Group 9"/>
            <p:cNvGrpSpPr/>
            <p:nvPr userDrawn="1"/>
          </p:nvGrpSpPr>
          <p:grpSpPr bwMode="gray">
            <a:xfrm>
              <a:off x="694943" y="4428744"/>
              <a:ext cx="3020435" cy="133241"/>
              <a:chOff x="694943" y="4428744"/>
              <a:chExt cx="3020435" cy="133241"/>
            </a:xfrm>
          </p:grpSpPr>
          <p:sp>
            <p:nvSpPr>
              <p:cNvPr id="11" name="Rectangle 10"/>
              <p:cNvSpPr/>
              <p:nvPr userDrawn="1"/>
            </p:nvSpPr>
            <p:spPr bwMode="gray">
              <a:xfrm>
                <a:off x="694943" y="4428744"/>
                <a:ext cx="2907871" cy="133241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2" name="Isosceles Triangle 11"/>
              <p:cNvSpPr/>
              <p:nvPr userDrawn="1"/>
            </p:nvSpPr>
            <p:spPr bwMode="gray">
              <a:xfrm>
                <a:off x="3499633" y="4428744"/>
                <a:ext cx="215745" cy="125403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6864" y="3236976"/>
            <a:ext cx="3998976" cy="139903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 bwMode="gray">
          <a:xfrm>
            <a:off x="4974336" y="658368"/>
            <a:ext cx="6815328" cy="399592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76800" y="4937760"/>
            <a:ext cx="7059168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11/10/2021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094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9"/>
          <p:cNvGrpSpPr/>
          <p:nvPr/>
        </p:nvGrpSpPr>
        <p:grpSpPr bwMode="gray">
          <a:xfrm>
            <a:off x="125505" y="-25028"/>
            <a:ext cx="12063828" cy="5604392"/>
            <a:chOff x="94128" y="-25028"/>
            <a:chExt cx="9047871" cy="5604392"/>
          </a:xfrm>
        </p:grpSpPr>
        <p:sp>
          <p:nvSpPr>
            <p:cNvPr id="8" name="Freeform 7"/>
            <p:cNvSpPr/>
            <p:nvPr userDrawn="1"/>
          </p:nvSpPr>
          <p:spPr bwMode="gray">
            <a:xfrm>
              <a:off x="94128" y="-1170"/>
              <a:ext cx="8760312" cy="5580534"/>
            </a:xfrm>
            <a:custGeom>
              <a:avLst/>
              <a:gdLst>
                <a:gd name="connsiteX0" fmla="*/ 0 w 8567928"/>
                <a:gd name="connsiteY0" fmla="*/ 0 h 5550408"/>
                <a:gd name="connsiteX1" fmla="*/ 73152 w 8567928"/>
                <a:gd name="connsiteY1" fmla="*/ 9144 h 5550408"/>
                <a:gd name="connsiteX2" fmla="*/ 987552 w 8567928"/>
                <a:gd name="connsiteY2" fmla="*/ 3895344 h 5550408"/>
                <a:gd name="connsiteX3" fmla="*/ 6181344 w 8567928"/>
                <a:gd name="connsiteY3" fmla="*/ 0 h 5550408"/>
                <a:gd name="connsiteX4" fmla="*/ 8567928 w 8567928"/>
                <a:gd name="connsiteY4" fmla="*/ 18288 h 5550408"/>
                <a:gd name="connsiteX5" fmla="*/ 6355080 w 8567928"/>
                <a:gd name="connsiteY5" fmla="*/ 3319272 h 5550408"/>
                <a:gd name="connsiteX6" fmla="*/ 2176272 w 8567928"/>
                <a:gd name="connsiteY6" fmla="*/ 5550408 h 5550408"/>
                <a:gd name="connsiteX7" fmla="*/ 109728 w 8567928"/>
                <a:gd name="connsiteY7" fmla="*/ 3675888 h 5550408"/>
                <a:gd name="connsiteX8" fmla="*/ 0 w 8567928"/>
                <a:gd name="connsiteY8" fmla="*/ 0 h 5550408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87968"/>
                <a:gd name="connsiteY0" fmla="*/ 0 h 5609844"/>
                <a:gd name="connsiteX1" fmla="*/ 364236 w 8887968"/>
                <a:gd name="connsiteY1" fmla="*/ 9144 h 5609844"/>
                <a:gd name="connsiteX2" fmla="*/ 1278636 w 8887968"/>
                <a:gd name="connsiteY2" fmla="*/ 3895344 h 5609844"/>
                <a:gd name="connsiteX3" fmla="*/ 6472428 w 8887968"/>
                <a:gd name="connsiteY3" fmla="*/ 0 h 5609844"/>
                <a:gd name="connsiteX4" fmla="*/ 8859012 w 8887968"/>
                <a:gd name="connsiteY4" fmla="*/ 18288 h 5609844"/>
                <a:gd name="connsiteX5" fmla="*/ 6646164 w 8887968"/>
                <a:gd name="connsiteY5" fmla="*/ 3319272 h 5609844"/>
                <a:gd name="connsiteX6" fmla="*/ 2695956 w 8887968"/>
                <a:gd name="connsiteY6" fmla="*/ 5550408 h 5609844"/>
                <a:gd name="connsiteX7" fmla="*/ 400812 w 8887968"/>
                <a:gd name="connsiteY7" fmla="*/ 3675888 h 5609844"/>
                <a:gd name="connsiteX8" fmla="*/ 291084 w 8887968"/>
                <a:gd name="connsiteY8" fmla="*/ 0 h 5609844"/>
                <a:gd name="connsiteX0" fmla="*/ 291084 w 8887968"/>
                <a:gd name="connsiteY0" fmla="*/ 0 h 5609844"/>
                <a:gd name="connsiteX1" fmla="*/ 364236 w 8887968"/>
                <a:gd name="connsiteY1" fmla="*/ 9144 h 5609844"/>
                <a:gd name="connsiteX2" fmla="*/ 1278636 w 8887968"/>
                <a:gd name="connsiteY2" fmla="*/ 3895344 h 5609844"/>
                <a:gd name="connsiteX3" fmla="*/ 6472428 w 8887968"/>
                <a:gd name="connsiteY3" fmla="*/ 0 h 5609844"/>
                <a:gd name="connsiteX4" fmla="*/ 8859012 w 8887968"/>
                <a:gd name="connsiteY4" fmla="*/ 18288 h 5609844"/>
                <a:gd name="connsiteX5" fmla="*/ 6646164 w 8887968"/>
                <a:gd name="connsiteY5" fmla="*/ 3319272 h 5609844"/>
                <a:gd name="connsiteX6" fmla="*/ 2695956 w 8887968"/>
                <a:gd name="connsiteY6" fmla="*/ 5550408 h 5609844"/>
                <a:gd name="connsiteX7" fmla="*/ 400812 w 8887968"/>
                <a:gd name="connsiteY7" fmla="*/ 3675888 h 5609844"/>
                <a:gd name="connsiteX8" fmla="*/ 291084 w 8887968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59012"/>
                <a:gd name="connsiteY0" fmla="*/ 0 h 5600700"/>
                <a:gd name="connsiteX1" fmla="*/ 364236 w 8859012"/>
                <a:gd name="connsiteY1" fmla="*/ 9144 h 5600700"/>
                <a:gd name="connsiteX2" fmla="*/ 1278636 w 8859012"/>
                <a:gd name="connsiteY2" fmla="*/ 3895344 h 5600700"/>
                <a:gd name="connsiteX3" fmla="*/ 6472428 w 8859012"/>
                <a:gd name="connsiteY3" fmla="*/ 0 h 5600700"/>
                <a:gd name="connsiteX4" fmla="*/ 8859012 w 8859012"/>
                <a:gd name="connsiteY4" fmla="*/ 18288 h 5600700"/>
                <a:gd name="connsiteX5" fmla="*/ 6646164 w 8859012"/>
                <a:gd name="connsiteY5" fmla="*/ 3319272 h 5600700"/>
                <a:gd name="connsiteX6" fmla="*/ 2695956 w 8859012"/>
                <a:gd name="connsiteY6" fmla="*/ 5550408 h 5600700"/>
                <a:gd name="connsiteX7" fmla="*/ 400812 w 8859012"/>
                <a:gd name="connsiteY7" fmla="*/ 3675888 h 5600700"/>
                <a:gd name="connsiteX8" fmla="*/ 291084 w 8859012"/>
                <a:gd name="connsiteY8" fmla="*/ 0 h 5600700"/>
                <a:gd name="connsiteX0" fmla="*/ 299212 w 8867140"/>
                <a:gd name="connsiteY0" fmla="*/ 0 h 5588508"/>
                <a:gd name="connsiteX1" fmla="*/ 372364 w 8867140"/>
                <a:gd name="connsiteY1" fmla="*/ 9144 h 5588508"/>
                <a:gd name="connsiteX2" fmla="*/ 1286764 w 8867140"/>
                <a:gd name="connsiteY2" fmla="*/ 3895344 h 5588508"/>
                <a:gd name="connsiteX3" fmla="*/ 6480556 w 8867140"/>
                <a:gd name="connsiteY3" fmla="*/ 0 h 5588508"/>
                <a:gd name="connsiteX4" fmla="*/ 8867140 w 8867140"/>
                <a:gd name="connsiteY4" fmla="*/ 18288 h 5588508"/>
                <a:gd name="connsiteX5" fmla="*/ 6654292 w 8867140"/>
                <a:gd name="connsiteY5" fmla="*/ 3319272 h 5588508"/>
                <a:gd name="connsiteX6" fmla="*/ 2752852 w 8867140"/>
                <a:gd name="connsiteY6" fmla="*/ 5538216 h 5588508"/>
                <a:gd name="connsiteX7" fmla="*/ 408940 w 8867140"/>
                <a:gd name="connsiteY7" fmla="*/ 3675888 h 5588508"/>
                <a:gd name="connsiteX8" fmla="*/ 299212 w 8867140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299950 w 8866992"/>
                <a:gd name="connsiteY0" fmla="*/ 7974 h 5588508"/>
                <a:gd name="connsiteX1" fmla="*/ 372216 w 8866992"/>
                <a:gd name="connsiteY1" fmla="*/ 9144 h 5588508"/>
                <a:gd name="connsiteX2" fmla="*/ 1820016 w 8866992"/>
                <a:gd name="connsiteY2" fmla="*/ 4047744 h 5588508"/>
                <a:gd name="connsiteX3" fmla="*/ 6480408 w 8866992"/>
                <a:gd name="connsiteY3" fmla="*/ 0 h 5588508"/>
                <a:gd name="connsiteX4" fmla="*/ 8866992 w 8866992"/>
                <a:gd name="connsiteY4" fmla="*/ 18288 h 5588508"/>
                <a:gd name="connsiteX5" fmla="*/ 6654144 w 8866992"/>
                <a:gd name="connsiteY5" fmla="*/ 3319272 h 5588508"/>
                <a:gd name="connsiteX6" fmla="*/ 2752704 w 8866992"/>
                <a:gd name="connsiteY6" fmla="*/ 5538216 h 5588508"/>
                <a:gd name="connsiteX7" fmla="*/ 408792 w 8866992"/>
                <a:gd name="connsiteY7" fmla="*/ 3675888 h 5588508"/>
                <a:gd name="connsiteX8" fmla="*/ 299950 w 8866992"/>
                <a:gd name="connsiteY8" fmla="*/ 7974 h 5588508"/>
                <a:gd name="connsiteX0" fmla="*/ 299950 w 8866992"/>
                <a:gd name="connsiteY0" fmla="*/ 7974 h 5588508"/>
                <a:gd name="connsiteX1" fmla="*/ 372216 w 8866992"/>
                <a:gd name="connsiteY1" fmla="*/ 9144 h 5588508"/>
                <a:gd name="connsiteX2" fmla="*/ 1820016 w 8866992"/>
                <a:gd name="connsiteY2" fmla="*/ 4047744 h 5588508"/>
                <a:gd name="connsiteX3" fmla="*/ 6480408 w 8866992"/>
                <a:gd name="connsiteY3" fmla="*/ 0 h 5588508"/>
                <a:gd name="connsiteX4" fmla="*/ 8866992 w 8866992"/>
                <a:gd name="connsiteY4" fmla="*/ 18288 h 5588508"/>
                <a:gd name="connsiteX5" fmla="*/ 6654144 w 8866992"/>
                <a:gd name="connsiteY5" fmla="*/ 3319272 h 5588508"/>
                <a:gd name="connsiteX6" fmla="*/ 2752704 w 8866992"/>
                <a:gd name="connsiteY6" fmla="*/ 5538216 h 5588508"/>
                <a:gd name="connsiteX7" fmla="*/ 408792 w 8866992"/>
                <a:gd name="connsiteY7" fmla="*/ 3675888 h 5588508"/>
                <a:gd name="connsiteX8" fmla="*/ 299950 w 8866992"/>
                <a:gd name="connsiteY8" fmla="*/ 7974 h 5588508"/>
                <a:gd name="connsiteX0" fmla="*/ 190222 w 8757264"/>
                <a:gd name="connsiteY0" fmla="*/ 7974 h 5588508"/>
                <a:gd name="connsiteX1" fmla="*/ 262488 w 8757264"/>
                <a:gd name="connsiteY1" fmla="*/ 9144 h 5588508"/>
                <a:gd name="connsiteX2" fmla="*/ 1710288 w 8757264"/>
                <a:gd name="connsiteY2" fmla="*/ 4047744 h 5588508"/>
                <a:gd name="connsiteX3" fmla="*/ 6370680 w 8757264"/>
                <a:gd name="connsiteY3" fmla="*/ 0 h 5588508"/>
                <a:gd name="connsiteX4" fmla="*/ 8757264 w 8757264"/>
                <a:gd name="connsiteY4" fmla="*/ 18288 h 5588508"/>
                <a:gd name="connsiteX5" fmla="*/ 6544416 w 8757264"/>
                <a:gd name="connsiteY5" fmla="*/ 3319272 h 5588508"/>
                <a:gd name="connsiteX6" fmla="*/ 2642976 w 8757264"/>
                <a:gd name="connsiteY6" fmla="*/ 5538216 h 5588508"/>
                <a:gd name="connsiteX7" fmla="*/ 299064 w 8757264"/>
                <a:gd name="connsiteY7" fmla="*/ 3675888 h 5588508"/>
                <a:gd name="connsiteX8" fmla="*/ 190222 w 8757264"/>
                <a:gd name="connsiteY8" fmla="*/ 7974 h 5588508"/>
                <a:gd name="connsiteX0" fmla="*/ 190222 w 8757264"/>
                <a:gd name="connsiteY0" fmla="*/ 7974 h 5588508"/>
                <a:gd name="connsiteX1" fmla="*/ 262488 w 8757264"/>
                <a:gd name="connsiteY1" fmla="*/ 9144 h 5588508"/>
                <a:gd name="connsiteX2" fmla="*/ 1710288 w 8757264"/>
                <a:gd name="connsiteY2" fmla="*/ 4047744 h 5588508"/>
                <a:gd name="connsiteX3" fmla="*/ 6376776 w 8757264"/>
                <a:gd name="connsiteY3" fmla="*/ 0 h 5588508"/>
                <a:gd name="connsiteX4" fmla="*/ 8757264 w 8757264"/>
                <a:gd name="connsiteY4" fmla="*/ 18288 h 5588508"/>
                <a:gd name="connsiteX5" fmla="*/ 6544416 w 8757264"/>
                <a:gd name="connsiteY5" fmla="*/ 3319272 h 5588508"/>
                <a:gd name="connsiteX6" fmla="*/ 2642976 w 8757264"/>
                <a:gd name="connsiteY6" fmla="*/ 5538216 h 5588508"/>
                <a:gd name="connsiteX7" fmla="*/ 299064 w 8757264"/>
                <a:gd name="connsiteY7" fmla="*/ 3675888 h 5588508"/>
                <a:gd name="connsiteX8" fmla="*/ 190222 w 8757264"/>
                <a:gd name="connsiteY8" fmla="*/ 7974 h 5588508"/>
                <a:gd name="connsiteX0" fmla="*/ 190222 w 8757264"/>
                <a:gd name="connsiteY0" fmla="*/ 0 h 5580534"/>
                <a:gd name="connsiteX1" fmla="*/ 262488 w 8757264"/>
                <a:gd name="connsiteY1" fmla="*/ 1170 h 5580534"/>
                <a:gd name="connsiteX2" fmla="*/ 1710288 w 8757264"/>
                <a:gd name="connsiteY2" fmla="*/ 4039770 h 5580534"/>
                <a:gd name="connsiteX3" fmla="*/ 6364584 w 8757264"/>
                <a:gd name="connsiteY3" fmla="*/ 10314 h 5580534"/>
                <a:gd name="connsiteX4" fmla="*/ 8757264 w 8757264"/>
                <a:gd name="connsiteY4" fmla="*/ 10314 h 5580534"/>
                <a:gd name="connsiteX5" fmla="*/ 6544416 w 8757264"/>
                <a:gd name="connsiteY5" fmla="*/ 3311298 h 5580534"/>
                <a:gd name="connsiteX6" fmla="*/ 2642976 w 8757264"/>
                <a:gd name="connsiteY6" fmla="*/ 5530242 h 5580534"/>
                <a:gd name="connsiteX7" fmla="*/ 299064 w 8757264"/>
                <a:gd name="connsiteY7" fmla="*/ 3667914 h 5580534"/>
                <a:gd name="connsiteX8" fmla="*/ 190222 w 8757264"/>
                <a:gd name="connsiteY8" fmla="*/ 0 h 5580534"/>
                <a:gd name="connsiteX0" fmla="*/ 190222 w 8760312"/>
                <a:gd name="connsiteY0" fmla="*/ 0 h 5580534"/>
                <a:gd name="connsiteX1" fmla="*/ 262488 w 8760312"/>
                <a:gd name="connsiteY1" fmla="*/ 1170 h 5580534"/>
                <a:gd name="connsiteX2" fmla="*/ 1710288 w 8760312"/>
                <a:gd name="connsiteY2" fmla="*/ 4039770 h 5580534"/>
                <a:gd name="connsiteX3" fmla="*/ 6364584 w 8760312"/>
                <a:gd name="connsiteY3" fmla="*/ 10314 h 5580534"/>
                <a:gd name="connsiteX4" fmla="*/ 8760312 w 8760312"/>
                <a:gd name="connsiteY4" fmla="*/ 1170 h 5580534"/>
                <a:gd name="connsiteX5" fmla="*/ 6544416 w 8760312"/>
                <a:gd name="connsiteY5" fmla="*/ 3311298 h 5580534"/>
                <a:gd name="connsiteX6" fmla="*/ 2642976 w 8760312"/>
                <a:gd name="connsiteY6" fmla="*/ 5530242 h 5580534"/>
                <a:gd name="connsiteX7" fmla="*/ 299064 w 8760312"/>
                <a:gd name="connsiteY7" fmla="*/ 3667914 h 5580534"/>
                <a:gd name="connsiteX8" fmla="*/ 190222 w 8760312"/>
                <a:gd name="connsiteY8" fmla="*/ 0 h 5580534"/>
                <a:gd name="connsiteX0" fmla="*/ 190222 w 8760312"/>
                <a:gd name="connsiteY0" fmla="*/ 0 h 5580534"/>
                <a:gd name="connsiteX1" fmla="*/ 262488 w 8760312"/>
                <a:gd name="connsiteY1" fmla="*/ 1170 h 5580534"/>
                <a:gd name="connsiteX2" fmla="*/ 1710288 w 8760312"/>
                <a:gd name="connsiteY2" fmla="*/ 4039770 h 5580534"/>
                <a:gd name="connsiteX3" fmla="*/ 6364584 w 8760312"/>
                <a:gd name="connsiteY3" fmla="*/ 10314 h 5580534"/>
                <a:gd name="connsiteX4" fmla="*/ 8760312 w 8760312"/>
                <a:gd name="connsiteY4" fmla="*/ 1170 h 5580534"/>
                <a:gd name="connsiteX5" fmla="*/ 6544416 w 8760312"/>
                <a:gd name="connsiteY5" fmla="*/ 3311298 h 5580534"/>
                <a:gd name="connsiteX6" fmla="*/ 2642976 w 8760312"/>
                <a:gd name="connsiteY6" fmla="*/ 5530242 h 5580534"/>
                <a:gd name="connsiteX7" fmla="*/ 299064 w 8760312"/>
                <a:gd name="connsiteY7" fmla="*/ 3667914 h 5580534"/>
                <a:gd name="connsiteX8" fmla="*/ 190222 w 8760312"/>
                <a:gd name="connsiteY8" fmla="*/ 0 h 55805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760312" h="5580534">
                  <a:moveTo>
                    <a:pt x="190222" y="0"/>
                  </a:moveTo>
                  <a:lnTo>
                    <a:pt x="262488" y="1170"/>
                  </a:lnTo>
                  <a:cubicBezTo>
                    <a:pt x="186288" y="616866"/>
                    <a:pt x="82656" y="3864510"/>
                    <a:pt x="1710288" y="4039770"/>
                  </a:cubicBezTo>
                  <a:cubicBezTo>
                    <a:pt x="3401928" y="4215030"/>
                    <a:pt x="5012796" y="2790090"/>
                    <a:pt x="6364584" y="10314"/>
                  </a:cubicBezTo>
                  <a:lnTo>
                    <a:pt x="8760312" y="1170"/>
                  </a:lnTo>
                  <a:cubicBezTo>
                    <a:pt x="8396076" y="642774"/>
                    <a:pt x="7551780" y="2331874"/>
                    <a:pt x="6544416" y="3311298"/>
                  </a:cubicBezTo>
                  <a:cubicBezTo>
                    <a:pt x="5537052" y="4290722"/>
                    <a:pt x="4000860" y="5479950"/>
                    <a:pt x="2642976" y="5530242"/>
                  </a:cubicBezTo>
                  <a:cubicBezTo>
                    <a:pt x="1285092" y="5580534"/>
                    <a:pt x="598128" y="4598765"/>
                    <a:pt x="299064" y="3667914"/>
                  </a:cubicBezTo>
                  <a:cubicBezTo>
                    <a:pt x="0" y="2737063"/>
                    <a:pt x="138406" y="461772"/>
                    <a:pt x="190222" y="0"/>
                  </a:cubicBezTo>
                  <a:close/>
                </a:path>
              </a:pathLst>
            </a:custGeom>
            <a:gradFill>
              <a:gsLst>
                <a:gs pos="0">
                  <a:schemeClr val="tx2">
                    <a:lumMod val="75000"/>
                    <a:alpha val="10000"/>
                  </a:schemeClr>
                </a:gs>
                <a:gs pos="100000">
                  <a:schemeClr val="tx2">
                    <a:lumMod val="75000"/>
                    <a:alpha val="5000"/>
                  </a:schemeClr>
                </a:gs>
              </a:gsLst>
              <a:lin ang="189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" name="Freeform 8"/>
            <p:cNvSpPr/>
            <p:nvPr userDrawn="1"/>
          </p:nvSpPr>
          <p:spPr bwMode="gray">
            <a:xfrm>
              <a:off x="573886" y="-25028"/>
              <a:ext cx="8568113" cy="5507299"/>
            </a:xfrm>
            <a:custGeom>
              <a:avLst/>
              <a:gdLst>
                <a:gd name="connsiteX0" fmla="*/ 0 w 8531352"/>
                <a:gd name="connsiteY0" fmla="*/ 0 h 5093208"/>
                <a:gd name="connsiteX1" fmla="*/ 1060704 w 8531352"/>
                <a:gd name="connsiteY1" fmla="*/ 3867912 h 5093208"/>
                <a:gd name="connsiteX2" fmla="*/ 3712464 w 8531352"/>
                <a:gd name="connsiteY2" fmla="*/ 5093208 h 5093208"/>
                <a:gd name="connsiteX3" fmla="*/ 8531352 w 8531352"/>
                <a:gd name="connsiteY3" fmla="*/ 1581912 h 5093208"/>
                <a:gd name="connsiteX4" fmla="*/ 8531352 w 8531352"/>
                <a:gd name="connsiteY4" fmla="*/ 1527048 h 5093208"/>
                <a:gd name="connsiteX5" fmla="*/ 3685032 w 8531352"/>
                <a:gd name="connsiteY5" fmla="*/ 5038344 h 5093208"/>
                <a:gd name="connsiteX6" fmla="*/ 1097280 w 8531352"/>
                <a:gd name="connsiteY6" fmla="*/ 3840480 h 5093208"/>
                <a:gd name="connsiteX7" fmla="*/ 0 w 8531352"/>
                <a:gd name="connsiteY7" fmla="*/ 0 h 5093208"/>
                <a:gd name="connsiteX0" fmla="*/ 0 w 8531352"/>
                <a:gd name="connsiteY0" fmla="*/ 0 h 5474208"/>
                <a:gd name="connsiteX1" fmla="*/ 1060704 w 8531352"/>
                <a:gd name="connsiteY1" fmla="*/ 3867912 h 5474208"/>
                <a:gd name="connsiteX2" fmla="*/ 3712464 w 8531352"/>
                <a:gd name="connsiteY2" fmla="*/ 5093208 h 5474208"/>
                <a:gd name="connsiteX3" fmla="*/ 8531352 w 8531352"/>
                <a:gd name="connsiteY3" fmla="*/ 1581912 h 5474208"/>
                <a:gd name="connsiteX4" fmla="*/ 8531352 w 8531352"/>
                <a:gd name="connsiteY4" fmla="*/ 1527048 h 5474208"/>
                <a:gd name="connsiteX5" fmla="*/ 3685032 w 8531352"/>
                <a:gd name="connsiteY5" fmla="*/ 5038344 h 5474208"/>
                <a:gd name="connsiteX6" fmla="*/ 1097280 w 8531352"/>
                <a:gd name="connsiteY6" fmla="*/ 3840480 h 5474208"/>
                <a:gd name="connsiteX7" fmla="*/ 0 w 8531352"/>
                <a:gd name="connsiteY7" fmla="*/ 0 h 5474208"/>
                <a:gd name="connsiteX0" fmla="*/ 0 w 8531352"/>
                <a:gd name="connsiteY0" fmla="*/ 0 h 5474208"/>
                <a:gd name="connsiteX1" fmla="*/ 1060704 w 8531352"/>
                <a:gd name="connsiteY1" fmla="*/ 3867912 h 5474208"/>
                <a:gd name="connsiteX2" fmla="*/ 3712464 w 8531352"/>
                <a:gd name="connsiteY2" fmla="*/ 5093208 h 5474208"/>
                <a:gd name="connsiteX3" fmla="*/ 8531352 w 8531352"/>
                <a:gd name="connsiteY3" fmla="*/ 1581912 h 5474208"/>
                <a:gd name="connsiteX4" fmla="*/ 8531352 w 8531352"/>
                <a:gd name="connsiteY4" fmla="*/ 1527048 h 5474208"/>
                <a:gd name="connsiteX5" fmla="*/ 3685032 w 8531352"/>
                <a:gd name="connsiteY5" fmla="*/ 5038344 h 5474208"/>
                <a:gd name="connsiteX6" fmla="*/ 1097280 w 8531352"/>
                <a:gd name="connsiteY6" fmla="*/ 3840480 h 5474208"/>
                <a:gd name="connsiteX7" fmla="*/ 0 w 8531352"/>
                <a:gd name="connsiteY7" fmla="*/ 0 h 5474208"/>
                <a:gd name="connsiteX0" fmla="*/ 0 w 8531352"/>
                <a:gd name="connsiteY0" fmla="*/ 4572 h 5478780"/>
                <a:gd name="connsiteX1" fmla="*/ 1060704 w 8531352"/>
                <a:gd name="connsiteY1" fmla="*/ 3872484 h 5478780"/>
                <a:gd name="connsiteX2" fmla="*/ 3712464 w 8531352"/>
                <a:gd name="connsiteY2" fmla="*/ 5097780 h 5478780"/>
                <a:gd name="connsiteX3" fmla="*/ 8531352 w 8531352"/>
                <a:gd name="connsiteY3" fmla="*/ 1586484 h 5478780"/>
                <a:gd name="connsiteX4" fmla="*/ 8531352 w 8531352"/>
                <a:gd name="connsiteY4" fmla="*/ 1531620 h 5478780"/>
                <a:gd name="connsiteX5" fmla="*/ 3685032 w 8531352"/>
                <a:gd name="connsiteY5" fmla="*/ 5042916 h 5478780"/>
                <a:gd name="connsiteX6" fmla="*/ 1097280 w 8531352"/>
                <a:gd name="connsiteY6" fmla="*/ 3845052 h 5478780"/>
                <a:gd name="connsiteX7" fmla="*/ 0 w 8531352"/>
                <a:gd name="connsiteY7" fmla="*/ 4572 h 5478780"/>
                <a:gd name="connsiteX0" fmla="*/ 6096 w 8537448"/>
                <a:gd name="connsiteY0" fmla="*/ 4572 h 5478780"/>
                <a:gd name="connsiteX1" fmla="*/ 1066800 w 8537448"/>
                <a:gd name="connsiteY1" fmla="*/ 3872484 h 5478780"/>
                <a:gd name="connsiteX2" fmla="*/ 3718560 w 8537448"/>
                <a:gd name="connsiteY2" fmla="*/ 5097780 h 5478780"/>
                <a:gd name="connsiteX3" fmla="*/ 8537448 w 8537448"/>
                <a:gd name="connsiteY3" fmla="*/ 1586484 h 5478780"/>
                <a:gd name="connsiteX4" fmla="*/ 8537448 w 8537448"/>
                <a:gd name="connsiteY4" fmla="*/ 1531620 h 5478780"/>
                <a:gd name="connsiteX5" fmla="*/ 3691128 w 8537448"/>
                <a:gd name="connsiteY5" fmla="*/ 5042916 h 5478780"/>
                <a:gd name="connsiteX6" fmla="*/ 1103376 w 8537448"/>
                <a:gd name="connsiteY6" fmla="*/ 3845052 h 5478780"/>
                <a:gd name="connsiteX7" fmla="*/ 6096 w 8537448"/>
                <a:gd name="connsiteY7" fmla="*/ 4572 h 5478780"/>
                <a:gd name="connsiteX0" fmla="*/ 6096 w 8537448"/>
                <a:gd name="connsiteY0" fmla="*/ 0 h 5474208"/>
                <a:gd name="connsiteX1" fmla="*/ 1066800 w 8537448"/>
                <a:gd name="connsiteY1" fmla="*/ 3867912 h 5474208"/>
                <a:gd name="connsiteX2" fmla="*/ 3718560 w 8537448"/>
                <a:gd name="connsiteY2" fmla="*/ 5093208 h 5474208"/>
                <a:gd name="connsiteX3" fmla="*/ 8537448 w 8537448"/>
                <a:gd name="connsiteY3" fmla="*/ 1581912 h 5474208"/>
                <a:gd name="connsiteX4" fmla="*/ 8537448 w 8537448"/>
                <a:gd name="connsiteY4" fmla="*/ 1527048 h 5474208"/>
                <a:gd name="connsiteX5" fmla="*/ 3691128 w 8537448"/>
                <a:gd name="connsiteY5" fmla="*/ 5038344 h 5474208"/>
                <a:gd name="connsiteX6" fmla="*/ 1103376 w 8537448"/>
                <a:gd name="connsiteY6" fmla="*/ 3840480 h 5474208"/>
                <a:gd name="connsiteX7" fmla="*/ 6096 w 8537448"/>
                <a:gd name="connsiteY7" fmla="*/ 0 h 5474208"/>
                <a:gd name="connsiteX0" fmla="*/ 173002 w 8704354"/>
                <a:gd name="connsiteY0" fmla="*/ 633958 h 6108166"/>
                <a:gd name="connsiteX1" fmla="*/ 1233706 w 8704354"/>
                <a:gd name="connsiteY1" fmla="*/ 4501870 h 6108166"/>
                <a:gd name="connsiteX2" fmla="*/ 3885466 w 8704354"/>
                <a:gd name="connsiteY2" fmla="*/ 5727166 h 6108166"/>
                <a:gd name="connsiteX3" fmla="*/ 8704354 w 8704354"/>
                <a:gd name="connsiteY3" fmla="*/ 2215870 h 6108166"/>
                <a:gd name="connsiteX4" fmla="*/ 8704354 w 8704354"/>
                <a:gd name="connsiteY4" fmla="*/ 2161006 h 6108166"/>
                <a:gd name="connsiteX5" fmla="*/ 3858034 w 8704354"/>
                <a:gd name="connsiteY5" fmla="*/ 5672302 h 6108166"/>
                <a:gd name="connsiteX6" fmla="*/ 1270282 w 8704354"/>
                <a:gd name="connsiteY6" fmla="*/ 4474438 h 6108166"/>
                <a:gd name="connsiteX7" fmla="*/ 195692 w 8704354"/>
                <a:gd name="connsiteY7" fmla="*/ 698123 h 6108166"/>
                <a:gd name="connsiteX8" fmla="*/ 173002 w 8704354"/>
                <a:gd name="connsiteY8" fmla="*/ 633958 h 6108166"/>
                <a:gd name="connsiteX0" fmla="*/ 173002 w 8704354"/>
                <a:gd name="connsiteY0" fmla="*/ 633958 h 6108166"/>
                <a:gd name="connsiteX1" fmla="*/ 1233706 w 8704354"/>
                <a:gd name="connsiteY1" fmla="*/ 4501870 h 6108166"/>
                <a:gd name="connsiteX2" fmla="*/ 3885466 w 8704354"/>
                <a:gd name="connsiteY2" fmla="*/ 5727166 h 6108166"/>
                <a:gd name="connsiteX3" fmla="*/ 8704354 w 8704354"/>
                <a:gd name="connsiteY3" fmla="*/ 2215870 h 6108166"/>
                <a:gd name="connsiteX4" fmla="*/ 8704354 w 8704354"/>
                <a:gd name="connsiteY4" fmla="*/ 2161006 h 6108166"/>
                <a:gd name="connsiteX5" fmla="*/ 3858034 w 8704354"/>
                <a:gd name="connsiteY5" fmla="*/ 5672302 h 6108166"/>
                <a:gd name="connsiteX6" fmla="*/ 1270282 w 8704354"/>
                <a:gd name="connsiteY6" fmla="*/ 4474438 h 6108166"/>
                <a:gd name="connsiteX7" fmla="*/ 195692 w 8704354"/>
                <a:gd name="connsiteY7" fmla="*/ 698123 h 6108166"/>
                <a:gd name="connsiteX8" fmla="*/ 173002 w 8704354"/>
                <a:gd name="connsiteY8" fmla="*/ 633958 h 6108166"/>
                <a:gd name="connsiteX0" fmla="*/ 173002 w 8704354"/>
                <a:gd name="connsiteY0" fmla="*/ 652115 h 6126323"/>
                <a:gd name="connsiteX1" fmla="*/ 1233706 w 8704354"/>
                <a:gd name="connsiteY1" fmla="*/ 4520027 h 6126323"/>
                <a:gd name="connsiteX2" fmla="*/ 3885466 w 8704354"/>
                <a:gd name="connsiteY2" fmla="*/ 5745323 h 6126323"/>
                <a:gd name="connsiteX3" fmla="*/ 8704354 w 8704354"/>
                <a:gd name="connsiteY3" fmla="*/ 2234027 h 6126323"/>
                <a:gd name="connsiteX4" fmla="*/ 8704354 w 8704354"/>
                <a:gd name="connsiteY4" fmla="*/ 2179163 h 6126323"/>
                <a:gd name="connsiteX5" fmla="*/ 3858034 w 8704354"/>
                <a:gd name="connsiteY5" fmla="*/ 5690459 h 6126323"/>
                <a:gd name="connsiteX6" fmla="*/ 1270282 w 8704354"/>
                <a:gd name="connsiteY6" fmla="*/ 4492595 h 6126323"/>
                <a:gd name="connsiteX7" fmla="*/ 271892 w 8704354"/>
                <a:gd name="connsiteY7" fmla="*/ 640080 h 6126323"/>
                <a:gd name="connsiteX8" fmla="*/ 173002 w 8704354"/>
                <a:gd name="connsiteY8" fmla="*/ 652115 h 6126323"/>
                <a:gd name="connsiteX0" fmla="*/ 190469 w 8721821"/>
                <a:gd name="connsiteY0" fmla="*/ 733123 h 6207331"/>
                <a:gd name="connsiteX1" fmla="*/ 1251173 w 8721821"/>
                <a:gd name="connsiteY1" fmla="*/ 4601035 h 6207331"/>
                <a:gd name="connsiteX2" fmla="*/ 3902933 w 8721821"/>
                <a:gd name="connsiteY2" fmla="*/ 5826331 h 6207331"/>
                <a:gd name="connsiteX3" fmla="*/ 8721821 w 8721821"/>
                <a:gd name="connsiteY3" fmla="*/ 2315035 h 6207331"/>
                <a:gd name="connsiteX4" fmla="*/ 8721821 w 8721821"/>
                <a:gd name="connsiteY4" fmla="*/ 2260171 h 6207331"/>
                <a:gd name="connsiteX5" fmla="*/ 3875501 w 8721821"/>
                <a:gd name="connsiteY5" fmla="*/ 5771467 h 6207331"/>
                <a:gd name="connsiteX6" fmla="*/ 1287749 w 8721821"/>
                <a:gd name="connsiteY6" fmla="*/ 4573603 h 6207331"/>
                <a:gd name="connsiteX7" fmla="*/ 289359 w 8721821"/>
                <a:gd name="connsiteY7" fmla="*/ 721088 h 6207331"/>
                <a:gd name="connsiteX8" fmla="*/ 108356 w 8721821"/>
                <a:gd name="connsiteY8" fmla="*/ 247077 h 6207331"/>
                <a:gd name="connsiteX9" fmla="*/ 190469 w 8721821"/>
                <a:gd name="connsiteY9" fmla="*/ 733123 h 6207331"/>
                <a:gd name="connsiteX0" fmla="*/ 160302 w 8691654"/>
                <a:gd name="connsiteY0" fmla="*/ 652115 h 6126323"/>
                <a:gd name="connsiteX1" fmla="*/ 1221006 w 8691654"/>
                <a:gd name="connsiteY1" fmla="*/ 4520027 h 6126323"/>
                <a:gd name="connsiteX2" fmla="*/ 3872766 w 8691654"/>
                <a:gd name="connsiteY2" fmla="*/ 5745323 h 6126323"/>
                <a:gd name="connsiteX3" fmla="*/ 8691654 w 8691654"/>
                <a:gd name="connsiteY3" fmla="*/ 2234027 h 6126323"/>
                <a:gd name="connsiteX4" fmla="*/ 8691654 w 8691654"/>
                <a:gd name="connsiteY4" fmla="*/ 2179163 h 6126323"/>
                <a:gd name="connsiteX5" fmla="*/ 3845334 w 8691654"/>
                <a:gd name="connsiteY5" fmla="*/ 5690459 h 6126323"/>
                <a:gd name="connsiteX6" fmla="*/ 1257582 w 8691654"/>
                <a:gd name="connsiteY6" fmla="*/ 4492595 h 6126323"/>
                <a:gd name="connsiteX7" fmla="*/ 259192 w 8691654"/>
                <a:gd name="connsiteY7" fmla="*/ 640080 h 6126323"/>
                <a:gd name="connsiteX8" fmla="*/ 160302 w 8691654"/>
                <a:gd name="connsiteY8" fmla="*/ 652115 h 6126323"/>
                <a:gd name="connsiteX0" fmla="*/ 0 w 8531352"/>
                <a:gd name="connsiteY0" fmla="*/ 12035 h 5486243"/>
                <a:gd name="connsiteX1" fmla="*/ 1060704 w 8531352"/>
                <a:gd name="connsiteY1" fmla="*/ 3879947 h 5486243"/>
                <a:gd name="connsiteX2" fmla="*/ 3712464 w 8531352"/>
                <a:gd name="connsiteY2" fmla="*/ 5105243 h 5486243"/>
                <a:gd name="connsiteX3" fmla="*/ 8531352 w 8531352"/>
                <a:gd name="connsiteY3" fmla="*/ 1593947 h 5486243"/>
                <a:gd name="connsiteX4" fmla="*/ 8531352 w 8531352"/>
                <a:gd name="connsiteY4" fmla="*/ 1539083 h 5486243"/>
                <a:gd name="connsiteX5" fmla="*/ 3685032 w 8531352"/>
                <a:gd name="connsiteY5" fmla="*/ 5050379 h 5486243"/>
                <a:gd name="connsiteX6" fmla="*/ 1097280 w 8531352"/>
                <a:gd name="connsiteY6" fmla="*/ 3852515 h 5486243"/>
                <a:gd name="connsiteX7" fmla="*/ 98890 w 8531352"/>
                <a:gd name="connsiteY7" fmla="*/ 0 h 5486243"/>
                <a:gd name="connsiteX8" fmla="*/ 0 w 8531352"/>
                <a:gd name="connsiteY8" fmla="*/ 12035 h 5486243"/>
                <a:gd name="connsiteX0" fmla="*/ 0 w 8531352"/>
                <a:gd name="connsiteY0" fmla="*/ 12035 h 5486243"/>
                <a:gd name="connsiteX1" fmla="*/ 1060704 w 8531352"/>
                <a:gd name="connsiteY1" fmla="*/ 3879947 h 5486243"/>
                <a:gd name="connsiteX2" fmla="*/ 3712464 w 8531352"/>
                <a:gd name="connsiteY2" fmla="*/ 5105243 h 5486243"/>
                <a:gd name="connsiteX3" fmla="*/ 8531352 w 8531352"/>
                <a:gd name="connsiteY3" fmla="*/ 1593947 h 5486243"/>
                <a:gd name="connsiteX4" fmla="*/ 8531352 w 8531352"/>
                <a:gd name="connsiteY4" fmla="*/ 1539083 h 5486243"/>
                <a:gd name="connsiteX5" fmla="*/ 3685032 w 8531352"/>
                <a:gd name="connsiteY5" fmla="*/ 5050379 h 5486243"/>
                <a:gd name="connsiteX6" fmla="*/ 1097280 w 8531352"/>
                <a:gd name="connsiteY6" fmla="*/ 3852515 h 5486243"/>
                <a:gd name="connsiteX7" fmla="*/ 98890 w 8531352"/>
                <a:gd name="connsiteY7" fmla="*/ 0 h 5486243"/>
                <a:gd name="connsiteX8" fmla="*/ 0 w 8531352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1163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054227"/>
                <a:gd name="connsiteX1" fmla="*/ 1078129 w 8548777"/>
                <a:gd name="connsiteY1" fmla="*/ 3883795 h 5054227"/>
                <a:gd name="connsiteX2" fmla="*/ 3729889 w 8548777"/>
                <a:gd name="connsiteY2" fmla="*/ 4270891 h 5054227"/>
                <a:gd name="connsiteX3" fmla="*/ 8548777 w 8548777"/>
                <a:gd name="connsiteY3" fmla="*/ 1597795 h 5054227"/>
                <a:gd name="connsiteX4" fmla="*/ 8548777 w 8548777"/>
                <a:gd name="connsiteY4" fmla="*/ 1542931 h 5054227"/>
                <a:gd name="connsiteX5" fmla="*/ 3702457 w 8548777"/>
                <a:gd name="connsiteY5" fmla="*/ 5054227 h 5054227"/>
                <a:gd name="connsiteX6" fmla="*/ 1114705 w 8548777"/>
                <a:gd name="connsiteY6" fmla="*/ 3856363 h 5054227"/>
                <a:gd name="connsiteX7" fmla="*/ 40115 w 8548777"/>
                <a:gd name="connsiteY7" fmla="*/ 3848 h 5054227"/>
                <a:gd name="connsiteX8" fmla="*/ 17425 w 8548777"/>
                <a:gd name="connsiteY8" fmla="*/ 15883 h 5054227"/>
                <a:gd name="connsiteX0" fmla="*/ 17425 w 8548777"/>
                <a:gd name="connsiteY0" fmla="*/ 15883 h 4651891"/>
                <a:gd name="connsiteX1" fmla="*/ 1078129 w 8548777"/>
                <a:gd name="connsiteY1" fmla="*/ 3883795 h 4651891"/>
                <a:gd name="connsiteX2" fmla="*/ 3729889 w 8548777"/>
                <a:gd name="connsiteY2" fmla="*/ 4270891 h 4651891"/>
                <a:gd name="connsiteX3" fmla="*/ 8548777 w 8548777"/>
                <a:gd name="connsiteY3" fmla="*/ 1597795 h 4651891"/>
                <a:gd name="connsiteX4" fmla="*/ 8548777 w 8548777"/>
                <a:gd name="connsiteY4" fmla="*/ 1542931 h 4651891"/>
                <a:gd name="connsiteX5" fmla="*/ 3702457 w 8548777"/>
                <a:gd name="connsiteY5" fmla="*/ 3606427 h 4651891"/>
                <a:gd name="connsiteX6" fmla="*/ 1114705 w 8548777"/>
                <a:gd name="connsiteY6" fmla="*/ 3856363 h 4651891"/>
                <a:gd name="connsiteX7" fmla="*/ 40115 w 8548777"/>
                <a:gd name="connsiteY7" fmla="*/ 3848 h 4651891"/>
                <a:gd name="connsiteX8" fmla="*/ 17425 w 8548777"/>
                <a:gd name="connsiteY8" fmla="*/ 15883 h 4651891"/>
                <a:gd name="connsiteX0" fmla="*/ 17425 w 8548777"/>
                <a:gd name="connsiteY0" fmla="*/ 15883 h 5032891"/>
                <a:gd name="connsiteX1" fmla="*/ 1078129 w 8548777"/>
                <a:gd name="connsiteY1" fmla="*/ 3883795 h 5032891"/>
                <a:gd name="connsiteX2" fmla="*/ 5253889 w 8548777"/>
                <a:gd name="connsiteY2" fmla="*/ 4651891 h 5032891"/>
                <a:gd name="connsiteX3" fmla="*/ 8548777 w 8548777"/>
                <a:gd name="connsiteY3" fmla="*/ 1597795 h 5032891"/>
                <a:gd name="connsiteX4" fmla="*/ 8548777 w 8548777"/>
                <a:gd name="connsiteY4" fmla="*/ 1542931 h 5032891"/>
                <a:gd name="connsiteX5" fmla="*/ 3702457 w 8548777"/>
                <a:gd name="connsiteY5" fmla="*/ 3606427 h 5032891"/>
                <a:gd name="connsiteX6" fmla="*/ 1114705 w 8548777"/>
                <a:gd name="connsiteY6" fmla="*/ 3856363 h 5032891"/>
                <a:gd name="connsiteX7" fmla="*/ 40115 w 8548777"/>
                <a:gd name="connsiteY7" fmla="*/ 3848 h 5032891"/>
                <a:gd name="connsiteX8" fmla="*/ 17425 w 8548777"/>
                <a:gd name="connsiteY8" fmla="*/ 15883 h 5032891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114705 w 8548777"/>
                <a:gd name="connsiteY6" fmla="*/ 38563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114705 w 8548777"/>
                <a:gd name="connsiteY6" fmla="*/ 38563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648105 w 8548777"/>
                <a:gd name="connsiteY6" fmla="*/ 33229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648105 w 8548777"/>
                <a:gd name="connsiteY6" fmla="*/ 33229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28971 w 8531352"/>
                <a:gd name="connsiteY4" fmla="*/ 1514356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8496"/>
                <a:gd name="connsiteY0" fmla="*/ 15883 h 5044003"/>
                <a:gd name="connsiteX1" fmla="*/ 1060704 w 8538496"/>
                <a:gd name="connsiteY1" fmla="*/ 3883795 h 5044003"/>
                <a:gd name="connsiteX2" fmla="*/ 5236464 w 8538496"/>
                <a:gd name="connsiteY2" fmla="*/ 4651891 h 5044003"/>
                <a:gd name="connsiteX3" fmla="*/ 8538496 w 8538496"/>
                <a:gd name="connsiteY3" fmla="*/ 1531120 h 5044003"/>
                <a:gd name="connsiteX4" fmla="*/ 8528971 w 8538496"/>
                <a:gd name="connsiteY4" fmla="*/ 1514356 h 5044003"/>
                <a:gd name="connsiteX5" fmla="*/ 3685032 w 8538496"/>
                <a:gd name="connsiteY5" fmla="*/ 3606427 h 5044003"/>
                <a:gd name="connsiteX6" fmla="*/ 1630680 w 8538496"/>
                <a:gd name="connsiteY6" fmla="*/ 3322963 h 5044003"/>
                <a:gd name="connsiteX7" fmla="*/ 22690 w 8538496"/>
                <a:gd name="connsiteY7" fmla="*/ 3848 h 5044003"/>
                <a:gd name="connsiteX8" fmla="*/ 0 w 8538496"/>
                <a:gd name="connsiteY8" fmla="*/ 15883 h 5044003"/>
                <a:gd name="connsiteX0" fmla="*/ 0 w 8538496"/>
                <a:gd name="connsiteY0" fmla="*/ 15883 h 5044003"/>
                <a:gd name="connsiteX1" fmla="*/ 1060704 w 8538496"/>
                <a:gd name="connsiteY1" fmla="*/ 3883795 h 5044003"/>
                <a:gd name="connsiteX2" fmla="*/ 5236464 w 8538496"/>
                <a:gd name="connsiteY2" fmla="*/ 4651891 h 5044003"/>
                <a:gd name="connsiteX3" fmla="*/ 8538496 w 8538496"/>
                <a:gd name="connsiteY3" fmla="*/ 1531120 h 5044003"/>
                <a:gd name="connsiteX4" fmla="*/ 8528971 w 8538496"/>
                <a:gd name="connsiteY4" fmla="*/ 1514356 h 5044003"/>
                <a:gd name="connsiteX5" fmla="*/ 5132832 w 8538496"/>
                <a:gd name="connsiteY5" fmla="*/ 4292227 h 5044003"/>
                <a:gd name="connsiteX6" fmla="*/ 1630680 w 8538496"/>
                <a:gd name="connsiteY6" fmla="*/ 3322963 h 5044003"/>
                <a:gd name="connsiteX7" fmla="*/ 22690 w 8538496"/>
                <a:gd name="connsiteY7" fmla="*/ 3848 h 5044003"/>
                <a:gd name="connsiteX8" fmla="*/ 0 w 8538496"/>
                <a:gd name="connsiteY8" fmla="*/ 15883 h 5044003"/>
                <a:gd name="connsiteX0" fmla="*/ 0 w 8538496"/>
                <a:gd name="connsiteY0" fmla="*/ 15883 h 5098867"/>
                <a:gd name="connsiteX1" fmla="*/ 1060704 w 8538496"/>
                <a:gd name="connsiteY1" fmla="*/ 3883795 h 5098867"/>
                <a:gd name="connsiteX2" fmla="*/ 5236464 w 8538496"/>
                <a:gd name="connsiteY2" fmla="*/ 4651891 h 5098867"/>
                <a:gd name="connsiteX3" fmla="*/ 8538496 w 8538496"/>
                <a:gd name="connsiteY3" fmla="*/ 1531120 h 5098867"/>
                <a:gd name="connsiteX4" fmla="*/ 8528971 w 8538496"/>
                <a:gd name="connsiteY4" fmla="*/ 1514356 h 5098867"/>
                <a:gd name="connsiteX5" fmla="*/ 5132832 w 8538496"/>
                <a:gd name="connsiteY5" fmla="*/ 4292227 h 5098867"/>
                <a:gd name="connsiteX6" fmla="*/ 1630680 w 8538496"/>
                <a:gd name="connsiteY6" fmla="*/ 3322963 h 5098867"/>
                <a:gd name="connsiteX7" fmla="*/ 22690 w 8538496"/>
                <a:gd name="connsiteY7" fmla="*/ 3848 h 5098867"/>
                <a:gd name="connsiteX8" fmla="*/ 0 w 8538496"/>
                <a:gd name="connsiteY8" fmla="*/ 15883 h 5098867"/>
                <a:gd name="connsiteX0" fmla="*/ 0 w 8538496"/>
                <a:gd name="connsiteY0" fmla="*/ 15883 h 5098867"/>
                <a:gd name="connsiteX1" fmla="*/ 1060704 w 8538496"/>
                <a:gd name="connsiteY1" fmla="*/ 3883795 h 5098867"/>
                <a:gd name="connsiteX2" fmla="*/ 5236464 w 8538496"/>
                <a:gd name="connsiteY2" fmla="*/ 4651891 h 5098867"/>
                <a:gd name="connsiteX3" fmla="*/ 8538496 w 8538496"/>
                <a:gd name="connsiteY3" fmla="*/ 1531120 h 5098867"/>
                <a:gd name="connsiteX4" fmla="*/ 8528971 w 8538496"/>
                <a:gd name="connsiteY4" fmla="*/ 1514356 h 5098867"/>
                <a:gd name="connsiteX5" fmla="*/ 5132832 w 8538496"/>
                <a:gd name="connsiteY5" fmla="*/ 4292227 h 5098867"/>
                <a:gd name="connsiteX6" fmla="*/ 1630680 w 8538496"/>
                <a:gd name="connsiteY6" fmla="*/ 3322963 h 5098867"/>
                <a:gd name="connsiteX7" fmla="*/ 22690 w 8538496"/>
                <a:gd name="connsiteY7" fmla="*/ 3848 h 5098867"/>
                <a:gd name="connsiteX8" fmla="*/ 0 w 8538496"/>
                <a:gd name="connsiteY8" fmla="*/ 15883 h 5098867"/>
                <a:gd name="connsiteX0" fmla="*/ 0 w 8538496"/>
                <a:gd name="connsiteY0" fmla="*/ 15883 h 5086675"/>
                <a:gd name="connsiteX1" fmla="*/ 1060704 w 8538496"/>
                <a:gd name="connsiteY1" fmla="*/ 3883795 h 5086675"/>
                <a:gd name="connsiteX2" fmla="*/ 5202936 w 8538496"/>
                <a:gd name="connsiteY2" fmla="*/ 4639699 h 5086675"/>
                <a:gd name="connsiteX3" fmla="*/ 8538496 w 8538496"/>
                <a:gd name="connsiteY3" fmla="*/ 1531120 h 5086675"/>
                <a:gd name="connsiteX4" fmla="*/ 8528971 w 8538496"/>
                <a:gd name="connsiteY4" fmla="*/ 1514356 h 5086675"/>
                <a:gd name="connsiteX5" fmla="*/ 5132832 w 8538496"/>
                <a:gd name="connsiteY5" fmla="*/ 4292227 h 5086675"/>
                <a:gd name="connsiteX6" fmla="*/ 1630680 w 8538496"/>
                <a:gd name="connsiteY6" fmla="*/ 3322963 h 5086675"/>
                <a:gd name="connsiteX7" fmla="*/ 22690 w 8538496"/>
                <a:gd name="connsiteY7" fmla="*/ 3848 h 5086675"/>
                <a:gd name="connsiteX8" fmla="*/ 0 w 8538496"/>
                <a:gd name="connsiteY8" fmla="*/ 15883 h 5086675"/>
                <a:gd name="connsiteX0" fmla="*/ 0 w 8538496"/>
                <a:gd name="connsiteY0" fmla="*/ 15883 h 5318323"/>
                <a:gd name="connsiteX1" fmla="*/ 1060704 w 8538496"/>
                <a:gd name="connsiteY1" fmla="*/ 3883795 h 5318323"/>
                <a:gd name="connsiteX2" fmla="*/ 5202936 w 8538496"/>
                <a:gd name="connsiteY2" fmla="*/ 4639699 h 5318323"/>
                <a:gd name="connsiteX3" fmla="*/ 8538496 w 8538496"/>
                <a:gd name="connsiteY3" fmla="*/ 1531120 h 5318323"/>
                <a:gd name="connsiteX4" fmla="*/ 8528971 w 8538496"/>
                <a:gd name="connsiteY4" fmla="*/ 1514356 h 5318323"/>
                <a:gd name="connsiteX5" fmla="*/ 5132832 w 8538496"/>
                <a:gd name="connsiteY5" fmla="*/ 4292227 h 5318323"/>
                <a:gd name="connsiteX6" fmla="*/ 1630680 w 8538496"/>
                <a:gd name="connsiteY6" fmla="*/ 3322963 h 5318323"/>
                <a:gd name="connsiteX7" fmla="*/ 22690 w 8538496"/>
                <a:gd name="connsiteY7" fmla="*/ 3848 h 5318323"/>
                <a:gd name="connsiteX8" fmla="*/ 0 w 8538496"/>
                <a:gd name="connsiteY8" fmla="*/ 15883 h 5318323"/>
                <a:gd name="connsiteX0" fmla="*/ 766572 w 9305068"/>
                <a:gd name="connsiteY0" fmla="*/ 15883 h 5318323"/>
                <a:gd name="connsiteX1" fmla="*/ 1827276 w 9305068"/>
                <a:gd name="connsiteY1" fmla="*/ 3883795 h 5318323"/>
                <a:gd name="connsiteX2" fmla="*/ 5969508 w 9305068"/>
                <a:gd name="connsiteY2" fmla="*/ 4639699 h 5318323"/>
                <a:gd name="connsiteX3" fmla="*/ 9305068 w 9305068"/>
                <a:gd name="connsiteY3" fmla="*/ 1531120 h 5318323"/>
                <a:gd name="connsiteX4" fmla="*/ 9295543 w 9305068"/>
                <a:gd name="connsiteY4" fmla="*/ 1514356 h 5318323"/>
                <a:gd name="connsiteX5" fmla="*/ 5899404 w 9305068"/>
                <a:gd name="connsiteY5" fmla="*/ 4292227 h 5318323"/>
                <a:gd name="connsiteX6" fmla="*/ 2397252 w 9305068"/>
                <a:gd name="connsiteY6" fmla="*/ 3322963 h 5318323"/>
                <a:gd name="connsiteX7" fmla="*/ 789262 w 9305068"/>
                <a:gd name="connsiteY7" fmla="*/ 3848 h 5318323"/>
                <a:gd name="connsiteX8" fmla="*/ 766572 w 9305068"/>
                <a:gd name="connsiteY8" fmla="*/ 15883 h 5318323"/>
                <a:gd name="connsiteX0" fmla="*/ 0 w 8538496"/>
                <a:gd name="connsiteY0" fmla="*/ 15883 h 5507299"/>
                <a:gd name="connsiteX1" fmla="*/ 1060704 w 8538496"/>
                <a:gd name="connsiteY1" fmla="*/ 3883795 h 5507299"/>
                <a:gd name="connsiteX2" fmla="*/ 4861560 w 8538496"/>
                <a:gd name="connsiteY2" fmla="*/ 4828675 h 5507299"/>
                <a:gd name="connsiteX3" fmla="*/ 8538496 w 8538496"/>
                <a:gd name="connsiteY3" fmla="*/ 1531120 h 5507299"/>
                <a:gd name="connsiteX4" fmla="*/ 8528971 w 8538496"/>
                <a:gd name="connsiteY4" fmla="*/ 1514356 h 5507299"/>
                <a:gd name="connsiteX5" fmla="*/ 5132832 w 8538496"/>
                <a:gd name="connsiteY5" fmla="*/ 4292227 h 5507299"/>
                <a:gd name="connsiteX6" fmla="*/ 1630680 w 8538496"/>
                <a:gd name="connsiteY6" fmla="*/ 3322963 h 5507299"/>
                <a:gd name="connsiteX7" fmla="*/ 22690 w 8538496"/>
                <a:gd name="connsiteY7" fmla="*/ 3848 h 5507299"/>
                <a:gd name="connsiteX8" fmla="*/ 0 w 8538496"/>
                <a:gd name="connsiteY8" fmla="*/ 15883 h 5507299"/>
                <a:gd name="connsiteX0" fmla="*/ 0 w 8538496"/>
                <a:gd name="connsiteY0" fmla="*/ 15883 h 5507299"/>
                <a:gd name="connsiteX1" fmla="*/ 1060704 w 8538496"/>
                <a:gd name="connsiteY1" fmla="*/ 3883795 h 5507299"/>
                <a:gd name="connsiteX2" fmla="*/ 4861560 w 8538496"/>
                <a:gd name="connsiteY2" fmla="*/ 4828675 h 5507299"/>
                <a:gd name="connsiteX3" fmla="*/ 8538496 w 8538496"/>
                <a:gd name="connsiteY3" fmla="*/ 1531120 h 5507299"/>
                <a:gd name="connsiteX4" fmla="*/ 8528971 w 8538496"/>
                <a:gd name="connsiteY4" fmla="*/ 1514356 h 5507299"/>
                <a:gd name="connsiteX5" fmla="*/ 5132832 w 8538496"/>
                <a:gd name="connsiteY5" fmla="*/ 4292227 h 5507299"/>
                <a:gd name="connsiteX6" fmla="*/ 1630680 w 8538496"/>
                <a:gd name="connsiteY6" fmla="*/ 3322963 h 5507299"/>
                <a:gd name="connsiteX7" fmla="*/ 22690 w 8538496"/>
                <a:gd name="connsiteY7" fmla="*/ 3848 h 5507299"/>
                <a:gd name="connsiteX8" fmla="*/ 0 w 8538496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660297 w 8568113"/>
                <a:gd name="connsiteY6" fmla="*/ 332296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660297 w 8568113"/>
                <a:gd name="connsiteY6" fmla="*/ 332296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85118 w 8623614"/>
                <a:gd name="connsiteY0" fmla="*/ 15883 h 5507299"/>
                <a:gd name="connsiteX1" fmla="*/ 1145822 w 8623614"/>
                <a:gd name="connsiteY1" fmla="*/ 3883795 h 5507299"/>
                <a:gd name="connsiteX2" fmla="*/ 4946678 w 8623614"/>
                <a:gd name="connsiteY2" fmla="*/ 4828675 h 5507299"/>
                <a:gd name="connsiteX3" fmla="*/ 8623614 w 8623614"/>
                <a:gd name="connsiteY3" fmla="*/ 1531120 h 5507299"/>
                <a:gd name="connsiteX4" fmla="*/ 8614089 w 8623614"/>
                <a:gd name="connsiteY4" fmla="*/ 1514356 h 5507299"/>
                <a:gd name="connsiteX5" fmla="*/ 4916198 w 8623614"/>
                <a:gd name="connsiteY5" fmla="*/ 4764667 h 5507299"/>
                <a:gd name="connsiteX6" fmla="*/ 1237262 w 8623614"/>
                <a:gd name="connsiteY6" fmla="*/ 3917323 h 5507299"/>
                <a:gd name="connsiteX7" fmla="*/ 107808 w 8623614"/>
                <a:gd name="connsiteY7" fmla="*/ 3848 h 5507299"/>
                <a:gd name="connsiteX8" fmla="*/ 85118 w 8623614"/>
                <a:gd name="connsiteY8" fmla="*/ 15883 h 5507299"/>
                <a:gd name="connsiteX0" fmla="*/ 85118 w 8623614"/>
                <a:gd name="connsiteY0" fmla="*/ 15883 h 5507299"/>
                <a:gd name="connsiteX1" fmla="*/ 1145822 w 8623614"/>
                <a:gd name="connsiteY1" fmla="*/ 3883795 h 5507299"/>
                <a:gd name="connsiteX2" fmla="*/ 4946678 w 8623614"/>
                <a:gd name="connsiteY2" fmla="*/ 4828675 h 5507299"/>
                <a:gd name="connsiteX3" fmla="*/ 8623614 w 8623614"/>
                <a:gd name="connsiteY3" fmla="*/ 1531120 h 5507299"/>
                <a:gd name="connsiteX4" fmla="*/ 8614089 w 8623614"/>
                <a:gd name="connsiteY4" fmla="*/ 1514356 h 5507299"/>
                <a:gd name="connsiteX5" fmla="*/ 4916198 w 8623614"/>
                <a:gd name="connsiteY5" fmla="*/ 4764667 h 5507299"/>
                <a:gd name="connsiteX6" fmla="*/ 1237262 w 8623614"/>
                <a:gd name="connsiteY6" fmla="*/ 3917323 h 5507299"/>
                <a:gd name="connsiteX7" fmla="*/ 107808 w 8623614"/>
                <a:gd name="connsiteY7" fmla="*/ 3848 h 5507299"/>
                <a:gd name="connsiteX8" fmla="*/ 85118 w 8623614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562761 w 8568113"/>
                <a:gd name="connsiteY6" fmla="*/ 33839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568113" h="5507299">
                  <a:moveTo>
                    <a:pt x="29617" y="15883"/>
                  </a:moveTo>
                  <a:cubicBezTo>
                    <a:pt x="0" y="1035497"/>
                    <a:pt x="280061" y="3081663"/>
                    <a:pt x="1090321" y="3883795"/>
                  </a:cubicBezTo>
                  <a:cubicBezTo>
                    <a:pt x="1836573" y="4567055"/>
                    <a:pt x="2998702" y="5507299"/>
                    <a:pt x="4891177" y="4828675"/>
                  </a:cubicBezTo>
                  <a:cubicBezTo>
                    <a:pt x="6783652" y="4150051"/>
                    <a:pt x="7941749" y="2555248"/>
                    <a:pt x="8568113" y="1531120"/>
                  </a:cubicBezTo>
                  <a:cubicBezTo>
                    <a:pt x="8567319" y="1503307"/>
                    <a:pt x="8559382" y="1542169"/>
                    <a:pt x="8558588" y="1514356"/>
                  </a:cubicBezTo>
                  <a:cubicBezTo>
                    <a:pt x="7340439" y="3423853"/>
                    <a:pt x="5935736" y="4458661"/>
                    <a:pt x="4693057" y="4840867"/>
                  </a:cubicBezTo>
                  <a:cubicBezTo>
                    <a:pt x="3682026" y="5152969"/>
                    <a:pt x="2326475" y="5125044"/>
                    <a:pt x="1037397" y="3773790"/>
                  </a:cubicBezTo>
                  <a:cubicBezTo>
                    <a:pt x="138463" y="2763912"/>
                    <a:pt x="96970" y="741717"/>
                    <a:pt x="52307" y="3848"/>
                  </a:cubicBezTo>
                  <a:cubicBezTo>
                    <a:pt x="53478" y="0"/>
                    <a:pt x="37180" y="11871"/>
                    <a:pt x="29617" y="15883"/>
                  </a:cubicBezTo>
                  <a:close/>
                </a:path>
              </a:pathLst>
            </a:custGeom>
            <a:gradFill>
              <a:gsLst>
                <a:gs pos="0">
                  <a:schemeClr val="tx2">
                    <a:lumMod val="75000"/>
                    <a:alpha val="10000"/>
                  </a:schemeClr>
                </a:gs>
                <a:gs pos="100000">
                  <a:schemeClr val="tx2">
                    <a:lumMod val="75000"/>
                    <a:alpha val="5000"/>
                  </a:schemeClr>
                </a:gs>
              </a:gsLst>
              <a:lin ang="18900000" scaled="1"/>
            </a:gra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 bwMode="black"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11/10/2021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88767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914400" rtl="0" eaLnBrk="1" latinLnBrk="1" hangingPunct="1">
        <a:spcBef>
          <a:spcPct val="0"/>
        </a:spcBef>
        <a:buNone/>
        <a:defRPr lang="en-US" sz="3600" b="1" kern="1200" smtClean="0">
          <a:solidFill>
            <a:schemeClr val="tx1"/>
          </a:solidFill>
          <a:latin typeface="+mj-lt"/>
          <a:ea typeface="+mj-ea"/>
          <a:cs typeface="+mj-cs"/>
        </a:defRPr>
      </a:lvl1pPr>
      <a:lvl2pPr eaLnBrk="1" latinLnBrk="1" hangingPunct="1">
        <a:defRPr>
          <a:solidFill>
            <a:schemeClr val="tx2"/>
          </a:solidFill>
        </a:defRPr>
      </a:lvl2pPr>
      <a:lvl3pPr eaLnBrk="1" latinLnBrk="1" hangingPunct="1">
        <a:defRPr>
          <a:solidFill>
            <a:schemeClr val="tx2"/>
          </a:solidFill>
        </a:defRPr>
      </a:lvl3pPr>
      <a:lvl4pPr eaLnBrk="1" latinLnBrk="1" hangingPunct="1">
        <a:defRPr>
          <a:solidFill>
            <a:schemeClr val="tx2"/>
          </a:solidFill>
        </a:defRPr>
      </a:lvl4pPr>
      <a:lvl5pPr eaLnBrk="1" latinLnBrk="1" hangingPunct="1">
        <a:defRPr>
          <a:solidFill>
            <a:schemeClr val="tx2"/>
          </a:solidFill>
        </a:defRPr>
      </a:lvl5pPr>
      <a:lvl6pPr eaLnBrk="1" latinLnBrk="1" hangingPunct="1">
        <a:defRPr>
          <a:solidFill>
            <a:schemeClr val="tx2"/>
          </a:solidFill>
        </a:defRPr>
      </a:lvl6pPr>
      <a:lvl7pPr eaLnBrk="1" latinLnBrk="1" hangingPunct="1">
        <a:defRPr>
          <a:solidFill>
            <a:schemeClr val="tx2"/>
          </a:solidFill>
        </a:defRPr>
      </a:lvl7pPr>
      <a:lvl8pPr eaLnBrk="1" latinLnBrk="1" hangingPunct="1">
        <a:defRPr>
          <a:solidFill>
            <a:schemeClr val="tx2"/>
          </a:solidFill>
        </a:defRPr>
      </a:lvl8pPr>
      <a:lvl9pPr eaLnBrk="1" latinLnBrk="1" hangingPunct="1">
        <a:defRPr>
          <a:solidFill>
            <a:schemeClr val="tx2"/>
          </a:solidFill>
        </a:defRPr>
      </a:lvl9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/>
              <a:t>체인점 교육 자료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ko-KR" altLang="en-US" dirty="0" err="1"/>
              <a:t>떡복이</a:t>
            </a:r>
            <a:r>
              <a:rPr lang="ko-KR" altLang="en-US" dirty="0"/>
              <a:t> 나라</a:t>
            </a:r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4695593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개요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968818" y="1704109"/>
            <a:ext cx="6281873" cy="3250276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ko-KR" altLang="en-US" dirty="0"/>
              <a:t>떡볶이 체인점들은 저마다의 강점들 및 다양한 </a:t>
            </a:r>
            <a:r>
              <a:rPr lang="ko-KR" altLang="en-US" dirty="0" err="1"/>
              <a:t>신메뉴를</a:t>
            </a:r>
            <a:r>
              <a:rPr lang="ko-KR" altLang="en-US" dirty="0"/>
              <a:t> 내세워 손님들을 유치하고 유지하는데 힘을 쏟고 있습니다</a:t>
            </a:r>
            <a:r>
              <a:rPr lang="en-US" altLang="ko-KR" dirty="0"/>
              <a:t>. </a:t>
            </a:r>
            <a:r>
              <a:rPr lang="ko-KR" altLang="en-US" dirty="0"/>
              <a:t>이는 떡볶이체인점 마다 </a:t>
            </a:r>
            <a:r>
              <a:rPr lang="ko-KR" altLang="en-US" dirty="0" err="1"/>
              <a:t>제각기입니다</a:t>
            </a:r>
            <a:r>
              <a:rPr lang="en-US" altLang="ko-KR" dirty="0"/>
              <a:t>.​</a:t>
            </a:r>
          </a:p>
          <a:p>
            <a:pPr algn="just"/>
            <a:r>
              <a:rPr lang="ko-KR" altLang="en-US" dirty="0"/>
              <a:t>현재 운영되고 있는 여러 체인점 중에 떡볶이나라에서 운영하는 체인점에 대해 소개하고자 합니다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  <p:pic>
        <p:nvPicPr>
          <p:cNvPr id="4" name="그림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083" y="1285875"/>
            <a:ext cx="2143125" cy="2143125"/>
          </a:xfrm>
          <a:prstGeom prst="roundRect">
            <a:avLst/>
          </a:prstGeom>
          <a:ln w="28575">
            <a:solidFill>
              <a:schemeClr val="tx1"/>
            </a:solidFill>
          </a:ln>
        </p:spPr>
      </p:pic>
    </p:spTree>
    <p:extLst>
      <p:ext uri="{BB962C8B-B14F-4D97-AF65-F5344CB8AC3E}">
        <p14:creationId xmlns:p14="http://schemas.microsoft.com/office/powerpoint/2010/main" val="42633066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dirty="0"/>
              <a:t>체인점 형태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609600" y="1741680"/>
            <a:ext cx="10972800" cy="4764024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ko-KR" altLang="en-US" sz="2000" dirty="0">
                <a:latin typeface="HY견고딕" panose="02030600000101010101" pitchFamily="18" charset="-127"/>
                <a:ea typeface="HY견고딕" panose="02030600000101010101" pitchFamily="18" charset="-127"/>
              </a:rPr>
              <a:t>본사투자제도</a:t>
            </a:r>
          </a:p>
          <a:p>
            <a:pPr lvl="1">
              <a:lnSpc>
                <a:spcPct val="150000"/>
              </a:lnSpc>
            </a:pP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초기 투자 비용이 부족한 예비 창업자를 위해투자금 일부를 지원합니다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. </a:t>
            </a: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이는 본사와의 투자와 협의를 통해 진행이 가능합니다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. </a:t>
            </a:r>
          </a:p>
          <a:p>
            <a:pPr>
              <a:lnSpc>
                <a:spcPct val="150000"/>
              </a:lnSpc>
            </a:pPr>
            <a:r>
              <a:rPr lang="ko-KR" altLang="en-US" sz="2000" dirty="0">
                <a:latin typeface="HY견고딕" panose="02030600000101010101" pitchFamily="18" charset="-127"/>
                <a:ea typeface="HY견고딕" panose="02030600000101010101" pitchFamily="18" charset="-127"/>
              </a:rPr>
              <a:t>리스 창업 제도</a:t>
            </a:r>
          </a:p>
          <a:p>
            <a:pPr lvl="1">
              <a:lnSpc>
                <a:spcPct val="150000"/>
              </a:lnSpc>
            </a:pP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본사 투자금을 영업 중에 할부 형식으로 납부할 수 있는 개념입니다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.</a:t>
            </a:r>
          </a:p>
          <a:p>
            <a:pPr lvl="1">
              <a:lnSpc>
                <a:spcPct val="150000"/>
              </a:lnSpc>
            </a:pP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할부 형식으로 납부할 수 있어서 창업자들의 초기 투자 부담을 덜어드립니다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.</a:t>
            </a:r>
          </a:p>
          <a:p>
            <a:pPr>
              <a:lnSpc>
                <a:spcPct val="150000"/>
              </a:lnSpc>
            </a:pPr>
            <a:r>
              <a:rPr lang="ko-KR" altLang="en-US" sz="2000" dirty="0">
                <a:latin typeface="HY견고딕" panose="02030600000101010101" pitchFamily="18" charset="-127"/>
                <a:ea typeface="HY견고딕" panose="02030600000101010101" pitchFamily="18" charset="-127"/>
              </a:rPr>
              <a:t>혼합형 제도</a:t>
            </a:r>
            <a:endParaRPr lang="en-US" altLang="ko-KR" sz="2000" dirty="0">
              <a:latin typeface="HY견고딕" panose="02030600000101010101" pitchFamily="18" charset="-127"/>
              <a:ea typeface="HY견고딕" panose="02030600000101010101" pitchFamily="18" charset="-127"/>
            </a:endParaRPr>
          </a:p>
          <a:p>
            <a:pPr lvl="1">
              <a:lnSpc>
                <a:spcPct val="150000"/>
              </a:lnSpc>
            </a:pP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위의 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2</a:t>
            </a: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가지를 제도를 혼합하여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 </a:t>
            </a: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예비 창업자와 본사의 협의를 통해 일정한 비율로 본사투자와 리스 창업을 정하여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, </a:t>
            </a: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예비 창업자의 초기 투자 부담을 최소화 할 수 있습니다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.</a:t>
            </a:r>
            <a:endParaRPr lang="ko-KR" altLang="en-US" sz="2000" dirty="0">
              <a:latin typeface="HY견고딕" panose="02030600000101010101" pitchFamily="18" charset="-127"/>
              <a:ea typeface="HY견고딕" panose="02030600000101010101" pitchFamily="18" charset="-127"/>
            </a:endParaRPr>
          </a:p>
        </p:txBody>
      </p:sp>
      <p:pic>
        <p:nvPicPr>
          <p:cNvPr id="4" name="그림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292721" y="228600"/>
            <a:ext cx="2619375" cy="1743075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  <p:extLst>
      <p:ext uri="{BB962C8B-B14F-4D97-AF65-F5344CB8AC3E}">
        <p14:creationId xmlns:p14="http://schemas.microsoft.com/office/powerpoint/2010/main" val="16458092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특징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18447" y="1817340"/>
            <a:ext cx="6281873" cy="4292516"/>
          </a:xfrm>
        </p:spPr>
        <p:txBody>
          <a:bodyPr>
            <a:normAutofit fontScale="70000" lnSpcReduction="20000"/>
          </a:bodyPr>
          <a:lstStyle/>
          <a:p>
            <a:r>
              <a:rPr lang="ko-KR" altLang="en-US" dirty="0"/>
              <a:t>초보창업자들을 위해 본사에서는 </a:t>
            </a:r>
            <a:r>
              <a:rPr lang="ko-KR" altLang="en-US" dirty="0" err="1"/>
              <a:t>슈퍼바이저를</a:t>
            </a:r>
            <a:r>
              <a:rPr lang="ko-KR" altLang="en-US" dirty="0"/>
              <a:t>  파견합니다</a:t>
            </a:r>
            <a:r>
              <a:rPr lang="en-US" altLang="ko-KR" dirty="0"/>
              <a:t>.</a:t>
            </a:r>
          </a:p>
          <a:p>
            <a:r>
              <a:rPr lang="ko-KR" altLang="en-US" dirty="0"/>
              <a:t>이는 </a:t>
            </a:r>
            <a:r>
              <a:rPr lang="en-US" altLang="ko-KR" dirty="0"/>
              <a:t>1:1 </a:t>
            </a:r>
            <a:r>
              <a:rPr lang="ko-KR" altLang="en-US" dirty="0"/>
              <a:t>맞춤 교육 프로그램으로서 진행이 됩니다</a:t>
            </a:r>
            <a:r>
              <a:rPr lang="en-US" altLang="ko-KR" dirty="0"/>
              <a:t>.</a:t>
            </a:r>
          </a:p>
          <a:p>
            <a:r>
              <a:rPr lang="ko-KR" altLang="en-US" dirty="0"/>
              <a:t>이것은 </a:t>
            </a:r>
            <a:r>
              <a:rPr lang="en-US" altLang="ko-KR" dirty="0"/>
              <a:t>10</a:t>
            </a:r>
            <a:r>
              <a:rPr lang="ko-KR" altLang="en-US" dirty="0"/>
              <a:t>여 년 동안의 노하우 및 팁을 전수해안정적인 운영 및 수익으로 매장을 오랫동안 운영하실 수 있도록 본사에서는 최선을 다합니다</a:t>
            </a:r>
            <a:r>
              <a:rPr lang="en-US" altLang="ko-KR" dirty="0"/>
              <a:t>.</a:t>
            </a:r>
          </a:p>
          <a:p>
            <a:r>
              <a:rPr lang="en-US" altLang="ko-KR" dirty="0"/>
              <a:t>“</a:t>
            </a:r>
            <a:r>
              <a:rPr lang="ko-KR" altLang="en-US" dirty="0"/>
              <a:t>샵</a:t>
            </a:r>
            <a:r>
              <a:rPr lang="en-US" altLang="ko-KR" dirty="0"/>
              <a:t>&amp;</a:t>
            </a:r>
            <a:r>
              <a:rPr lang="ko-KR" altLang="en-US" dirty="0"/>
              <a:t>샵</a:t>
            </a:r>
            <a:r>
              <a:rPr lang="en-US" altLang="ko-KR" dirty="0"/>
              <a:t>”  </a:t>
            </a:r>
            <a:r>
              <a:rPr lang="ko-KR" altLang="en-US" dirty="0"/>
              <a:t>프로그램도 운영하고 있습니다</a:t>
            </a:r>
            <a:r>
              <a:rPr lang="en-US" altLang="ko-KR" dirty="0"/>
              <a:t>.  </a:t>
            </a:r>
            <a:r>
              <a:rPr lang="ko-KR" altLang="en-US" dirty="0"/>
              <a:t>이것은 기존  매장과 다른 메뉴의  매장을 합한  개념으로서 각자 다른 메뉴들을 합쳐 폭발적인 메뉴 시너지를 일으키는 것입니다</a:t>
            </a:r>
            <a:r>
              <a:rPr lang="en-US" altLang="ko-KR" dirty="0"/>
              <a:t>.</a:t>
            </a:r>
          </a:p>
          <a:p>
            <a:r>
              <a:rPr lang="ko-KR" altLang="en-US" dirty="0"/>
              <a:t>그 결과 고객들의 만족도는 상승되었고 매출은 향상되었습니다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  <p:pic>
        <p:nvPicPr>
          <p:cNvPr id="4" name="그림 3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933" t="9287" r="-541" b="18735"/>
          <a:stretch/>
        </p:blipFill>
        <p:spPr>
          <a:xfrm>
            <a:off x="481510" y="1817340"/>
            <a:ext cx="4803722" cy="4158925"/>
          </a:xfrm>
          <a:prstGeom prst="star8">
            <a:avLst/>
          </a:prstGeom>
        </p:spPr>
      </p:pic>
    </p:spTree>
    <p:extLst>
      <p:ext uri="{BB962C8B-B14F-4D97-AF65-F5344CB8AC3E}">
        <p14:creationId xmlns:p14="http://schemas.microsoft.com/office/powerpoint/2010/main" val="2430711967"/>
      </p:ext>
    </p:extLst>
  </p:cSld>
  <p:clrMapOvr>
    <a:masterClrMapping/>
  </p:clrMapOvr>
</p:sld>
</file>

<file path=ppt/theme/theme1.xml><?xml version="1.0" encoding="utf-8"?>
<a:theme xmlns:a="http://schemas.openxmlformats.org/drawingml/2006/main" name="New_Korea02">
  <a:themeElements>
    <a:clrScheme name="New_Korea02">
      <a:dk1>
        <a:srgbClr val="000000"/>
      </a:dk1>
      <a:lt1>
        <a:srgbClr val="FFFFFF"/>
      </a:lt1>
      <a:dk2>
        <a:srgbClr val="003399"/>
      </a:dk2>
      <a:lt2>
        <a:srgbClr val="DFF0F7"/>
      </a:lt2>
      <a:accent1>
        <a:srgbClr val="F14545"/>
      </a:accent1>
      <a:accent2>
        <a:srgbClr val="F0A73C"/>
      </a:accent2>
      <a:accent3>
        <a:srgbClr val="14AEDE"/>
      </a:accent3>
      <a:accent4>
        <a:srgbClr val="A5A1FD"/>
      </a:accent4>
      <a:accent5>
        <a:srgbClr val="D17CEC"/>
      </a:accent5>
      <a:accent6>
        <a:srgbClr val="92C71B"/>
      </a:accent6>
      <a:hlink>
        <a:srgbClr val="0099CC"/>
      </a:hlink>
      <a:folHlink>
        <a:srgbClr val="D56080"/>
      </a:folHlink>
    </a:clrScheme>
    <a:fontScheme name="New_Korea02">
      <a:majorFont>
        <a:latin typeface="Arial"/>
        <a:ea typeface=""/>
        <a:cs typeface=""/>
        <a:font script="Grek" typeface="Corbel"/>
        <a:font script="Cyrl" typeface="Corbel"/>
        <a:font script="Jpan" typeface="HGｺﾞｼｯｸE"/>
        <a:font script="Hang" typeface="맑은 고딕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Arial"/>
        <a:ea typeface=""/>
        <a:cs typeface=""/>
        <a:font script="Grek" typeface="Corbel"/>
        <a:font script="Cyrl" typeface="Corbel"/>
        <a:font script="Jpan" typeface="HGｺﾞｼｯｸE"/>
        <a:font script="Hang" typeface="맑은 고딕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New_Korea02">
      <a:fillStyleLst>
        <a:solidFill>
          <a:schemeClr val="phClr"/>
        </a:solidFill>
        <a:gradFill rotWithShape="1">
          <a:gsLst>
            <a:gs pos="0">
              <a:schemeClr val="phClr">
                <a:tint val="5000"/>
                <a:satMod val="100000"/>
              </a:schemeClr>
            </a:gs>
            <a:gs pos="35000">
              <a:schemeClr val="phClr">
                <a:tint val="37000"/>
                <a:satMod val="100000"/>
              </a:schemeClr>
            </a:gs>
            <a:gs pos="100000">
              <a:schemeClr val="phClr">
                <a:tint val="80000"/>
                <a:satMod val="12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95000"/>
                <a:shade val="100000"/>
                <a:satMod val="120000"/>
              </a:schemeClr>
            </a:gs>
            <a:gs pos="40000">
              <a:schemeClr val="phClr">
                <a:shade val="70000"/>
                <a:satMod val="150000"/>
              </a:schemeClr>
            </a:gs>
            <a:gs pos="81000">
              <a:schemeClr val="phClr">
                <a:shade val="60000"/>
                <a:satMod val="150000"/>
              </a:schemeClr>
            </a:gs>
            <a:gs pos="100000">
              <a:schemeClr val="phClr">
                <a:shade val="80000"/>
                <a:satMod val="150000"/>
              </a:schemeClr>
            </a:gs>
          </a:gsLst>
          <a:lin ang="1620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algn="br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50800" dist="38100" dir="5400000" algn="br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algn="br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glow" dir="l">
              <a:rot lat="0" lon="0" rev="16200000"/>
            </a:lightRig>
          </a:scene3d>
          <a:sp3d prstMaterial="plastic">
            <a:bevelT w="1270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satMod val="150000"/>
              </a:schemeClr>
            </a:gs>
            <a:gs pos="100000">
              <a:schemeClr val="phClr">
                <a:shade val="70000"/>
                <a:satMod val="150000"/>
              </a:schemeClr>
            </a:gs>
          </a:gsLst>
          <a:path path="circle">
            <a:fillToRect l="40000" t="40000" r="40000" b="40000"/>
          </a:path>
        </a:gradFill>
        <a:gradFill rotWithShape="1">
          <a:gsLst>
            <a:gs pos="0">
              <a:schemeClr val="phClr">
                <a:tint val="100000"/>
                <a:shade val="50000"/>
                <a:satMod val="100000"/>
              </a:schemeClr>
            </a:gs>
            <a:gs pos="100000">
              <a:schemeClr val="phClr">
                <a:tint val="95000"/>
                <a:shade val="100000"/>
                <a:satMod val="150000"/>
              </a:schemeClr>
            </a:gs>
          </a:gsLst>
          <a:lin ang="18900000" scaled="1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TM10237562[[fn=발전 테마]]</Template>
  <TotalTime>37</TotalTime>
  <Words>186</Words>
  <Application>Microsoft Office PowerPoint</Application>
  <PresentationFormat>와이드스크린</PresentationFormat>
  <Paragraphs>19</Paragraphs>
  <Slides>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8" baseType="lpstr">
      <vt:lpstr>Arial</vt:lpstr>
      <vt:lpstr>맑은 고딕</vt:lpstr>
      <vt:lpstr>HY견고딕</vt:lpstr>
      <vt:lpstr>New_Korea02</vt:lpstr>
      <vt:lpstr>체인점 교육 자료</vt:lpstr>
      <vt:lpstr>개요</vt:lpstr>
      <vt:lpstr>체인점 형태</vt:lpstr>
      <vt:lpstr>특징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체인점 교육 자료</dc:title>
  <dc:creator>user</dc:creator>
  <cp:lastModifiedBy>hrdm</cp:lastModifiedBy>
  <cp:revision>8</cp:revision>
  <dcterms:created xsi:type="dcterms:W3CDTF">2021-06-07T06:59:21Z</dcterms:created>
  <dcterms:modified xsi:type="dcterms:W3CDTF">2021-11-10T13:09:56Z</dcterms:modified>
</cp:coreProperties>
</file>

<file path=docProps/thumbnail.jpeg>
</file>