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  <p:sldId id="261" r:id="rId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srgbClr val="C0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59" d="100"/>
          <a:sy n="59" d="100"/>
        </p:scale>
        <p:origin x="84" y="11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C5FB4E-E724-46E6-971A-73F76A01DAA5}" type="doc">
      <dgm:prSet loTypeId="urn:microsoft.com/office/officeart/2005/8/layout/vList2" loCatId="list" qsTypeId="urn:microsoft.com/office/officeart/2005/8/quickstyle/3d1" qsCatId="3D" csTypeId="urn:microsoft.com/office/officeart/2005/8/colors/accent1_4" csCatId="accent1"/>
      <dgm:spPr/>
      <dgm:t>
        <a:bodyPr/>
        <a:lstStyle/>
        <a:p>
          <a:pPr latinLnBrk="1"/>
          <a:endParaRPr lang="ko-KR" altLang="en-US"/>
        </a:p>
      </dgm:t>
    </dgm:pt>
    <dgm:pt modelId="{BBCED041-2B0D-4759-9C68-780B776877B7}">
      <dgm:prSet/>
      <dgm:spPr/>
      <dgm:t>
        <a:bodyPr/>
        <a:lstStyle/>
        <a:p>
          <a:pPr latinLnBrk="1"/>
          <a:r>
            <a:rPr lang="ko-KR"/>
            <a:t>조경시설 </a:t>
          </a:r>
          <a:r>
            <a:rPr lang="en-US"/>
            <a:t>: </a:t>
          </a:r>
          <a:r>
            <a:rPr lang="ko-KR"/>
            <a:t>생태연못</a:t>
          </a:r>
          <a:r>
            <a:rPr lang="en-US"/>
            <a:t>, </a:t>
          </a:r>
          <a:r>
            <a:rPr lang="ko-KR"/>
            <a:t>그늘시렁</a:t>
          </a:r>
          <a:r>
            <a:rPr lang="en-US"/>
            <a:t>, </a:t>
          </a:r>
          <a:r>
            <a:rPr lang="ko-KR"/>
            <a:t>산책로</a:t>
          </a:r>
          <a:r>
            <a:rPr lang="en-US"/>
            <a:t>, </a:t>
          </a:r>
          <a:r>
            <a:rPr lang="ko-KR"/>
            <a:t>누각</a:t>
          </a:r>
          <a:r>
            <a:rPr lang="en-US"/>
            <a:t>, </a:t>
          </a:r>
          <a:r>
            <a:rPr lang="ko-KR"/>
            <a:t>데크광장 등</a:t>
          </a:r>
        </a:p>
      </dgm:t>
    </dgm:pt>
    <dgm:pt modelId="{F82DDED7-3A77-4D7D-AC1D-B7BBDFF4042B}" type="parTrans" cxnId="{C3D611DB-C14E-47CC-91FC-2A0C64C3367F}">
      <dgm:prSet/>
      <dgm:spPr/>
      <dgm:t>
        <a:bodyPr/>
        <a:lstStyle/>
        <a:p>
          <a:pPr latinLnBrk="1"/>
          <a:endParaRPr lang="ko-KR" altLang="en-US"/>
        </a:p>
      </dgm:t>
    </dgm:pt>
    <dgm:pt modelId="{F7731410-77B0-4ADA-B226-A6A450C1EF72}" type="sibTrans" cxnId="{C3D611DB-C14E-47CC-91FC-2A0C64C3367F}">
      <dgm:prSet/>
      <dgm:spPr/>
      <dgm:t>
        <a:bodyPr/>
        <a:lstStyle/>
        <a:p>
          <a:pPr latinLnBrk="1"/>
          <a:endParaRPr lang="ko-KR" altLang="en-US"/>
        </a:p>
      </dgm:t>
    </dgm:pt>
    <dgm:pt modelId="{60BC1285-D133-49E0-B254-CD85531A95C7}">
      <dgm:prSet/>
      <dgm:spPr/>
      <dgm:t>
        <a:bodyPr/>
        <a:lstStyle/>
        <a:p>
          <a:pPr latinLnBrk="1"/>
          <a:r>
            <a:rPr lang="ko-KR"/>
            <a:t>운동시설 </a:t>
          </a:r>
          <a:r>
            <a:rPr lang="en-US"/>
            <a:t>: </a:t>
          </a:r>
          <a:r>
            <a:rPr lang="ko-KR"/>
            <a:t>배드민턴장</a:t>
          </a:r>
          <a:r>
            <a:rPr lang="en-US"/>
            <a:t>, </a:t>
          </a:r>
          <a:r>
            <a:rPr lang="ko-KR"/>
            <a:t>운동기구등</a:t>
          </a:r>
        </a:p>
      </dgm:t>
    </dgm:pt>
    <dgm:pt modelId="{FF5A123D-73C7-4126-8071-CB32D442336C}" type="parTrans" cxnId="{85EB23BC-0CC4-47DC-8D35-B3292D8C2AD9}">
      <dgm:prSet/>
      <dgm:spPr/>
      <dgm:t>
        <a:bodyPr/>
        <a:lstStyle/>
        <a:p>
          <a:pPr latinLnBrk="1"/>
          <a:endParaRPr lang="ko-KR" altLang="en-US"/>
        </a:p>
      </dgm:t>
    </dgm:pt>
    <dgm:pt modelId="{EA0BE7CC-A757-4944-AFD8-F67DA4F871FB}" type="sibTrans" cxnId="{85EB23BC-0CC4-47DC-8D35-B3292D8C2AD9}">
      <dgm:prSet/>
      <dgm:spPr/>
      <dgm:t>
        <a:bodyPr/>
        <a:lstStyle/>
        <a:p>
          <a:pPr latinLnBrk="1"/>
          <a:endParaRPr lang="ko-KR" altLang="en-US"/>
        </a:p>
      </dgm:t>
    </dgm:pt>
    <dgm:pt modelId="{F5E27D75-FC43-44FF-8DCB-22AF9CEE3075}">
      <dgm:prSet/>
      <dgm:spPr/>
      <dgm:t>
        <a:bodyPr/>
        <a:lstStyle/>
        <a:p>
          <a:pPr latinLnBrk="1"/>
          <a:r>
            <a:rPr lang="ko-KR"/>
            <a:t>유희시설 </a:t>
          </a:r>
          <a:r>
            <a:rPr lang="en-US"/>
            <a:t>: </a:t>
          </a:r>
          <a:r>
            <a:rPr lang="ko-KR"/>
            <a:t>조합놀이대</a:t>
          </a:r>
          <a:r>
            <a:rPr lang="en-US"/>
            <a:t>, </a:t>
          </a:r>
          <a:r>
            <a:rPr lang="ko-KR"/>
            <a:t>흔들놀이 등</a:t>
          </a:r>
        </a:p>
      </dgm:t>
    </dgm:pt>
    <dgm:pt modelId="{313D8A2D-09E2-434E-957B-7DC3E830B5D9}" type="parTrans" cxnId="{8B0F06DD-DA53-44C1-BD3D-B479A0CF4E00}">
      <dgm:prSet/>
      <dgm:spPr/>
      <dgm:t>
        <a:bodyPr/>
        <a:lstStyle/>
        <a:p>
          <a:pPr latinLnBrk="1"/>
          <a:endParaRPr lang="ko-KR" altLang="en-US"/>
        </a:p>
      </dgm:t>
    </dgm:pt>
    <dgm:pt modelId="{718B9DB7-4FB9-4504-95F9-796A15CDCDCD}" type="sibTrans" cxnId="{8B0F06DD-DA53-44C1-BD3D-B479A0CF4E00}">
      <dgm:prSet/>
      <dgm:spPr/>
      <dgm:t>
        <a:bodyPr/>
        <a:lstStyle/>
        <a:p>
          <a:pPr latinLnBrk="1"/>
          <a:endParaRPr lang="ko-KR" altLang="en-US"/>
        </a:p>
      </dgm:t>
    </dgm:pt>
    <dgm:pt modelId="{B270A6BC-2781-4085-87E1-0D9BE6C66193}">
      <dgm:prSet/>
      <dgm:spPr/>
      <dgm:t>
        <a:bodyPr/>
        <a:lstStyle/>
        <a:p>
          <a:pPr latinLnBrk="1"/>
          <a:r>
            <a:rPr lang="ko-KR"/>
            <a:t>교양시설 </a:t>
          </a:r>
          <a:r>
            <a:rPr lang="en-US"/>
            <a:t>: </a:t>
          </a:r>
          <a:r>
            <a:rPr lang="ko-KR"/>
            <a:t>야외무대</a:t>
          </a:r>
          <a:r>
            <a:rPr lang="en-US"/>
            <a:t>, </a:t>
          </a:r>
          <a:r>
            <a:rPr lang="ko-KR"/>
            <a:t>놀이마당</a:t>
          </a:r>
          <a:r>
            <a:rPr lang="en-US"/>
            <a:t>, </a:t>
          </a:r>
          <a:r>
            <a:rPr lang="ko-KR"/>
            <a:t>조형물</a:t>
          </a:r>
          <a:r>
            <a:rPr lang="en-US"/>
            <a:t>, </a:t>
          </a:r>
          <a:r>
            <a:rPr lang="ko-KR"/>
            <a:t>시비</a:t>
          </a:r>
          <a:r>
            <a:rPr lang="en-US"/>
            <a:t>, </a:t>
          </a:r>
          <a:r>
            <a:rPr lang="ko-KR"/>
            <a:t>장기바둑쉼터 등</a:t>
          </a:r>
        </a:p>
      </dgm:t>
    </dgm:pt>
    <dgm:pt modelId="{B826FEC7-82E7-4028-BF42-02A99209613C}" type="parTrans" cxnId="{0D07DCBB-466B-4F76-B425-5AB6DC973ACA}">
      <dgm:prSet/>
      <dgm:spPr/>
      <dgm:t>
        <a:bodyPr/>
        <a:lstStyle/>
        <a:p>
          <a:pPr latinLnBrk="1"/>
          <a:endParaRPr lang="ko-KR" altLang="en-US"/>
        </a:p>
      </dgm:t>
    </dgm:pt>
    <dgm:pt modelId="{1BD90AC1-5ABC-4830-940F-2A86C2CF1ED0}" type="sibTrans" cxnId="{0D07DCBB-466B-4F76-B425-5AB6DC973ACA}">
      <dgm:prSet/>
      <dgm:spPr/>
      <dgm:t>
        <a:bodyPr/>
        <a:lstStyle/>
        <a:p>
          <a:pPr latinLnBrk="1"/>
          <a:endParaRPr lang="ko-KR" altLang="en-US"/>
        </a:p>
      </dgm:t>
    </dgm:pt>
    <dgm:pt modelId="{C17FF445-7503-4115-8546-7380FEF05C18}">
      <dgm:prSet/>
      <dgm:spPr/>
      <dgm:t>
        <a:bodyPr/>
        <a:lstStyle/>
        <a:p>
          <a:pPr latinLnBrk="1"/>
          <a:r>
            <a:rPr lang="ko-KR"/>
            <a:t>편익시설 </a:t>
          </a:r>
          <a:r>
            <a:rPr lang="en-US"/>
            <a:t>: </a:t>
          </a:r>
          <a:r>
            <a:rPr lang="ko-KR"/>
            <a:t>화장실</a:t>
          </a:r>
          <a:r>
            <a:rPr lang="en-US"/>
            <a:t>, </a:t>
          </a:r>
          <a:r>
            <a:rPr lang="ko-KR"/>
            <a:t>음수대 등</a:t>
          </a:r>
        </a:p>
      </dgm:t>
    </dgm:pt>
    <dgm:pt modelId="{78C059DD-FC96-4EC3-BF10-58FDB39D8CEF}" type="parTrans" cxnId="{9A0DC9D9-7C65-4D51-AA33-81A387F4407C}">
      <dgm:prSet/>
      <dgm:spPr/>
      <dgm:t>
        <a:bodyPr/>
        <a:lstStyle/>
        <a:p>
          <a:pPr latinLnBrk="1"/>
          <a:endParaRPr lang="ko-KR" altLang="en-US"/>
        </a:p>
      </dgm:t>
    </dgm:pt>
    <dgm:pt modelId="{AAAE42D1-A4DE-476C-9038-F017CDEDBF2B}" type="sibTrans" cxnId="{9A0DC9D9-7C65-4D51-AA33-81A387F4407C}">
      <dgm:prSet/>
      <dgm:spPr/>
      <dgm:t>
        <a:bodyPr/>
        <a:lstStyle/>
        <a:p>
          <a:pPr latinLnBrk="1"/>
          <a:endParaRPr lang="ko-KR" altLang="en-US"/>
        </a:p>
      </dgm:t>
    </dgm:pt>
    <dgm:pt modelId="{90180928-5F6C-4AE4-AB30-840CC0D5324D}">
      <dgm:prSet/>
      <dgm:spPr/>
      <dgm:t>
        <a:bodyPr/>
        <a:lstStyle/>
        <a:p>
          <a:pPr latinLnBrk="1"/>
          <a:r>
            <a:rPr lang="ko-KR"/>
            <a:t>관리시설 </a:t>
          </a:r>
          <a:r>
            <a:rPr lang="en-US"/>
            <a:t>: </a:t>
          </a:r>
          <a:r>
            <a:rPr lang="ko-KR"/>
            <a:t>관리사무소</a:t>
          </a:r>
          <a:r>
            <a:rPr lang="en-US"/>
            <a:t>, </a:t>
          </a:r>
          <a:r>
            <a:rPr lang="ko-KR"/>
            <a:t>공원등</a:t>
          </a:r>
          <a:r>
            <a:rPr lang="en-US"/>
            <a:t>, </a:t>
          </a:r>
          <a:r>
            <a:rPr lang="ko-KR"/>
            <a:t>안내표지판 등</a:t>
          </a:r>
        </a:p>
      </dgm:t>
    </dgm:pt>
    <dgm:pt modelId="{32AC0BFF-433D-4E4A-B544-262A54F1C610}" type="parTrans" cxnId="{4811CB6E-FEA2-4702-9258-65556F90EA53}">
      <dgm:prSet/>
      <dgm:spPr/>
      <dgm:t>
        <a:bodyPr/>
        <a:lstStyle/>
        <a:p>
          <a:pPr latinLnBrk="1"/>
          <a:endParaRPr lang="ko-KR" altLang="en-US"/>
        </a:p>
      </dgm:t>
    </dgm:pt>
    <dgm:pt modelId="{C2C60A1B-F11F-4F02-9571-091A8AB90615}" type="sibTrans" cxnId="{4811CB6E-FEA2-4702-9258-65556F90EA53}">
      <dgm:prSet/>
      <dgm:spPr/>
      <dgm:t>
        <a:bodyPr/>
        <a:lstStyle/>
        <a:p>
          <a:pPr latinLnBrk="1"/>
          <a:endParaRPr lang="ko-KR" altLang="en-US"/>
        </a:p>
      </dgm:t>
    </dgm:pt>
    <dgm:pt modelId="{60ACA29D-2F5F-4D05-9628-EC5E998B4EE7}" type="pres">
      <dgm:prSet presAssocID="{1EC5FB4E-E724-46E6-971A-73F76A01DAA5}" presName="linear" presStyleCnt="0">
        <dgm:presLayoutVars>
          <dgm:animLvl val="lvl"/>
          <dgm:resizeHandles val="exact"/>
        </dgm:presLayoutVars>
      </dgm:prSet>
      <dgm:spPr/>
    </dgm:pt>
    <dgm:pt modelId="{C338C21A-1283-4E63-8BC2-AB3BFE1AD02F}" type="pres">
      <dgm:prSet presAssocID="{BBCED041-2B0D-4759-9C68-780B776877B7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FAD9719B-BD85-417D-B6F4-3892626693B6}" type="pres">
      <dgm:prSet presAssocID="{F7731410-77B0-4ADA-B226-A6A450C1EF72}" presName="spacer" presStyleCnt="0"/>
      <dgm:spPr/>
    </dgm:pt>
    <dgm:pt modelId="{46B82C81-4F4D-46D0-82EB-26613A0CA4D9}" type="pres">
      <dgm:prSet presAssocID="{60BC1285-D133-49E0-B254-CD85531A95C7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A3650FF4-E64D-49F0-B3CA-00537694C333}" type="pres">
      <dgm:prSet presAssocID="{EA0BE7CC-A757-4944-AFD8-F67DA4F871FB}" presName="spacer" presStyleCnt="0"/>
      <dgm:spPr/>
    </dgm:pt>
    <dgm:pt modelId="{A466710F-8EDE-46AE-A520-35E6B496AEC1}" type="pres">
      <dgm:prSet presAssocID="{F5E27D75-FC43-44FF-8DCB-22AF9CEE3075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25005F79-6922-429D-84DD-775198CB0F1D}" type="pres">
      <dgm:prSet presAssocID="{718B9DB7-4FB9-4504-95F9-796A15CDCDCD}" presName="spacer" presStyleCnt="0"/>
      <dgm:spPr/>
    </dgm:pt>
    <dgm:pt modelId="{CE3D2A4C-522D-4A4D-8BF1-1011327856B5}" type="pres">
      <dgm:prSet presAssocID="{B270A6BC-2781-4085-87E1-0D9BE6C66193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36E04D10-8D4F-457F-9BDD-CD988E11C67A}" type="pres">
      <dgm:prSet presAssocID="{1BD90AC1-5ABC-4830-940F-2A86C2CF1ED0}" presName="spacer" presStyleCnt="0"/>
      <dgm:spPr/>
    </dgm:pt>
    <dgm:pt modelId="{027CE24B-B676-49CA-B6E2-199FDE8155DC}" type="pres">
      <dgm:prSet presAssocID="{C17FF445-7503-4115-8546-7380FEF05C18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D8A1EDB8-854F-44E6-94CD-7E2A222E05D8}" type="pres">
      <dgm:prSet presAssocID="{AAAE42D1-A4DE-476C-9038-F017CDEDBF2B}" presName="spacer" presStyleCnt="0"/>
      <dgm:spPr/>
    </dgm:pt>
    <dgm:pt modelId="{C6327FB7-17C6-453B-A030-F44CAFFD12A5}" type="pres">
      <dgm:prSet presAssocID="{90180928-5F6C-4AE4-AB30-840CC0D5324D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D3407219-7209-4751-880A-0D689054B709}" type="presOf" srcId="{1EC5FB4E-E724-46E6-971A-73F76A01DAA5}" destId="{60ACA29D-2F5F-4D05-9628-EC5E998B4EE7}" srcOrd="0" destOrd="0" presId="urn:microsoft.com/office/officeart/2005/8/layout/vList2"/>
    <dgm:cxn modelId="{7EA8922F-EF8B-4A84-A320-9ED165DF93AD}" type="presOf" srcId="{F5E27D75-FC43-44FF-8DCB-22AF9CEE3075}" destId="{A466710F-8EDE-46AE-A520-35E6B496AEC1}" srcOrd="0" destOrd="0" presId="urn:microsoft.com/office/officeart/2005/8/layout/vList2"/>
    <dgm:cxn modelId="{CAB1FE40-863E-4137-9A9B-C0A3588641C4}" type="presOf" srcId="{90180928-5F6C-4AE4-AB30-840CC0D5324D}" destId="{C6327FB7-17C6-453B-A030-F44CAFFD12A5}" srcOrd="0" destOrd="0" presId="urn:microsoft.com/office/officeart/2005/8/layout/vList2"/>
    <dgm:cxn modelId="{725D7569-D7BC-49FB-83B0-8F454B450D4A}" type="presOf" srcId="{C17FF445-7503-4115-8546-7380FEF05C18}" destId="{027CE24B-B676-49CA-B6E2-199FDE8155DC}" srcOrd="0" destOrd="0" presId="urn:microsoft.com/office/officeart/2005/8/layout/vList2"/>
    <dgm:cxn modelId="{4811CB6E-FEA2-4702-9258-65556F90EA53}" srcId="{1EC5FB4E-E724-46E6-971A-73F76A01DAA5}" destId="{90180928-5F6C-4AE4-AB30-840CC0D5324D}" srcOrd="5" destOrd="0" parTransId="{32AC0BFF-433D-4E4A-B544-262A54F1C610}" sibTransId="{C2C60A1B-F11F-4F02-9571-091A8AB90615}"/>
    <dgm:cxn modelId="{905C2071-B152-425F-ABEA-2525F4F5E624}" type="presOf" srcId="{BBCED041-2B0D-4759-9C68-780B776877B7}" destId="{C338C21A-1283-4E63-8BC2-AB3BFE1AD02F}" srcOrd="0" destOrd="0" presId="urn:microsoft.com/office/officeart/2005/8/layout/vList2"/>
    <dgm:cxn modelId="{F7FF10AF-B55B-4711-BECA-9197C9791FA0}" type="presOf" srcId="{60BC1285-D133-49E0-B254-CD85531A95C7}" destId="{46B82C81-4F4D-46D0-82EB-26613A0CA4D9}" srcOrd="0" destOrd="0" presId="urn:microsoft.com/office/officeart/2005/8/layout/vList2"/>
    <dgm:cxn modelId="{0D07DCBB-466B-4F76-B425-5AB6DC973ACA}" srcId="{1EC5FB4E-E724-46E6-971A-73F76A01DAA5}" destId="{B270A6BC-2781-4085-87E1-0D9BE6C66193}" srcOrd="3" destOrd="0" parTransId="{B826FEC7-82E7-4028-BF42-02A99209613C}" sibTransId="{1BD90AC1-5ABC-4830-940F-2A86C2CF1ED0}"/>
    <dgm:cxn modelId="{85EB23BC-0CC4-47DC-8D35-B3292D8C2AD9}" srcId="{1EC5FB4E-E724-46E6-971A-73F76A01DAA5}" destId="{60BC1285-D133-49E0-B254-CD85531A95C7}" srcOrd="1" destOrd="0" parTransId="{FF5A123D-73C7-4126-8071-CB32D442336C}" sibTransId="{EA0BE7CC-A757-4944-AFD8-F67DA4F871FB}"/>
    <dgm:cxn modelId="{9A0DC9D9-7C65-4D51-AA33-81A387F4407C}" srcId="{1EC5FB4E-E724-46E6-971A-73F76A01DAA5}" destId="{C17FF445-7503-4115-8546-7380FEF05C18}" srcOrd="4" destOrd="0" parTransId="{78C059DD-FC96-4EC3-BF10-58FDB39D8CEF}" sibTransId="{AAAE42D1-A4DE-476C-9038-F017CDEDBF2B}"/>
    <dgm:cxn modelId="{C3D611DB-C14E-47CC-91FC-2A0C64C3367F}" srcId="{1EC5FB4E-E724-46E6-971A-73F76A01DAA5}" destId="{BBCED041-2B0D-4759-9C68-780B776877B7}" srcOrd="0" destOrd="0" parTransId="{F82DDED7-3A77-4D7D-AC1D-B7BBDFF4042B}" sibTransId="{F7731410-77B0-4ADA-B226-A6A450C1EF72}"/>
    <dgm:cxn modelId="{8B0F06DD-DA53-44C1-BD3D-B479A0CF4E00}" srcId="{1EC5FB4E-E724-46E6-971A-73F76A01DAA5}" destId="{F5E27D75-FC43-44FF-8DCB-22AF9CEE3075}" srcOrd="2" destOrd="0" parTransId="{313D8A2D-09E2-434E-957B-7DC3E830B5D9}" sibTransId="{718B9DB7-4FB9-4504-95F9-796A15CDCDCD}"/>
    <dgm:cxn modelId="{1FDA0CE5-2AA9-49E5-9631-94221FC2E4AB}" type="presOf" srcId="{B270A6BC-2781-4085-87E1-0D9BE6C66193}" destId="{CE3D2A4C-522D-4A4D-8BF1-1011327856B5}" srcOrd="0" destOrd="0" presId="urn:microsoft.com/office/officeart/2005/8/layout/vList2"/>
    <dgm:cxn modelId="{B6FDA794-1700-4E15-8854-62DB31A87DC8}" type="presParOf" srcId="{60ACA29D-2F5F-4D05-9628-EC5E998B4EE7}" destId="{C338C21A-1283-4E63-8BC2-AB3BFE1AD02F}" srcOrd="0" destOrd="0" presId="urn:microsoft.com/office/officeart/2005/8/layout/vList2"/>
    <dgm:cxn modelId="{BEE68BB4-5736-49B2-A012-C115E91C8170}" type="presParOf" srcId="{60ACA29D-2F5F-4D05-9628-EC5E998B4EE7}" destId="{FAD9719B-BD85-417D-B6F4-3892626693B6}" srcOrd="1" destOrd="0" presId="urn:microsoft.com/office/officeart/2005/8/layout/vList2"/>
    <dgm:cxn modelId="{26A8AF3B-18A6-4271-ADDC-6B24B7D22086}" type="presParOf" srcId="{60ACA29D-2F5F-4D05-9628-EC5E998B4EE7}" destId="{46B82C81-4F4D-46D0-82EB-26613A0CA4D9}" srcOrd="2" destOrd="0" presId="urn:microsoft.com/office/officeart/2005/8/layout/vList2"/>
    <dgm:cxn modelId="{9CE29758-026F-41DB-820A-BB13B8B81BB1}" type="presParOf" srcId="{60ACA29D-2F5F-4D05-9628-EC5E998B4EE7}" destId="{A3650FF4-E64D-49F0-B3CA-00537694C333}" srcOrd="3" destOrd="0" presId="urn:microsoft.com/office/officeart/2005/8/layout/vList2"/>
    <dgm:cxn modelId="{129F6F9A-A9EB-4263-AB20-6C71CB85F9EC}" type="presParOf" srcId="{60ACA29D-2F5F-4D05-9628-EC5E998B4EE7}" destId="{A466710F-8EDE-46AE-A520-35E6B496AEC1}" srcOrd="4" destOrd="0" presId="urn:microsoft.com/office/officeart/2005/8/layout/vList2"/>
    <dgm:cxn modelId="{DDB7124B-516D-40C1-B3AA-B9010198D326}" type="presParOf" srcId="{60ACA29D-2F5F-4D05-9628-EC5E998B4EE7}" destId="{25005F79-6922-429D-84DD-775198CB0F1D}" srcOrd="5" destOrd="0" presId="urn:microsoft.com/office/officeart/2005/8/layout/vList2"/>
    <dgm:cxn modelId="{C5EFDF7F-1C1A-4DBC-83B2-53F6BCE65D44}" type="presParOf" srcId="{60ACA29D-2F5F-4D05-9628-EC5E998B4EE7}" destId="{CE3D2A4C-522D-4A4D-8BF1-1011327856B5}" srcOrd="6" destOrd="0" presId="urn:microsoft.com/office/officeart/2005/8/layout/vList2"/>
    <dgm:cxn modelId="{3202203B-B3B2-402A-A144-92D51149EE50}" type="presParOf" srcId="{60ACA29D-2F5F-4D05-9628-EC5E998B4EE7}" destId="{36E04D10-8D4F-457F-9BDD-CD988E11C67A}" srcOrd="7" destOrd="0" presId="urn:microsoft.com/office/officeart/2005/8/layout/vList2"/>
    <dgm:cxn modelId="{AE95421F-B929-4A3C-99D9-EEBFF9D6855E}" type="presParOf" srcId="{60ACA29D-2F5F-4D05-9628-EC5E998B4EE7}" destId="{027CE24B-B676-49CA-B6E2-199FDE8155DC}" srcOrd="8" destOrd="0" presId="urn:microsoft.com/office/officeart/2005/8/layout/vList2"/>
    <dgm:cxn modelId="{53106AE1-8BA8-4B38-9CCB-AC280E77AFBB}" type="presParOf" srcId="{60ACA29D-2F5F-4D05-9628-EC5E998B4EE7}" destId="{D8A1EDB8-854F-44E6-94CD-7E2A222E05D8}" srcOrd="9" destOrd="0" presId="urn:microsoft.com/office/officeart/2005/8/layout/vList2"/>
    <dgm:cxn modelId="{A30363A9-41FD-4513-B05E-8E8E44DE135B}" type="presParOf" srcId="{60ACA29D-2F5F-4D05-9628-EC5E998B4EE7}" destId="{C6327FB7-17C6-453B-A030-F44CAFFD12A5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38C21A-1283-4E63-8BC2-AB3BFE1AD02F}">
      <dsp:nvSpPr>
        <dsp:cNvPr id="0" name=""/>
        <dsp:cNvSpPr/>
      </dsp:nvSpPr>
      <dsp:spPr>
        <a:xfrm>
          <a:off x="0" y="71153"/>
          <a:ext cx="10515600" cy="651105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sz="2100" kern="1200"/>
            <a:t>조경시설 </a:t>
          </a:r>
          <a:r>
            <a:rPr lang="en-US" sz="2100" kern="1200"/>
            <a:t>: </a:t>
          </a:r>
          <a:r>
            <a:rPr lang="ko-KR" sz="2100" kern="1200"/>
            <a:t>생태연못</a:t>
          </a:r>
          <a:r>
            <a:rPr lang="en-US" sz="2100" kern="1200"/>
            <a:t>, </a:t>
          </a:r>
          <a:r>
            <a:rPr lang="ko-KR" sz="2100" kern="1200"/>
            <a:t>그늘시렁</a:t>
          </a:r>
          <a:r>
            <a:rPr lang="en-US" sz="2100" kern="1200"/>
            <a:t>, </a:t>
          </a:r>
          <a:r>
            <a:rPr lang="ko-KR" sz="2100" kern="1200"/>
            <a:t>산책로</a:t>
          </a:r>
          <a:r>
            <a:rPr lang="en-US" sz="2100" kern="1200"/>
            <a:t>, </a:t>
          </a:r>
          <a:r>
            <a:rPr lang="ko-KR" sz="2100" kern="1200"/>
            <a:t>누각</a:t>
          </a:r>
          <a:r>
            <a:rPr lang="en-US" sz="2100" kern="1200"/>
            <a:t>, </a:t>
          </a:r>
          <a:r>
            <a:rPr lang="ko-KR" sz="2100" kern="1200"/>
            <a:t>데크광장 등</a:t>
          </a:r>
        </a:p>
      </dsp:txBody>
      <dsp:txXfrm>
        <a:off x="31784" y="102937"/>
        <a:ext cx="10452032" cy="587537"/>
      </dsp:txXfrm>
    </dsp:sp>
    <dsp:sp modelId="{46B82C81-4F4D-46D0-82EB-26613A0CA4D9}">
      <dsp:nvSpPr>
        <dsp:cNvPr id="0" name=""/>
        <dsp:cNvSpPr/>
      </dsp:nvSpPr>
      <dsp:spPr>
        <a:xfrm>
          <a:off x="0" y="782738"/>
          <a:ext cx="10515600" cy="651105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134164"/>
                <a:satOff val="-3267"/>
                <a:lumOff val="1429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50000"/>
                <a:hueOff val="134164"/>
                <a:satOff val="-3267"/>
                <a:lumOff val="1429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50000"/>
                <a:hueOff val="134164"/>
                <a:satOff val="-3267"/>
                <a:lumOff val="1429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sz="2100" kern="1200"/>
            <a:t>운동시설 </a:t>
          </a:r>
          <a:r>
            <a:rPr lang="en-US" sz="2100" kern="1200"/>
            <a:t>: </a:t>
          </a:r>
          <a:r>
            <a:rPr lang="ko-KR" sz="2100" kern="1200"/>
            <a:t>배드민턴장</a:t>
          </a:r>
          <a:r>
            <a:rPr lang="en-US" sz="2100" kern="1200"/>
            <a:t>, </a:t>
          </a:r>
          <a:r>
            <a:rPr lang="ko-KR" sz="2100" kern="1200"/>
            <a:t>운동기구등</a:t>
          </a:r>
        </a:p>
      </dsp:txBody>
      <dsp:txXfrm>
        <a:off x="31784" y="814522"/>
        <a:ext cx="10452032" cy="587537"/>
      </dsp:txXfrm>
    </dsp:sp>
    <dsp:sp modelId="{A466710F-8EDE-46AE-A520-35E6B496AEC1}">
      <dsp:nvSpPr>
        <dsp:cNvPr id="0" name=""/>
        <dsp:cNvSpPr/>
      </dsp:nvSpPr>
      <dsp:spPr>
        <a:xfrm>
          <a:off x="0" y="1494323"/>
          <a:ext cx="10515600" cy="651105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268329"/>
                <a:satOff val="-6535"/>
                <a:lumOff val="2859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50000"/>
                <a:hueOff val="268329"/>
                <a:satOff val="-6535"/>
                <a:lumOff val="2859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50000"/>
                <a:hueOff val="268329"/>
                <a:satOff val="-6535"/>
                <a:lumOff val="2859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sz="2100" kern="1200"/>
            <a:t>유희시설 </a:t>
          </a:r>
          <a:r>
            <a:rPr lang="en-US" sz="2100" kern="1200"/>
            <a:t>: </a:t>
          </a:r>
          <a:r>
            <a:rPr lang="ko-KR" sz="2100" kern="1200"/>
            <a:t>조합놀이대</a:t>
          </a:r>
          <a:r>
            <a:rPr lang="en-US" sz="2100" kern="1200"/>
            <a:t>, </a:t>
          </a:r>
          <a:r>
            <a:rPr lang="ko-KR" sz="2100" kern="1200"/>
            <a:t>흔들놀이 등</a:t>
          </a:r>
        </a:p>
      </dsp:txBody>
      <dsp:txXfrm>
        <a:off x="31784" y="1526107"/>
        <a:ext cx="10452032" cy="587537"/>
      </dsp:txXfrm>
    </dsp:sp>
    <dsp:sp modelId="{CE3D2A4C-522D-4A4D-8BF1-1011327856B5}">
      <dsp:nvSpPr>
        <dsp:cNvPr id="0" name=""/>
        <dsp:cNvSpPr/>
      </dsp:nvSpPr>
      <dsp:spPr>
        <a:xfrm>
          <a:off x="0" y="2205908"/>
          <a:ext cx="10515600" cy="651105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402493"/>
                <a:satOff val="-9802"/>
                <a:lumOff val="4289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50000"/>
                <a:hueOff val="402493"/>
                <a:satOff val="-9802"/>
                <a:lumOff val="4289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50000"/>
                <a:hueOff val="402493"/>
                <a:satOff val="-9802"/>
                <a:lumOff val="4289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sz="2100" kern="1200"/>
            <a:t>교양시설 </a:t>
          </a:r>
          <a:r>
            <a:rPr lang="en-US" sz="2100" kern="1200"/>
            <a:t>: </a:t>
          </a:r>
          <a:r>
            <a:rPr lang="ko-KR" sz="2100" kern="1200"/>
            <a:t>야외무대</a:t>
          </a:r>
          <a:r>
            <a:rPr lang="en-US" sz="2100" kern="1200"/>
            <a:t>, </a:t>
          </a:r>
          <a:r>
            <a:rPr lang="ko-KR" sz="2100" kern="1200"/>
            <a:t>놀이마당</a:t>
          </a:r>
          <a:r>
            <a:rPr lang="en-US" sz="2100" kern="1200"/>
            <a:t>, </a:t>
          </a:r>
          <a:r>
            <a:rPr lang="ko-KR" sz="2100" kern="1200"/>
            <a:t>조형물</a:t>
          </a:r>
          <a:r>
            <a:rPr lang="en-US" sz="2100" kern="1200"/>
            <a:t>, </a:t>
          </a:r>
          <a:r>
            <a:rPr lang="ko-KR" sz="2100" kern="1200"/>
            <a:t>시비</a:t>
          </a:r>
          <a:r>
            <a:rPr lang="en-US" sz="2100" kern="1200"/>
            <a:t>, </a:t>
          </a:r>
          <a:r>
            <a:rPr lang="ko-KR" sz="2100" kern="1200"/>
            <a:t>장기바둑쉼터 등</a:t>
          </a:r>
        </a:p>
      </dsp:txBody>
      <dsp:txXfrm>
        <a:off x="31784" y="2237692"/>
        <a:ext cx="10452032" cy="587537"/>
      </dsp:txXfrm>
    </dsp:sp>
    <dsp:sp modelId="{027CE24B-B676-49CA-B6E2-199FDE8155DC}">
      <dsp:nvSpPr>
        <dsp:cNvPr id="0" name=""/>
        <dsp:cNvSpPr/>
      </dsp:nvSpPr>
      <dsp:spPr>
        <a:xfrm>
          <a:off x="0" y="2917494"/>
          <a:ext cx="10515600" cy="651105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268329"/>
                <a:satOff val="-6535"/>
                <a:lumOff val="2859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50000"/>
                <a:hueOff val="268329"/>
                <a:satOff val="-6535"/>
                <a:lumOff val="2859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50000"/>
                <a:hueOff val="268329"/>
                <a:satOff val="-6535"/>
                <a:lumOff val="2859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sz="2100" kern="1200"/>
            <a:t>편익시설 </a:t>
          </a:r>
          <a:r>
            <a:rPr lang="en-US" sz="2100" kern="1200"/>
            <a:t>: </a:t>
          </a:r>
          <a:r>
            <a:rPr lang="ko-KR" sz="2100" kern="1200"/>
            <a:t>화장실</a:t>
          </a:r>
          <a:r>
            <a:rPr lang="en-US" sz="2100" kern="1200"/>
            <a:t>, </a:t>
          </a:r>
          <a:r>
            <a:rPr lang="ko-KR" sz="2100" kern="1200"/>
            <a:t>음수대 등</a:t>
          </a:r>
        </a:p>
      </dsp:txBody>
      <dsp:txXfrm>
        <a:off x="31784" y="2949278"/>
        <a:ext cx="10452032" cy="587537"/>
      </dsp:txXfrm>
    </dsp:sp>
    <dsp:sp modelId="{C6327FB7-17C6-453B-A030-F44CAFFD12A5}">
      <dsp:nvSpPr>
        <dsp:cNvPr id="0" name=""/>
        <dsp:cNvSpPr/>
      </dsp:nvSpPr>
      <dsp:spPr>
        <a:xfrm>
          <a:off x="0" y="3629079"/>
          <a:ext cx="10515600" cy="651105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134164"/>
                <a:satOff val="-3267"/>
                <a:lumOff val="1429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50000"/>
                <a:hueOff val="134164"/>
                <a:satOff val="-3267"/>
                <a:lumOff val="1429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50000"/>
                <a:hueOff val="134164"/>
                <a:satOff val="-3267"/>
                <a:lumOff val="1429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sz="2100" kern="1200"/>
            <a:t>관리시설 </a:t>
          </a:r>
          <a:r>
            <a:rPr lang="en-US" sz="2100" kern="1200"/>
            <a:t>: </a:t>
          </a:r>
          <a:r>
            <a:rPr lang="ko-KR" sz="2100" kern="1200"/>
            <a:t>관리사무소</a:t>
          </a:r>
          <a:r>
            <a:rPr lang="en-US" sz="2100" kern="1200"/>
            <a:t>, </a:t>
          </a:r>
          <a:r>
            <a:rPr lang="ko-KR" sz="2100" kern="1200"/>
            <a:t>공원등</a:t>
          </a:r>
          <a:r>
            <a:rPr lang="en-US" sz="2100" kern="1200"/>
            <a:t>, </a:t>
          </a:r>
          <a:r>
            <a:rPr lang="ko-KR" sz="2100" kern="1200"/>
            <a:t>안내표지판 등</a:t>
          </a:r>
        </a:p>
      </dsp:txBody>
      <dsp:txXfrm>
        <a:off x="31784" y="3660863"/>
        <a:ext cx="10452032" cy="5875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25DD302-44E9-4465-84CB-040935F9F6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8C7F8F1B-0CFD-42E0-AFE1-A9DC9517C7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6961D50-EA82-44E5-8D6B-76818DFFA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69390A7-6C96-48C8-8C7E-3E5CFBD24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36FD8A0-B863-4275-9765-3B6344FB3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9024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838021A-BC6F-4D84-AC79-AC321C0EE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37FEFE6-5909-492B-B81D-00A74E03A7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C85A6B1-0EE0-462D-B043-984899255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17725E-B3DF-42A7-96F4-873A39586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C074728-36C9-4AE3-921B-FB277228E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794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09BD2D86-6FFC-4A93-B01A-6AAEC3930E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91D81220-F781-40F9-9159-ADD1B2B3B1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06B2923-E40C-4758-9189-A9ACB943F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59411DB-D996-4079-8B64-0C58EE987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8674C41-0123-4AD2-BAAA-01FCE0CC5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27624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1A19B28-B241-4EF9-814F-395AEE6F0F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D50C305-CFAD-44A4-B5E7-A97407598D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A20996A-6F8F-443C-BFAF-BD4118E82A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A8BC31F-99C8-48CF-A1C3-9631E72EF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89A9C36-FA7E-4CC2-A7E1-EA9F36B60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7778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6BCC3F4-8EA8-42F0-A892-22932439E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998D0C8-2345-4C4A-826C-F4145F881A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EF48B3E-4C7C-4B0C-A318-1D2A431566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334272C-E73D-47E9-BCC6-AFFCEB6FB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2DB239E-3CA1-48FC-9A10-5F369F5A7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1527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04B9F75-8E7A-46B7-9FC8-73E833CE6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02BA1D8-9609-404B-BBC2-C8C8A3E0CF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44A76B8-5019-494C-B394-69579E1602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4C1EF58-93A1-422B-B1F4-4991C87BF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C9F5D0C-0F3A-44E0-8B79-1D7DE17C7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44DB422-EEE1-4155-A6BA-17DEC8383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3404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E6D1404-5DC6-4A92-8662-4FBAD84BA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BF3F70F-3F59-434B-9C25-58DE860BE2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1699771-E805-4B92-9CD3-DB815D3FCE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67D34FD4-C5C5-4C3D-869B-B9EA2F9744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1128F5C-C56C-460E-B0A2-9A94A1D325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807E52A1-6A1B-4044-824B-42C6AAEAE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CFBEA9D3-E464-4CFA-BD83-57C450FB5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71FEA244-3150-4A61-93CE-822BB843A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499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D1F59D3-5A3A-47DF-BA51-D0E9F2449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B32A2B08-4549-455D-BFDE-DAB7E4597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EB684A29-2B64-4D56-85CE-2FFCE5CB8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59829D3B-375B-4B37-A372-65840CF6E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2480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56B01F8-49AA-449B-BB1F-E3CCD44F9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58C1FC79-2215-47DE-A62A-9922D1F0E8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D41853EE-B8FB-4752-98EB-F4EFB5A98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2398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8E0BF3C-8550-489D-801C-6AC60BD134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5804AA5-6095-4639-A43C-3BC203DA84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D7FAB3F-644C-4D13-BE25-552D3593C5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1DF5BA3-2090-42B6-AFA3-7E82B9984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C214CC6-B368-46AF-A924-49A44573F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632B5AC-B197-4C32-8D71-171812244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9589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FE2E8FE-3C37-49DB-8601-A6CB3B594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00D2FA72-BAFA-4314-A75B-C713526211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278F66E-CEA3-420E-AF5C-1F41680C57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EE238DB-08DB-4BCE-9BD4-7A3536302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DD3AA2B-773F-4FCB-BB78-B1A94033A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A9D8358-B9CA-419F-8B3F-43947C491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6716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C89EFB5-0369-40F6-828B-FE0F78ECA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6098C2C-693F-4B55-BCE3-010EC402CB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BDFFE35-2913-47CA-9F28-F63CB99B9E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5B0DC-BC58-44B5-9EDD-FBEB0058D2D2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5989EF6-B93F-4EB3-82FE-B9B25ED048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578DDA2-5EBD-4A21-92F1-2F4A009943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5772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솔밭공원소개">
            <a:extLst>
              <a:ext uri="{FF2B5EF4-FFF2-40B4-BE49-F238E27FC236}">
                <a16:creationId xmlns:a16="http://schemas.microsoft.com/office/drawing/2014/main" id="{E23700EE-9939-4E44-9C00-F80E70D3B9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202" t="34762" r="31391" b="36667"/>
          <a:stretch/>
        </p:blipFill>
        <p:spPr>
          <a:xfrm>
            <a:off x="7010400" y="2510631"/>
            <a:ext cx="4229100" cy="4000501"/>
          </a:xfrm>
          <a:prstGeom prst="teardrop">
            <a:avLst/>
          </a:prstGeom>
          <a:effectLst>
            <a:softEdge rad="317500"/>
          </a:effectLst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547E9E21-D78F-4E45-93CD-869753E261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97768"/>
            <a:ext cx="9144000" cy="1312863"/>
          </a:xfrm>
        </p:spPr>
        <p:txBody>
          <a:bodyPr/>
          <a:lstStyle/>
          <a:p>
            <a:r>
              <a:rPr lang="ko-KR" altLang="en-US" dirty="0"/>
              <a:t>솔밭 공원</a:t>
            </a:r>
            <a:r>
              <a:rPr lang="en-US" altLang="ko-KR" dirty="0"/>
              <a:t>(</a:t>
            </a:r>
            <a:r>
              <a:rPr lang="en-US" altLang="ko-KR" dirty="0" err="1"/>
              <a:t>Slobat</a:t>
            </a:r>
            <a:r>
              <a:rPr lang="en-US" altLang="ko-KR" dirty="0"/>
              <a:t> Park)</a:t>
            </a:r>
            <a:endParaRPr lang="ko-KR" altLang="en-US" dirty="0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5FB272D-836C-4490-A79F-3F4A8910BB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90157" y="4347370"/>
            <a:ext cx="2422071" cy="1655762"/>
          </a:xfrm>
        </p:spPr>
        <p:txBody>
          <a:bodyPr/>
          <a:lstStyle/>
          <a:p>
            <a:pPr algn="r"/>
            <a:r>
              <a:rPr lang="ko-KR" altLang="en-US" dirty="0"/>
              <a:t>강북구 소재</a:t>
            </a:r>
          </a:p>
        </p:txBody>
      </p:sp>
    </p:spTree>
    <p:extLst>
      <p:ext uri="{BB962C8B-B14F-4D97-AF65-F5344CB8AC3E}">
        <p14:creationId xmlns:p14="http://schemas.microsoft.com/office/powerpoint/2010/main" val="1847545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>
            <a:extLst>
              <a:ext uri="{FF2B5EF4-FFF2-40B4-BE49-F238E27FC236}">
                <a16:creationId xmlns:a16="http://schemas.microsoft.com/office/drawing/2014/main" id="{645A942A-FF63-48B8-ABFF-0160E63678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솔밭 공원</a:t>
            </a:r>
            <a:r>
              <a:rPr lang="en-US" altLang="ko-KR" dirty="0"/>
              <a:t>(</a:t>
            </a:r>
            <a:r>
              <a:rPr lang="en-US" altLang="ko-KR" dirty="0" err="1"/>
              <a:t>Solbat</a:t>
            </a:r>
            <a:r>
              <a:rPr lang="en-US" altLang="ko-KR" dirty="0"/>
              <a:t> Park)</a:t>
            </a:r>
            <a:r>
              <a:rPr lang="ko-KR" altLang="en-US" dirty="0"/>
              <a:t> 개요</a:t>
            </a:r>
          </a:p>
        </p:txBody>
      </p:sp>
      <p:sp>
        <p:nvSpPr>
          <p:cNvPr id="10" name="내용 개체 틀 9">
            <a:extLst>
              <a:ext uri="{FF2B5EF4-FFF2-40B4-BE49-F238E27FC236}">
                <a16:creationId xmlns:a16="http://schemas.microsoft.com/office/drawing/2014/main" id="{09CAB683-08F4-4E03-8CB7-2E3CC2AB14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솔밭공원</a:t>
            </a:r>
            <a:r>
              <a:rPr lang="en-US" altLang="ko-KR" dirty="0"/>
              <a:t>(</a:t>
            </a:r>
            <a:r>
              <a:rPr lang="en-US" altLang="ko-KR" dirty="0" err="1"/>
              <a:t>Solbat</a:t>
            </a:r>
            <a:r>
              <a:rPr lang="en-US" altLang="ko-KR" dirty="0"/>
              <a:t> Park)</a:t>
            </a:r>
            <a:r>
              <a:rPr lang="ko-KR" altLang="en-US" dirty="0"/>
              <a:t>은 서울특별시 강북구 우이동에 있는 공원입니다</a:t>
            </a:r>
            <a:r>
              <a:rPr lang="en-US" altLang="ko-KR" dirty="0"/>
              <a:t>. </a:t>
            </a:r>
          </a:p>
          <a:p>
            <a:r>
              <a:rPr lang="ko-KR" altLang="en-US" dirty="0"/>
              <a:t>자생하는 소나무 숲을 강북구청에서 사들여서 조성하였으며</a:t>
            </a:r>
            <a:r>
              <a:rPr lang="en-US" altLang="ko-KR" dirty="0"/>
              <a:t>. </a:t>
            </a:r>
            <a:r>
              <a:rPr lang="ko-KR" altLang="en-US" dirty="0"/>
              <a:t>서울특별시에서 평지에 있는 소나무 군락지로는 유일한 공원입니다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소재지 </a:t>
            </a:r>
            <a:r>
              <a:rPr lang="en-US" altLang="ko-KR" dirty="0"/>
              <a:t>: </a:t>
            </a:r>
            <a:r>
              <a:rPr lang="ko-KR" altLang="en-US" dirty="0"/>
              <a:t>강북구 </a:t>
            </a:r>
            <a:r>
              <a:rPr lang="ko-KR" altLang="en-US" dirty="0" err="1"/>
              <a:t>삼양로</a:t>
            </a:r>
            <a:r>
              <a:rPr lang="ko-KR" altLang="en-US" dirty="0"/>
              <a:t> </a:t>
            </a:r>
            <a:r>
              <a:rPr lang="en-US" altLang="ko-KR" dirty="0"/>
              <a:t>561 (</a:t>
            </a:r>
            <a:r>
              <a:rPr lang="ko-KR" altLang="en-US" dirty="0"/>
              <a:t>우이동</a:t>
            </a:r>
            <a:r>
              <a:rPr lang="en-US" altLang="ko-KR" dirty="0"/>
              <a:t>)</a:t>
            </a:r>
          </a:p>
          <a:p>
            <a:r>
              <a:rPr lang="ko-KR" altLang="en-US" dirty="0"/>
              <a:t>면적 </a:t>
            </a:r>
            <a:r>
              <a:rPr lang="en-US" altLang="ko-KR" dirty="0"/>
              <a:t>: 34,955㎡(</a:t>
            </a:r>
            <a:r>
              <a:rPr lang="ko-KR" altLang="en-US" dirty="0"/>
              <a:t>약</a:t>
            </a:r>
            <a:r>
              <a:rPr lang="en-US" altLang="ko-KR" dirty="0"/>
              <a:t>10,573</a:t>
            </a:r>
            <a:r>
              <a:rPr lang="ko-KR" altLang="en-US" dirty="0"/>
              <a:t>평</a:t>
            </a:r>
            <a:r>
              <a:rPr lang="en-US" altLang="ko-KR" dirty="0"/>
              <a:t>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74896434"/>
      </p:ext>
    </p:extLst>
  </p:cSld>
  <p:clrMapOvr>
    <a:masterClrMapping/>
  </p:clrMapOvr>
  <p:transition spd="slow">
    <p:push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EE3C864-A62C-43CE-8AF4-60A87CE28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솔밭공원</a:t>
            </a:r>
            <a:r>
              <a:rPr lang="en-US" altLang="ko-KR" dirty="0"/>
              <a:t>(</a:t>
            </a:r>
            <a:r>
              <a:rPr lang="en-US" altLang="ko-KR" dirty="0" err="1"/>
              <a:t>Solbat</a:t>
            </a:r>
            <a:r>
              <a:rPr lang="en-US" altLang="ko-KR" dirty="0"/>
              <a:t> Park) </a:t>
            </a:r>
            <a:r>
              <a:rPr lang="ko-KR" altLang="en-US" dirty="0"/>
              <a:t>조성 경위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80BEA68-7C47-43DF-9992-E41583B48A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1996. 10. 18 : </a:t>
            </a:r>
            <a:r>
              <a:rPr lang="ko-KR" altLang="en-US" dirty="0"/>
              <a:t>도시계획시설 공원결정</a:t>
            </a:r>
            <a:r>
              <a:rPr lang="en-US" altLang="ko-KR" dirty="0"/>
              <a:t>(</a:t>
            </a:r>
            <a:r>
              <a:rPr lang="ko-KR" altLang="en-US" dirty="0"/>
              <a:t>서고</a:t>
            </a:r>
            <a:r>
              <a:rPr lang="en-US" altLang="ko-KR" dirty="0"/>
              <a:t>1996-289</a:t>
            </a:r>
            <a:r>
              <a:rPr lang="ko-KR" altLang="en-US" dirty="0"/>
              <a:t>호</a:t>
            </a:r>
            <a:r>
              <a:rPr lang="en-US" altLang="ko-KR" dirty="0"/>
              <a:t>)</a:t>
            </a:r>
          </a:p>
          <a:p>
            <a:r>
              <a:rPr lang="en-US" altLang="ko-KR" dirty="0"/>
              <a:t>1998. 7. 15 : </a:t>
            </a:r>
            <a:r>
              <a:rPr lang="ko-KR" altLang="en-US" dirty="0"/>
              <a:t>도시계획시설 조성계획 결정</a:t>
            </a:r>
            <a:r>
              <a:rPr lang="en-US" altLang="ko-KR" dirty="0"/>
              <a:t>(</a:t>
            </a:r>
            <a:r>
              <a:rPr lang="ko-KR" altLang="en-US" dirty="0"/>
              <a:t>서고</a:t>
            </a:r>
            <a:r>
              <a:rPr lang="en-US" altLang="ko-KR" dirty="0"/>
              <a:t>1998-241</a:t>
            </a:r>
            <a:r>
              <a:rPr lang="ko-KR" altLang="en-US" dirty="0"/>
              <a:t>호</a:t>
            </a:r>
            <a:r>
              <a:rPr lang="en-US" altLang="ko-KR" dirty="0"/>
              <a:t>)</a:t>
            </a:r>
          </a:p>
          <a:p>
            <a:r>
              <a:rPr lang="en-US" altLang="ko-KR" dirty="0"/>
              <a:t>2002. 7. 26 </a:t>
            </a:r>
            <a:r>
              <a:rPr lang="ko-KR" altLang="en-US" dirty="0"/>
              <a:t>～ </a:t>
            </a:r>
            <a:r>
              <a:rPr lang="en-US" altLang="ko-KR" dirty="0"/>
              <a:t>2002. 11. 13 : </a:t>
            </a:r>
            <a:r>
              <a:rPr lang="ko-KR" altLang="en-US" dirty="0"/>
              <a:t>공원조성 실시설계 시행</a:t>
            </a:r>
          </a:p>
          <a:p>
            <a:r>
              <a:rPr lang="en-US" altLang="ko-KR" dirty="0"/>
              <a:t>2002. 12. 27 </a:t>
            </a:r>
            <a:r>
              <a:rPr lang="ko-KR" altLang="en-US" dirty="0"/>
              <a:t>～ </a:t>
            </a:r>
            <a:r>
              <a:rPr lang="en-US" altLang="ko-KR" dirty="0"/>
              <a:t>2003. 12. 30 : </a:t>
            </a:r>
            <a:r>
              <a:rPr lang="ko-KR" altLang="en-US" dirty="0"/>
              <a:t>공원조성</a:t>
            </a:r>
          </a:p>
        </p:txBody>
      </p:sp>
    </p:spTree>
    <p:extLst>
      <p:ext uri="{BB962C8B-B14F-4D97-AF65-F5344CB8AC3E}">
        <p14:creationId xmlns:p14="http://schemas.microsoft.com/office/powerpoint/2010/main" val="3385258439"/>
      </p:ext>
    </p:extLst>
  </p:cSld>
  <p:clrMapOvr>
    <a:masterClrMapping/>
  </p:clrMapOvr>
  <p:transition spd="slow">
    <p:push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1AD8C13-8765-4A34-9360-B1565D01D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솔밭공원</a:t>
            </a:r>
            <a:r>
              <a:rPr lang="en-US" altLang="ko-KR" dirty="0"/>
              <a:t>(</a:t>
            </a:r>
            <a:r>
              <a:rPr lang="en-US" altLang="ko-KR" dirty="0" err="1"/>
              <a:t>Solbat</a:t>
            </a:r>
            <a:r>
              <a:rPr lang="en-US" altLang="ko-KR" dirty="0"/>
              <a:t> Park) </a:t>
            </a:r>
            <a:r>
              <a:rPr lang="ko-KR" altLang="en-US" dirty="0"/>
              <a:t>주요 시설</a:t>
            </a:r>
          </a:p>
        </p:txBody>
      </p:sp>
      <p:graphicFrame>
        <p:nvGraphicFramePr>
          <p:cNvPr id="4" name="내용 개체 틀 3">
            <a:extLst>
              <a:ext uri="{FF2B5EF4-FFF2-40B4-BE49-F238E27FC236}">
                <a16:creationId xmlns:a16="http://schemas.microsoft.com/office/drawing/2014/main" id="{23C2F3D4-ECF3-430B-BBD7-A3F564FA0C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43642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02944236"/>
      </p:ext>
    </p:extLst>
  </p:cSld>
  <p:clrMapOvr>
    <a:masterClrMapping/>
  </p:clrMapOvr>
  <p:transition spd="slow">
    <p:push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A11FF48-4DC1-4B20-8FE8-5AB60021AAFF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bevel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솔밭공원</a:t>
            </a:r>
            <a:r>
              <a:rPr lang="en-US" altLang="ko-KR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(</a:t>
            </a:r>
            <a:r>
              <a:rPr lang="en-US" altLang="ko-KR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Solbat</a:t>
            </a:r>
            <a:r>
              <a:rPr lang="en-US" altLang="ko-KR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Park) </a:t>
            </a:r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전경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8E23449E-E0AF-4054-9BF0-18DB72B2CE6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74611"/>
            <a:ext cx="5040086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1F4A3B6E-0E13-40A1-9C66-26B1C2F51D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3784" y="1874611"/>
            <a:ext cx="4360016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8753916"/>
      </p:ext>
    </p:extLst>
  </p:cSld>
  <p:clrMapOvr>
    <a:masterClrMapping/>
  </p:clrMapOvr>
  <p:transition spd="slow">
    <p:push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51EF22A-8FEC-47F1-BD73-A02416804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솔밭공원</a:t>
            </a:r>
            <a:r>
              <a:rPr lang="en-US" altLang="ko-KR" dirty="0"/>
              <a:t>(</a:t>
            </a:r>
            <a:r>
              <a:rPr lang="en-US" altLang="ko-KR" dirty="0" err="1"/>
              <a:t>Solbat</a:t>
            </a:r>
            <a:r>
              <a:rPr lang="en-US" altLang="ko-KR" dirty="0"/>
              <a:t> Park) </a:t>
            </a:r>
            <a:r>
              <a:rPr lang="ko-KR" altLang="en-US" dirty="0"/>
              <a:t>찾아오시는 길</a:t>
            </a:r>
          </a:p>
        </p:txBody>
      </p:sp>
      <p:pic>
        <p:nvPicPr>
          <p:cNvPr id="1028" name="Picture 4" descr="솔밭근린공원 위치도 - 4호선 쌍문역이나, 수유역에서 하차하신후 덕성여자 대학교쪽으로 올라오시면 솔밭공원이 있습니다. 한신대학교 방향에서 오실경우에는 한신대학교에서 국립재활원넘어 계속 올라오시면 덕성여자대학교 옆에 있습니다.">
            <a:extLst>
              <a:ext uri="{FF2B5EF4-FFF2-40B4-BE49-F238E27FC236}">
                <a16:creationId xmlns:a16="http://schemas.microsoft.com/office/drawing/2014/main" id="{2153144F-F7AD-48E6-B217-0392742C81D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00" y="1800000"/>
            <a:ext cx="10642600" cy="4610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0437468"/>
      </p:ext>
    </p:extLst>
  </p:cSld>
  <p:clrMapOvr>
    <a:masterClrMapping/>
  </p:clrMapOvr>
  <p:transition spd="slow">
    <p:push dir="r"/>
  </p:transition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190</Words>
  <Application>Microsoft Office PowerPoint</Application>
  <PresentationFormat>와이드스크린</PresentationFormat>
  <Paragraphs>21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9" baseType="lpstr">
      <vt:lpstr>맑은 고딕</vt:lpstr>
      <vt:lpstr>Arial</vt:lpstr>
      <vt:lpstr>Office 테마</vt:lpstr>
      <vt:lpstr>솔밭 공원(Slobat Park)</vt:lpstr>
      <vt:lpstr>솔밭 공원(Solbat Park) 개요</vt:lpstr>
      <vt:lpstr>솔밭공원(Solbat Park) 조성 경위</vt:lpstr>
      <vt:lpstr>솔밭공원(Solbat Park) 주요 시설</vt:lpstr>
      <vt:lpstr>솔밭공원(Solbat Park) 전경</vt:lpstr>
      <vt:lpstr>솔밭공원(Solbat Park) 찾아오시는 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솔밭 공원(Slobat Park)</dc:title>
  <dc:creator>khrdm</dc:creator>
  <cp:lastModifiedBy>hrdm</cp:lastModifiedBy>
  <cp:revision>6</cp:revision>
  <dcterms:created xsi:type="dcterms:W3CDTF">2021-07-20T16:03:39Z</dcterms:created>
  <dcterms:modified xsi:type="dcterms:W3CDTF">2021-11-11T03:55:04Z</dcterms:modified>
</cp:coreProperties>
</file>