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1" r:id="rId5"/>
    <p:sldId id="263" r:id="rId6"/>
    <p:sldId id="266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81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93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70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69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92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1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77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83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102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11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69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C747-5E20-430D-A1BF-4DBBE7857B64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45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전주정원문화박람회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박람회조직위원회</a:t>
            </a:r>
          </a:p>
        </p:txBody>
      </p:sp>
    </p:spTree>
    <p:extLst>
      <p:ext uri="{BB962C8B-B14F-4D97-AF65-F5344CB8AC3E}">
        <p14:creationId xmlns:p14="http://schemas.microsoft.com/office/powerpoint/2010/main" val="243227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-1</a:t>
            </a:r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838200" y="2117725"/>
            <a:ext cx="10515600" cy="4351338"/>
          </a:xfrm>
        </p:spPr>
        <p:txBody>
          <a:bodyPr/>
          <a:lstStyle/>
          <a:p>
            <a:r>
              <a:rPr lang="ko-KR" altLang="en-US" dirty="0" err="1"/>
              <a:t>정원산업</a:t>
            </a:r>
            <a:r>
              <a:rPr lang="ko-KR" altLang="en-US" dirty="0"/>
              <a:t> 전시의 주요공간으로 총  </a:t>
            </a:r>
            <a:r>
              <a:rPr lang="en-US" altLang="ko-KR" dirty="0"/>
              <a:t>39</a:t>
            </a:r>
            <a:r>
              <a:rPr lang="ko-KR" altLang="en-US" dirty="0"/>
              <a:t>개소를 설치함</a:t>
            </a:r>
          </a:p>
          <a:p>
            <a:r>
              <a:rPr lang="ko-KR" altLang="en-US" dirty="0"/>
              <a:t>공간 규모는 </a:t>
            </a:r>
            <a:r>
              <a:rPr lang="en-US" altLang="ko-KR" dirty="0"/>
              <a:t>3 </a:t>
            </a:r>
            <a:r>
              <a:rPr lang="ko-KR" altLang="en-US" dirty="0"/>
              <a:t>형 </a:t>
            </a:r>
            <a:r>
              <a:rPr lang="en-US" altLang="ko-KR" dirty="0"/>
              <a:t>(3m×3m) </a:t>
            </a:r>
            <a:r>
              <a:rPr lang="ko-KR" altLang="en-US" dirty="0"/>
              <a:t>과  </a:t>
            </a:r>
            <a:r>
              <a:rPr lang="en-US" altLang="ko-KR" dirty="0"/>
              <a:t>10</a:t>
            </a:r>
            <a:r>
              <a:rPr lang="ko-KR" altLang="en-US" dirty="0"/>
              <a:t>형 </a:t>
            </a:r>
            <a:r>
              <a:rPr lang="en-US" altLang="ko-KR" dirty="0"/>
              <a:t>(10m×10m) </a:t>
            </a:r>
            <a:r>
              <a:rPr lang="ko-KR" altLang="en-US" dirty="0"/>
              <a:t>로 구분하며 </a:t>
            </a:r>
            <a:r>
              <a:rPr lang="en-US" altLang="ko-KR" dirty="0"/>
              <a:t>, </a:t>
            </a:r>
            <a:r>
              <a:rPr lang="ko-KR" altLang="en-US" dirty="0"/>
              <a:t>각  </a:t>
            </a:r>
            <a:r>
              <a:rPr lang="en-US" altLang="ko-KR" dirty="0"/>
              <a:t>33</a:t>
            </a:r>
            <a:r>
              <a:rPr lang="ko-KR" altLang="en-US" dirty="0"/>
              <a:t>개소와  </a:t>
            </a:r>
            <a:r>
              <a:rPr lang="en-US" altLang="ko-KR" dirty="0"/>
              <a:t>6</a:t>
            </a:r>
            <a:r>
              <a:rPr lang="ko-KR" altLang="en-US" dirty="0"/>
              <a:t>개소로 구성함</a:t>
            </a:r>
          </a:p>
          <a:p>
            <a:r>
              <a:rPr lang="ko-KR" altLang="en-US" dirty="0"/>
              <a:t>참여 전시 내용으로는 </a:t>
            </a:r>
            <a:r>
              <a:rPr lang="ko-KR" altLang="en-US" dirty="0" err="1"/>
              <a:t>식물소재</a:t>
            </a:r>
            <a:r>
              <a:rPr lang="ko-KR" altLang="en-US" dirty="0"/>
              <a:t> </a:t>
            </a:r>
            <a:r>
              <a:rPr lang="en-US" altLang="ko-KR" dirty="0"/>
              <a:t>,  </a:t>
            </a:r>
            <a:r>
              <a:rPr lang="ko-KR" altLang="en-US" dirty="0" err="1"/>
              <a:t>정원오브제</a:t>
            </a:r>
            <a:r>
              <a:rPr lang="en-US" altLang="ko-KR" dirty="0"/>
              <a:t>,  </a:t>
            </a:r>
            <a:r>
              <a:rPr lang="ko-KR" altLang="en-US" dirty="0"/>
              <a:t>시설물 </a:t>
            </a:r>
            <a:r>
              <a:rPr lang="en-US" altLang="ko-KR" dirty="0"/>
              <a:t>,  </a:t>
            </a:r>
            <a:r>
              <a:rPr lang="ko-KR" altLang="en-US" dirty="0"/>
              <a:t>비료 포함</a:t>
            </a:r>
          </a:p>
          <a:p>
            <a:r>
              <a:rPr lang="ko-KR" altLang="en-US" dirty="0"/>
              <a:t>전주 예술가 가  제작한  정원 소품은  </a:t>
            </a:r>
            <a:r>
              <a:rPr lang="en-US" altLang="ko-KR" dirty="0"/>
              <a:t>25</a:t>
            </a:r>
            <a:r>
              <a:rPr lang="ko-KR" altLang="en-US" dirty="0"/>
              <a:t>점이  별도  전시됨</a:t>
            </a:r>
          </a:p>
        </p:txBody>
      </p:sp>
    </p:spTree>
    <p:extLst>
      <p:ext uri="{BB962C8B-B14F-4D97-AF65-F5344CB8AC3E}">
        <p14:creationId xmlns:p14="http://schemas.microsoft.com/office/powerpoint/2010/main" val="132557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-2</a:t>
            </a:r>
            <a:endParaRPr lang="ko-KR" altLang="en-US" dirty="0"/>
          </a:p>
        </p:txBody>
      </p:sp>
      <p:graphicFrame>
        <p:nvGraphicFramePr>
          <p:cNvPr id="3" name="내용 개체 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994346"/>
              </p:ext>
            </p:extLst>
          </p:nvPr>
        </p:nvGraphicFramePr>
        <p:xfrm>
          <a:off x="584198" y="1639886"/>
          <a:ext cx="11112502" cy="496411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152902">
                  <a:extLst>
                    <a:ext uri="{9D8B030D-6E8A-4147-A177-3AD203B41FA5}">
                      <a16:colId xmlns:a16="http://schemas.microsoft.com/office/drawing/2014/main" val="3978967326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4030844295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3353121715"/>
                    </a:ext>
                  </a:extLst>
                </a:gridCol>
              </a:tblGrid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식물소재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29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1453081600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정원오브제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4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6508263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비료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7500437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시설물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8697281"/>
                  </a:ext>
                </a:extLst>
              </a:tr>
              <a:tr h="146377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식물소재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(</a:t>
                      </a:r>
                      <a:r>
                        <a:rPr lang="ko-KR" altLang="en-US" sz="2200">
                          <a:effectLst/>
                        </a:rPr>
                        <a:t>이끼보드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수련류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영국장미</a:t>
                      </a:r>
                      <a:r>
                        <a:rPr lang="en-US" altLang="ko-KR" sz="2200">
                          <a:effectLst/>
                        </a:rPr>
                        <a:t>)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10×12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9305746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전주 예술가 제작 정원소품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25</a:t>
                      </a:r>
                      <a:r>
                        <a:rPr lang="ko-KR" altLang="en-US" sz="2200">
                          <a:effectLst/>
                        </a:rPr>
                        <a:t>점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별도 전시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962576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61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35521" t="37963" r="20238" b="23563"/>
          <a:stretch/>
        </p:blipFill>
        <p:spPr>
          <a:xfrm>
            <a:off x="1485901" y="1810325"/>
            <a:ext cx="9024256" cy="4414490"/>
          </a:xfrm>
          <a:prstGeom prst="rect">
            <a:avLst/>
          </a:prstGeom>
        </p:spPr>
      </p:pic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행사장 위치</a:t>
            </a:r>
          </a:p>
        </p:txBody>
      </p:sp>
    </p:spTree>
    <p:extLst>
      <p:ext uri="{BB962C8B-B14F-4D97-AF65-F5344CB8AC3E}">
        <p14:creationId xmlns:p14="http://schemas.microsoft.com/office/powerpoint/2010/main" val="230805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이미지 갤러리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05" y="1474838"/>
            <a:ext cx="4854356" cy="52052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4838"/>
            <a:ext cx="4854356" cy="520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3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B6C6D-851B-4DBD-99A0-64D305E8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주요 행사장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B1BEB3-22E8-4D1B-9FF2-1C556C375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3033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107</Words>
  <Application>Microsoft Office PowerPoint</Application>
  <PresentationFormat>와이드스크린</PresentationFormat>
  <Paragraphs>32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전주정원문화박람회</vt:lpstr>
      <vt:lpstr>정원산업전 전시공간-1</vt:lpstr>
      <vt:lpstr>정원산업전 전시공간-2</vt:lpstr>
      <vt:lpstr>행사장 위치</vt:lpstr>
      <vt:lpstr>이미지 갤러리</vt:lpstr>
      <vt:lpstr>주요 행사장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여행일정소개</dc:title>
  <dc:creator>user</dc:creator>
  <cp:lastModifiedBy>khrdm</cp:lastModifiedBy>
  <cp:revision>9</cp:revision>
  <dcterms:created xsi:type="dcterms:W3CDTF">2021-06-14T05:54:00Z</dcterms:created>
  <dcterms:modified xsi:type="dcterms:W3CDTF">2021-08-25T16:09:58Z</dcterms:modified>
</cp:coreProperties>
</file>