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1" r:id="rId7"/>
    <p:sldId id="263" r:id="rId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25DD302-44E9-4465-84CB-040935F9F6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C7F8F1B-0CFD-42E0-AFE1-A9DC9517C7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6961D50-EA82-44E5-8D6B-76818DFFA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69390A7-6C96-48C8-8C7E-3E5CFBD24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6FD8A0-B863-4275-9765-3B6344FB3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9024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838021A-BC6F-4D84-AC79-AC321C0EE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37FEFE6-5909-492B-B81D-00A74E03A7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C85A6B1-0EE0-462D-B043-984899255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17725E-B3DF-42A7-96F4-873A39586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C074728-36C9-4AE3-921B-FB277228E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794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09BD2D86-6FFC-4A93-B01A-6AAEC3930E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1D81220-F781-40F9-9159-ADD1B2B3B1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06B2923-E40C-4758-9189-A9ACB943F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59411DB-D996-4079-8B64-0C58EE987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8674C41-0123-4AD2-BAAA-01FCE0CC5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7624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1A19B28-B241-4EF9-814F-395AEE6F0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D50C305-CFAD-44A4-B5E7-A97407598D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A20996A-6F8F-443C-BFAF-BD4118E82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A8BC31F-99C8-48CF-A1C3-9631E72EF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89A9C36-FA7E-4CC2-A7E1-EA9F36B60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7778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6BCC3F4-8EA8-42F0-A892-22932439E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998D0C8-2345-4C4A-826C-F4145F881A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EF48B3E-4C7C-4B0C-A318-1D2A43156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334272C-E73D-47E9-BCC6-AFFCEB6FB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2DB239E-3CA1-48FC-9A10-5F369F5A7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1527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4B9F75-8E7A-46B7-9FC8-73E833CE6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02BA1D8-9609-404B-BBC2-C8C8A3E0CF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44A76B8-5019-494C-B394-69579E1602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4C1EF58-93A1-422B-B1F4-4991C87BF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C9F5D0C-0F3A-44E0-8B79-1D7DE17C7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44DB422-EEE1-4155-A6BA-17DEC8383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3404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6D1404-5DC6-4A92-8662-4FBAD84BA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BF3F70F-3F59-434B-9C25-58DE860BE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1699771-E805-4B92-9CD3-DB815D3FCE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7D34FD4-C5C5-4C3D-869B-B9EA2F9744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1128F5C-C56C-460E-B0A2-9A94A1D325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07E52A1-6A1B-4044-824B-42C6AAEAE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2021-10-28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FBEA9D3-E464-4CFA-BD83-57C450FB5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1FEA244-3150-4A61-93CE-822BB843A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499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D1F59D3-5A3A-47DF-BA51-D0E9F2449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32A2B08-4549-455D-BFDE-DAB7E4597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2021-10-28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B684A29-2B64-4D56-85CE-2FFCE5CB8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9829D3B-375B-4B37-A372-65840CF6E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480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56B01F8-49AA-449B-BB1F-E3CCD44F9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2021-10-28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8C1FC79-2215-47DE-A62A-9922D1F0E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41853EE-B8FB-4752-98EB-F4EFB5A98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2398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E0BF3C-8550-489D-801C-6AC60BD13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5804AA5-6095-4639-A43C-3BC203DA8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D7FAB3F-644C-4D13-BE25-552D3593C5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1DF5BA3-2090-42B6-AFA3-7E82B9984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C214CC6-B368-46AF-A924-49A44573F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632B5AC-B197-4C32-8D71-171812244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9589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E2E8FE-3C37-49DB-8601-A6CB3B594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0D2FA72-BAFA-4314-A75B-C713526211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278F66E-CEA3-420E-AF5C-1F41680C57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EE238DB-08DB-4BCE-9BD4-7A3536302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2021-10-28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DD3AA2B-773F-4FCB-BB78-B1A94033A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A9D8358-B9CA-419F-8B3F-43947C491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6716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C89EFB5-0369-40F6-828B-FE0F78ECA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6098C2C-693F-4B55-BCE3-010EC402CB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BDFFE35-2913-47CA-9F28-F63CB99B9E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5B0DC-BC58-44B5-9EDD-FBEB0058D2D2}" type="datetimeFigureOut">
              <a:rPr lang="ko-KR" altLang="en-US" smtClean="0"/>
              <a:t>2021-10-28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5989EF6-B93F-4EB3-82FE-B9B25ED048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578DDA2-5EBD-4A21-92F1-2F4A009943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5772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23700EE-9939-4E44-9C00-F80E70D3B9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02" t="34762" r="31391" b="36667"/>
          <a:stretch/>
        </p:blipFill>
        <p:spPr>
          <a:xfrm>
            <a:off x="7010400" y="2510631"/>
            <a:ext cx="4229100" cy="4000501"/>
          </a:xfrm>
          <a:prstGeom prst="teardrop">
            <a:avLst/>
          </a:prstGeom>
          <a:effectLst>
            <a:softEdge rad="317500"/>
          </a:effec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547E9E21-D78F-4E45-93CD-869753E261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97768"/>
            <a:ext cx="9144000" cy="1312863"/>
          </a:xfrm>
        </p:spPr>
        <p:txBody>
          <a:bodyPr/>
          <a:lstStyle/>
          <a:p>
            <a:r>
              <a:rPr lang="ko-KR" altLang="en-US" dirty="0"/>
              <a:t>솔밭 공원</a:t>
            </a:r>
            <a:r>
              <a:rPr lang="en-US" altLang="ko-KR" dirty="0"/>
              <a:t>(</a:t>
            </a:r>
            <a:r>
              <a:rPr lang="en-US" altLang="ko-KR" dirty="0" err="1"/>
              <a:t>Slobat</a:t>
            </a:r>
            <a:r>
              <a:rPr lang="en-US" altLang="ko-KR" dirty="0"/>
              <a:t> Park)</a:t>
            </a:r>
            <a:endParaRPr lang="ko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5FB272D-836C-4490-A79F-3F4A8910BB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23220" y="3126134"/>
            <a:ext cx="2422071" cy="1655762"/>
          </a:xfrm>
        </p:spPr>
        <p:txBody>
          <a:bodyPr/>
          <a:lstStyle/>
          <a:p>
            <a:pPr algn="r"/>
            <a:r>
              <a:rPr lang="ko-KR" altLang="en-US" dirty="0"/>
              <a:t>강북구 소재</a:t>
            </a:r>
          </a:p>
        </p:txBody>
      </p:sp>
    </p:spTree>
    <p:extLst>
      <p:ext uri="{BB962C8B-B14F-4D97-AF65-F5344CB8AC3E}">
        <p14:creationId xmlns:p14="http://schemas.microsoft.com/office/powerpoint/2010/main" val="1847545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>
            <a:extLst>
              <a:ext uri="{FF2B5EF4-FFF2-40B4-BE49-F238E27FC236}">
                <a16:creationId xmlns:a16="http://schemas.microsoft.com/office/drawing/2014/main" id="{645A942A-FF63-48B8-ABFF-0160E6367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솔밭 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</a:t>
            </a:r>
            <a:r>
              <a:rPr lang="ko-KR" altLang="en-US" dirty="0"/>
              <a:t> 개요</a:t>
            </a:r>
          </a:p>
        </p:txBody>
      </p:sp>
      <p:sp>
        <p:nvSpPr>
          <p:cNvPr id="10" name="내용 개체 틀 9">
            <a:extLst>
              <a:ext uri="{FF2B5EF4-FFF2-40B4-BE49-F238E27FC236}">
                <a16:creationId xmlns:a16="http://schemas.microsoft.com/office/drawing/2014/main" id="{09CAB683-08F4-4E03-8CB7-2E3CC2AB141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</a:t>
            </a:r>
            <a:r>
              <a:rPr lang="ko-KR" altLang="en-US" dirty="0"/>
              <a:t>은 서울특별시 강북구 우이동에 있는 공원입니다</a:t>
            </a:r>
            <a:r>
              <a:rPr lang="en-US" altLang="ko-KR" dirty="0"/>
              <a:t>. </a:t>
            </a:r>
          </a:p>
          <a:p>
            <a:r>
              <a:rPr lang="ko-KR" altLang="en-US" dirty="0"/>
              <a:t>자생하는 소나무 숲을 강북구청에서 사들여서 조성하였으며</a:t>
            </a:r>
            <a:r>
              <a:rPr lang="en-US" altLang="ko-KR" dirty="0"/>
              <a:t>. </a:t>
            </a:r>
            <a:r>
              <a:rPr lang="ko-KR" altLang="en-US" dirty="0"/>
              <a:t>서울특별시에서 평지에 있는 소나무 군락지로는 유일한 공원입니다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소재지 </a:t>
            </a:r>
            <a:r>
              <a:rPr lang="en-US" altLang="ko-KR" dirty="0"/>
              <a:t>: </a:t>
            </a:r>
            <a:r>
              <a:rPr lang="ko-KR" altLang="en-US" dirty="0"/>
              <a:t>강북구 </a:t>
            </a:r>
            <a:r>
              <a:rPr lang="ko-KR" altLang="en-US" dirty="0" err="1"/>
              <a:t>삼양로</a:t>
            </a:r>
            <a:r>
              <a:rPr lang="ko-KR" altLang="en-US" dirty="0"/>
              <a:t> </a:t>
            </a:r>
            <a:r>
              <a:rPr lang="en-US" altLang="ko-KR" dirty="0"/>
              <a:t>561 (</a:t>
            </a:r>
            <a:r>
              <a:rPr lang="ko-KR" altLang="en-US" dirty="0"/>
              <a:t>우이동</a:t>
            </a:r>
            <a:r>
              <a:rPr lang="en-US" altLang="ko-KR" dirty="0"/>
              <a:t>)</a:t>
            </a:r>
          </a:p>
          <a:p>
            <a:r>
              <a:rPr lang="ko-KR" altLang="en-US" dirty="0"/>
              <a:t>면적 </a:t>
            </a:r>
            <a:r>
              <a:rPr lang="en-US" altLang="ko-KR" dirty="0"/>
              <a:t>: 34,955㎡(</a:t>
            </a:r>
            <a:r>
              <a:rPr lang="ko-KR" altLang="en-US" dirty="0"/>
              <a:t>약</a:t>
            </a:r>
            <a:r>
              <a:rPr lang="en-US" altLang="ko-KR" dirty="0"/>
              <a:t>10,573</a:t>
            </a:r>
            <a:r>
              <a:rPr lang="ko-KR" altLang="en-US" dirty="0"/>
              <a:t>평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D850DB0B-F1FF-45C6-983B-4BE38E8661D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4896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E3C864-A62C-43CE-8AF4-60A87CE28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 </a:t>
            </a:r>
            <a:r>
              <a:rPr lang="ko-KR" altLang="en-US" dirty="0"/>
              <a:t>조성 경위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80BEA68-7C47-43DF-9992-E41583B48A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1996. 10. 18 : </a:t>
            </a:r>
            <a:r>
              <a:rPr lang="ko-KR" altLang="en-US" dirty="0"/>
              <a:t>도시계획시설 공원결정</a:t>
            </a:r>
            <a:r>
              <a:rPr lang="en-US" altLang="ko-KR" dirty="0"/>
              <a:t>(</a:t>
            </a:r>
            <a:r>
              <a:rPr lang="ko-KR" altLang="en-US" dirty="0"/>
              <a:t>서고</a:t>
            </a:r>
            <a:r>
              <a:rPr lang="en-US" altLang="ko-KR" dirty="0"/>
              <a:t>1996-289</a:t>
            </a:r>
            <a:r>
              <a:rPr lang="ko-KR" altLang="en-US" dirty="0"/>
              <a:t>호</a:t>
            </a:r>
            <a:r>
              <a:rPr lang="en-US" altLang="ko-KR" dirty="0"/>
              <a:t>)</a:t>
            </a:r>
          </a:p>
          <a:p>
            <a:r>
              <a:rPr lang="en-US" altLang="ko-KR" dirty="0"/>
              <a:t>1998. 7. 15 : </a:t>
            </a:r>
            <a:r>
              <a:rPr lang="ko-KR" altLang="en-US" dirty="0"/>
              <a:t>도시계획시설 조성계획 결정</a:t>
            </a:r>
            <a:r>
              <a:rPr lang="en-US" altLang="ko-KR" dirty="0"/>
              <a:t>(</a:t>
            </a:r>
            <a:r>
              <a:rPr lang="ko-KR" altLang="en-US" dirty="0"/>
              <a:t>서고</a:t>
            </a:r>
            <a:r>
              <a:rPr lang="en-US" altLang="ko-KR" dirty="0"/>
              <a:t>1998-241</a:t>
            </a:r>
            <a:r>
              <a:rPr lang="ko-KR" altLang="en-US" dirty="0"/>
              <a:t>호</a:t>
            </a:r>
            <a:r>
              <a:rPr lang="en-US" altLang="ko-KR" dirty="0"/>
              <a:t>)</a:t>
            </a:r>
          </a:p>
          <a:p>
            <a:r>
              <a:rPr lang="en-US" altLang="ko-KR" dirty="0"/>
              <a:t>2002. 7. 26 </a:t>
            </a:r>
            <a:r>
              <a:rPr lang="ko-KR" altLang="en-US" dirty="0"/>
              <a:t>～ </a:t>
            </a:r>
            <a:r>
              <a:rPr lang="en-US" altLang="ko-KR" dirty="0"/>
              <a:t>2002. 11. 13 : </a:t>
            </a:r>
            <a:r>
              <a:rPr lang="ko-KR" altLang="en-US" dirty="0"/>
              <a:t>공원조성 실시설계 시행</a:t>
            </a:r>
          </a:p>
          <a:p>
            <a:r>
              <a:rPr lang="en-US" altLang="ko-KR" dirty="0"/>
              <a:t>2002. 12. 27 </a:t>
            </a:r>
            <a:r>
              <a:rPr lang="ko-KR" altLang="en-US" dirty="0"/>
              <a:t>～ </a:t>
            </a:r>
            <a:r>
              <a:rPr lang="en-US" altLang="ko-KR" dirty="0"/>
              <a:t>2003. 12. 30 : </a:t>
            </a:r>
            <a:r>
              <a:rPr lang="ko-KR" altLang="en-US" dirty="0"/>
              <a:t>공원조성</a:t>
            </a:r>
          </a:p>
        </p:txBody>
      </p:sp>
    </p:spTree>
    <p:extLst>
      <p:ext uri="{BB962C8B-B14F-4D97-AF65-F5344CB8AC3E}">
        <p14:creationId xmlns:p14="http://schemas.microsoft.com/office/powerpoint/2010/main" val="3385258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AD8C13-8765-4A34-9360-B1565D01D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 </a:t>
            </a:r>
            <a:r>
              <a:rPr lang="ko-KR" altLang="en-US" dirty="0"/>
              <a:t>주요 시설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370BF33-1318-4D05-8ECC-4C1881510D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조경시설 </a:t>
            </a:r>
            <a:r>
              <a:rPr lang="en-US" altLang="ko-KR" dirty="0"/>
              <a:t>: </a:t>
            </a:r>
            <a:r>
              <a:rPr lang="ko-KR" altLang="en-US" dirty="0"/>
              <a:t>생태연못</a:t>
            </a:r>
            <a:r>
              <a:rPr lang="en-US" altLang="ko-KR" dirty="0"/>
              <a:t>, </a:t>
            </a:r>
            <a:r>
              <a:rPr lang="ko-KR" altLang="en-US" dirty="0" err="1"/>
              <a:t>그늘시렁</a:t>
            </a:r>
            <a:r>
              <a:rPr lang="en-US" altLang="ko-KR" dirty="0"/>
              <a:t>, </a:t>
            </a:r>
            <a:r>
              <a:rPr lang="ko-KR" altLang="en-US" dirty="0"/>
              <a:t>산책로</a:t>
            </a:r>
            <a:r>
              <a:rPr lang="en-US" altLang="ko-KR" dirty="0"/>
              <a:t>, </a:t>
            </a:r>
            <a:r>
              <a:rPr lang="ko-KR" altLang="en-US" dirty="0"/>
              <a:t>누각</a:t>
            </a:r>
            <a:r>
              <a:rPr lang="en-US" altLang="ko-KR" dirty="0"/>
              <a:t>, </a:t>
            </a:r>
            <a:r>
              <a:rPr lang="ko-KR" altLang="en-US" dirty="0" err="1"/>
              <a:t>데크광장</a:t>
            </a:r>
            <a:r>
              <a:rPr lang="ko-KR" altLang="en-US" dirty="0"/>
              <a:t> 등</a:t>
            </a:r>
          </a:p>
          <a:p>
            <a:r>
              <a:rPr lang="ko-KR" altLang="en-US" dirty="0"/>
              <a:t>운동시설 </a:t>
            </a:r>
            <a:r>
              <a:rPr lang="en-US" altLang="ko-KR" dirty="0"/>
              <a:t>: </a:t>
            </a:r>
            <a:r>
              <a:rPr lang="ko-KR" altLang="en-US" dirty="0"/>
              <a:t>배드민턴장</a:t>
            </a:r>
            <a:r>
              <a:rPr lang="en-US" altLang="ko-KR" dirty="0"/>
              <a:t>, </a:t>
            </a:r>
            <a:r>
              <a:rPr lang="ko-KR" altLang="en-US" dirty="0" err="1"/>
              <a:t>운동기구등</a:t>
            </a:r>
            <a:endParaRPr lang="ko-KR" altLang="en-US" dirty="0"/>
          </a:p>
          <a:p>
            <a:r>
              <a:rPr lang="ko-KR" altLang="en-US" dirty="0"/>
              <a:t>유희시설 </a:t>
            </a:r>
            <a:r>
              <a:rPr lang="en-US" altLang="ko-KR" dirty="0"/>
              <a:t>: </a:t>
            </a:r>
            <a:r>
              <a:rPr lang="ko-KR" altLang="en-US" dirty="0"/>
              <a:t>조합놀이대</a:t>
            </a:r>
            <a:r>
              <a:rPr lang="en-US" altLang="ko-KR" dirty="0"/>
              <a:t>, </a:t>
            </a:r>
            <a:r>
              <a:rPr lang="ko-KR" altLang="en-US" dirty="0" err="1"/>
              <a:t>흔들놀이</a:t>
            </a:r>
            <a:r>
              <a:rPr lang="ko-KR" altLang="en-US" dirty="0"/>
              <a:t> 등</a:t>
            </a:r>
          </a:p>
          <a:p>
            <a:r>
              <a:rPr lang="ko-KR" altLang="en-US" dirty="0"/>
              <a:t>교양시설 </a:t>
            </a:r>
            <a:r>
              <a:rPr lang="en-US" altLang="ko-KR" dirty="0"/>
              <a:t>: </a:t>
            </a:r>
            <a:r>
              <a:rPr lang="ko-KR" altLang="en-US" dirty="0"/>
              <a:t>야외무대</a:t>
            </a:r>
            <a:r>
              <a:rPr lang="en-US" altLang="ko-KR" dirty="0"/>
              <a:t>, </a:t>
            </a:r>
            <a:r>
              <a:rPr lang="ko-KR" altLang="en-US" dirty="0"/>
              <a:t>놀이마당</a:t>
            </a:r>
            <a:r>
              <a:rPr lang="en-US" altLang="ko-KR" dirty="0"/>
              <a:t>, </a:t>
            </a:r>
            <a:r>
              <a:rPr lang="ko-KR" altLang="en-US" dirty="0"/>
              <a:t>조형물</a:t>
            </a:r>
            <a:r>
              <a:rPr lang="en-US" altLang="ko-KR" dirty="0"/>
              <a:t>, </a:t>
            </a:r>
            <a:r>
              <a:rPr lang="ko-KR" altLang="en-US" dirty="0"/>
              <a:t>시비</a:t>
            </a:r>
            <a:r>
              <a:rPr lang="en-US" altLang="ko-KR" dirty="0"/>
              <a:t>, </a:t>
            </a:r>
            <a:r>
              <a:rPr lang="ko-KR" altLang="en-US" dirty="0"/>
              <a:t>장기바둑쉼터 등</a:t>
            </a:r>
          </a:p>
          <a:p>
            <a:r>
              <a:rPr lang="ko-KR" altLang="en-US" dirty="0"/>
              <a:t>편익시설 </a:t>
            </a:r>
            <a:r>
              <a:rPr lang="en-US" altLang="ko-KR" dirty="0"/>
              <a:t>: </a:t>
            </a:r>
            <a:r>
              <a:rPr lang="ko-KR" altLang="en-US" dirty="0"/>
              <a:t>화장실</a:t>
            </a:r>
            <a:r>
              <a:rPr lang="en-US" altLang="ko-KR" dirty="0"/>
              <a:t>, </a:t>
            </a:r>
            <a:r>
              <a:rPr lang="ko-KR" altLang="en-US" dirty="0" err="1"/>
              <a:t>음수대</a:t>
            </a:r>
            <a:r>
              <a:rPr lang="ko-KR" altLang="en-US" dirty="0"/>
              <a:t> 등</a:t>
            </a:r>
          </a:p>
          <a:p>
            <a:r>
              <a:rPr lang="ko-KR" altLang="en-US" dirty="0"/>
              <a:t>관리시설 </a:t>
            </a:r>
            <a:r>
              <a:rPr lang="en-US" altLang="ko-KR" dirty="0"/>
              <a:t>: </a:t>
            </a:r>
            <a:r>
              <a:rPr lang="ko-KR" altLang="en-US" dirty="0"/>
              <a:t>관리사무소</a:t>
            </a:r>
            <a:r>
              <a:rPr lang="en-US" altLang="ko-KR" dirty="0"/>
              <a:t>, </a:t>
            </a:r>
            <a:r>
              <a:rPr lang="ko-KR" altLang="en-US" dirty="0" err="1"/>
              <a:t>공원등</a:t>
            </a:r>
            <a:r>
              <a:rPr lang="en-US" altLang="ko-KR" dirty="0"/>
              <a:t>, </a:t>
            </a:r>
            <a:r>
              <a:rPr lang="ko-KR" altLang="en-US" dirty="0"/>
              <a:t>안내표지판 등</a:t>
            </a:r>
          </a:p>
        </p:txBody>
      </p:sp>
    </p:spTree>
    <p:extLst>
      <p:ext uri="{BB962C8B-B14F-4D97-AF65-F5344CB8AC3E}">
        <p14:creationId xmlns:p14="http://schemas.microsoft.com/office/powerpoint/2010/main" val="3402944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11FF48-4DC1-4B20-8FE8-5AB60021A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 </a:t>
            </a:r>
            <a:r>
              <a:rPr lang="ko-KR" altLang="en-US" dirty="0"/>
              <a:t>전경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E23449E-E0AF-4054-9BF0-18DB72B2CE6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74611"/>
            <a:ext cx="504008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1F4A3B6E-0E13-40A1-9C66-26B1C2F51D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784" y="1874611"/>
            <a:ext cx="436001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753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51EF22A-8FEC-47F1-BD73-A02416804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 </a:t>
            </a:r>
            <a:r>
              <a:rPr lang="ko-KR" altLang="en-US" dirty="0"/>
              <a:t>찾아오시는 길</a:t>
            </a:r>
          </a:p>
        </p:txBody>
      </p:sp>
      <p:pic>
        <p:nvPicPr>
          <p:cNvPr id="1028" name="Picture 4" descr="솔밭근린공원 위치도 - 4호선 쌍문역이나, 수유역에서 하차하신후 덕성여자 대학교쪽으로 올라오시면 솔밭공원이 있습니다. 한신대학교 방향에서 오실경우에는 한신대학교에서 국립재활원넘어 계속 올라오시면 덕성여자대학교 옆에 있습니다.">
            <a:extLst>
              <a:ext uri="{FF2B5EF4-FFF2-40B4-BE49-F238E27FC236}">
                <a16:creationId xmlns:a16="http://schemas.microsoft.com/office/drawing/2014/main" id="{2153144F-F7AD-48E6-B217-0392742C81D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1881981"/>
            <a:ext cx="10642600" cy="4610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437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708473B-9F71-463E-BF35-1A953D6AC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근린 공원 현황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21D0E2D-847C-4442-840D-D197BDEB05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6591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193</Words>
  <Application>Microsoft Office PowerPoint</Application>
  <PresentationFormat>와이드스크린</PresentationFormat>
  <Paragraphs>22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0" baseType="lpstr">
      <vt:lpstr>맑은 고딕</vt:lpstr>
      <vt:lpstr>Arial</vt:lpstr>
      <vt:lpstr>Office 테마</vt:lpstr>
      <vt:lpstr>솔밭 공원(Slobat Park)</vt:lpstr>
      <vt:lpstr>솔밭 공원(Solbat Park) 개요</vt:lpstr>
      <vt:lpstr>솔밭공원(Solbat Park) 조성 경위</vt:lpstr>
      <vt:lpstr>솔밭공원(Solbat Park) 주요 시설</vt:lpstr>
      <vt:lpstr>솔밭공원(Solbat Park) 전경</vt:lpstr>
      <vt:lpstr>솔밭공원(Solbat Park) 찾아오시는 길</vt:lpstr>
      <vt:lpstr>근린 공원 현황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솔밭 공원(Slobat Park)</dc:title>
  <dc:creator>khrdm</dc:creator>
  <cp:lastModifiedBy>hrdm</cp:lastModifiedBy>
  <cp:revision>6</cp:revision>
  <dcterms:created xsi:type="dcterms:W3CDTF">2021-07-20T16:03:39Z</dcterms:created>
  <dcterms:modified xsi:type="dcterms:W3CDTF">2021-10-28T00:34:13Z</dcterms:modified>
</cp:coreProperties>
</file>