
<file path=[Content_Types].xml><?xml version="1.0" encoding="utf-8"?>
<Types xmlns="http://schemas.openxmlformats.org/package/2006/content-types">
  <Default Extension="jpe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6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687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48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53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061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31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10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17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908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5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32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01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85C97-879A-4E90-914B-6F5B1A1646AD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37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한강공원 </a:t>
            </a:r>
            <a:r>
              <a:rPr lang="en-US" altLang="ko-KR" dirty="0"/>
              <a:t>: </a:t>
            </a:r>
            <a:r>
              <a:rPr lang="ko-KR" altLang="en-US" dirty="0" err="1"/>
              <a:t>광나루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서울특별시 한강사업본부</a:t>
            </a:r>
          </a:p>
        </p:txBody>
      </p:sp>
      <p:pic>
        <p:nvPicPr>
          <p:cNvPr id="4" name="b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6524" y="42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0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7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광나루한강공원안내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spcAft>
                <a:spcPts val="1600"/>
              </a:spcAft>
            </a:pPr>
            <a:r>
              <a:rPr lang="en-US" altLang="ko-KR" sz="2000" spc="-200" dirty="0"/>
              <a:t>12Km, 1,554,810</a:t>
            </a:r>
            <a:r>
              <a:rPr lang="ko-KR" altLang="en-US" sz="2000" spc="-200" dirty="0"/>
              <a:t>㎡</a:t>
            </a:r>
            <a:r>
              <a:rPr lang="en-US" altLang="ko-KR" sz="2000" spc="-200" dirty="0"/>
              <a:t>, </a:t>
            </a:r>
            <a:r>
              <a:rPr lang="ko-KR" altLang="en-US" sz="2000" spc="-200" dirty="0" err="1"/>
              <a:t>서울시계</a:t>
            </a:r>
            <a:r>
              <a:rPr lang="en-US" altLang="ko-KR" sz="2000" spc="-200" dirty="0"/>
              <a:t>(</a:t>
            </a:r>
            <a:r>
              <a:rPr lang="ko-KR" altLang="en-US" sz="2000" spc="-200" dirty="0" err="1"/>
              <a:t>강동대교</a:t>
            </a:r>
            <a:r>
              <a:rPr lang="ko-KR" altLang="en-US" sz="2000" spc="-200" dirty="0"/>
              <a:t> 상류</a:t>
            </a:r>
            <a:r>
              <a:rPr lang="en-US" altLang="ko-KR" sz="2000" spc="-200" dirty="0"/>
              <a:t>) ~ </a:t>
            </a:r>
            <a:r>
              <a:rPr lang="ko-KR" altLang="en-US" sz="2000" spc="-200" dirty="0" err="1"/>
              <a:t>성내천교</a:t>
            </a:r>
            <a:r>
              <a:rPr lang="ko-KR" altLang="en-US" sz="2000" spc="-200" dirty="0"/>
              <a:t> 앞</a:t>
            </a:r>
            <a:endParaRPr lang="en-US" altLang="ko-KR" sz="2000" spc="-200" dirty="0"/>
          </a:p>
          <a:p>
            <a:pPr>
              <a:lnSpc>
                <a:spcPct val="150000"/>
              </a:lnSpc>
              <a:spcAft>
                <a:spcPts val="1600"/>
              </a:spcAft>
            </a:pPr>
            <a:r>
              <a:rPr lang="ko-KR" altLang="en-US" sz="2000" spc="-200" dirty="0"/>
              <a:t>한강 상류로부터 유입된 토사가 퇴적되어 자연스럽게 형성된 모래톱과 대규모 갈대군락지로 자연 그대로의 한강 모습 </a:t>
            </a:r>
            <a:r>
              <a:rPr lang="ko-KR" altLang="en-US" sz="2000" spc="-200"/>
              <a:t>유지됨</a:t>
            </a:r>
            <a:r>
              <a:rPr lang="en-US" altLang="ko-KR" sz="2000" spc="-200"/>
              <a:t>.</a:t>
            </a:r>
            <a:endParaRPr lang="en-US" altLang="ko-KR" sz="2000" spc="-200" dirty="0"/>
          </a:p>
          <a:p>
            <a:pPr>
              <a:lnSpc>
                <a:spcPct val="150000"/>
              </a:lnSpc>
              <a:spcAft>
                <a:spcPts val="1600"/>
              </a:spcAft>
            </a:pPr>
            <a:r>
              <a:rPr lang="ko-KR" altLang="en-US" sz="2000" spc="-200" dirty="0"/>
              <a:t>서울시의 유일한 상수원보호구역으로 뱃놀이와 각종 수상레저활동이 금지되어 있어 물이 맑고 깨끗하며</a:t>
            </a:r>
            <a:r>
              <a:rPr lang="en-US" altLang="ko-KR" sz="2000" spc="-200" dirty="0"/>
              <a:t>, </a:t>
            </a:r>
            <a:r>
              <a:rPr lang="ko-KR" altLang="en-US" sz="2000" spc="-200" dirty="0"/>
              <a:t>북쪽 </a:t>
            </a:r>
            <a:r>
              <a:rPr lang="ko-KR" altLang="en-US" sz="2000" spc="-200" dirty="0" err="1"/>
              <a:t>아차산</a:t>
            </a:r>
            <a:r>
              <a:rPr lang="ko-KR" altLang="en-US" sz="2000" spc="-200" dirty="0"/>
              <a:t> 수목의 푸르름과 </a:t>
            </a:r>
            <a:r>
              <a:rPr lang="en-US" altLang="ko-KR" sz="2000" spc="-200" dirty="0"/>
              <a:t>2km</a:t>
            </a:r>
            <a:r>
              <a:rPr lang="ko-KR" altLang="en-US" sz="2000" spc="-200" dirty="0"/>
              <a:t>에 이르는 </a:t>
            </a:r>
            <a:r>
              <a:rPr lang="ko-KR" altLang="en-US" sz="2000" spc="-200" dirty="0" err="1"/>
              <a:t>한강둔치의</a:t>
            </a:r>
            <a:r>
              <a:rPr lang="ko-KR" altLang="en-US" sz="2000" spc="-200" dirty="0"/>
              <a:t> 갈대밭이 잘 </a:t>
            </a:r>
            <a:r>
              <a:rPr lang="ko-KR" altLang="en-US" sz="2000" spc="-200"/>
              <a:t>조화됨</a:t>
            </a:r>
            <a:r>
              <a:rPr lang="en-US" altLang="ko-KR" sz="2000" spc="-200"/>
              <a:t>.</a:t>
            </a:r>
            <a:endParaRPr lang="en-US" altLang="ko-KR" sz="2000" spc="-200" dirty="0"/>
          </a:p>
          <a:p>
            <a:pPr>
              <a:lnSpc>
                <a:spcPct val="150000"/>
              </a:lnSpc>
              <a:spcAft>
                <a:spcPts val="1600"/>
              </a:spcAft>
            </a:pPr>
            <a:r>
              <a:rPr lang="ko-KR" altLang="en-US" sz="2000" spc="-200" dirty="0" err="1"/>
              <a:t>광나루</a:t>
            </a:r>
            <a:r>
              <a:rPr lang="ko-KR" altLang="en-US" sz="2000" spc="-200" dirty="0"/>
              <a:t> 한강공원은 철새들의 서식처</a:t>
            </a:r>
            <a:r>
              <a:rPr lang="en-US" altLang="ko-KR" sz="2000" spc="-200" dirty="0"/>
              <a:t>.</a:t>
            </a:r>
            <a:endParaRPr lang="ko-KR" altLang="en-US" sz="2000" spc="-200" dirty="0"/>
          </a:p>
        </p:txBody>
      </p:sp>
    </p:spTree>
    <p:extLst>
      <p:ext uri="{BB962C8B-B14F-4D97-AF65-F5344CB8AC3E}">
        <p14:creationId xmlns:p14="http://schemas.microsoft.com/office/powerpoint/2010/main" val="90444430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">
        <p15:prstTrans prst="wind"/>
      </p:transition>
    </mc:Choice>
    <mc:Fallback>
      <p:transition spd="slow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시설 및 이용안내</a:t>
            </a: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621735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247">
                  <a:extLst>
                    <a:ext uri="{9D8B030D-6E8A-4147-A177-3AD203B41FA5}">
                      <a16:colId xmlns:a16="http://schemas.microsoft.com/office/drawing/2014/main" val="4232750290"/>
                    </a:ext>
                  </a:extLst>
                </a:gridCol>
                <a:gridCol w="8710353">
                  <a:extLst>
                    <a:ext uri="{9D8B030D-6E8A-4147-A177-3AD203B41FA5}">
                      <a16:colId xmlns:a16="http://schemas.microsoft.com/office/drawing/2014/main" val="207854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자전거공원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124,000㎡, </a:t>
                      </a:r>
                      <a:r>
                        <a:rPr lang="ko-KR" altLang="en-US" dirty="0"/>
                        <a:t>레이싱경기장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 놀이터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어린이자전거교육장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0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자전거도로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총 </a:t>
                      </a:r>
                      <a:r>
                        <a:rPr lang="en-US" altLang="ko-KR" dirty="0"/>
                        <a:t>7.9km (</a:t>
                      </a:r>
                      <a:r>
                        <a:rPr lang="ko-KR" altLang="en-US" dirty="0"/>
                        <a:t>자전거 및 보행자 겸용 </a:t>
                      </a:r>
                      <a:r>
                        <a:rPr lang="en-US" altLang="ko-KR" dirty="0"/>
                        <a:t>5.7km , </a:t>
                      </a:r>
                      <a:r>
                        <a:rPr lang="ko-KR" altLang="en-US" dirty="0"/>
                        <a:t>자동차 겸용 </a:t>
                      </a:r>
                      <a:r>
                        <a:rPr lang="en-US" altLang="ko-KR" dirty="0"/>
                        <a:t>2.2km)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285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광진교전망쉼터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광진교교각</a:t>
                      </a:r>
                      <a:r>
                        <a:rPr lang="ko-KR" altLang="en-US" dirty="0"/>
                        <a:t> 한강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워커힐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암사생태공원 조망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966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운동시설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축구장</a:t>
                      </a:r>
                      <a:r>
                        <a:rPr lang="en-US" altLang="ko-KR" dirty="0"/>
                        <a:t>3, </a:t>
                      </a:r>
                      <a:r>
                        <a:rPr lang="ko-KR" altLang="en-US" dirty="0"/>
                        <a:t>배구장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농구장</a:t>
                      </a:r>
                      <a:r>
                        <a:rPr lang="en-US" altLang="ko-KR" dirty="0"/>
                        <a:t>4, </a:t>
                      </a:r>
                      <a:r>
                        <a:rPr lang="ko-KR" altLang="en-US" dirty="0" err="1"/>
                        <a:t>간이야구장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 err="1"/>
                        <a:t>족구장</a:t>
                      </a:r>
                      <a:r>
                        <a:rPr lang="en-US" altLang="ko-KR" dirty="0"/>
                        <a:t>7,</a:t>
                      </a:r>
                      <a:r>
                        <a:rPr lang="ko-KR" altLang="en-US" dirty="0"/>
                        <a:t>테니스장</a:t>
                      </a:r>
                      <a:r>
                        <a:rPr lang="en-US" altLang="ko-KR" dirty="0"/>
                        <a:t>8,</a:t>
                      </a:r>
                      <a:r>
                        <a:rPr lang="ko-KR" altLang="en-US" dirty="0" err="1"/>
                        <a:t>게이트볼장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인라인스케이트광장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체력단련장</a:t>
                      </a:r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909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수영장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수용인원 </a:t>
                      </a:r>
                      <a:r>
                        <a:rPr lang="en-US" altLang="ko-KR" dirty="0"/>
                        <a:t>1,200</a:t>
                      </a:r>
                      <a:r>
                        <a:rPr lang="ko-KR" altLang="en-US" dirty="0"/>
                        <a:t>명</a:t>
                      </a:r>
                      <a:r>
                        <a:rPr lang="en-US" altLang="ko-KR" dirty="0"/>
                        <a:t>(7</a:t>
                      </a:r>
                      <a:r>
                        <a:rPr lang="ko-KR" altLang="en-US" dirty="0"/>
                        <a:t>월 </a:t>
                      </a:r>
                      <a:r>
                        <a:rPr lang="en-US" altLang="ko-KR" dirty="0"/>
                        <a:t>~</a:t>
                      </a:r>
                      <a:r>
                        <a:rPr lang="en-US" altLang="ko-KR" baseline="0" dirty="0"/>
                        <a:t> 8</a:t>
                      </a:r>
                      <a:r>
                        <a:rPr lang="ko-KR" altLang="en-US" baseline="0" dirty="0"/>
                        <a:t>월 개장</a:t>
                      </a:r>
                      <a:r>
                        <a:rPr lang="en-US" altLang="ko-KR" baseline="0" dirty="0"/>
                        <a:t>)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839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한강드론공원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위치</a:t>
                      </a:r>
                      <a:r>
                        <a:rPr lang="en-US" altLang="ko-KR" dirty="0"/>
                        <a:t>:</a:t>
                      </a:r>
                      <a:r>
                        <a:rPr lang="en-US" altLang="ko-KR" baseline="0" dirty="0"/>
                        <a:t> </a:t>
                      </a:r>
                      <a:r>
                        <a:rPr lang="ko-KR" altLang="en-US" baseline="0" dirty="0" err="1"/>
                        <a:t>광나루</a:t>
                      </a:r>
                      <a:r>
                        <a:rPr lang="ko-KR" altLang="en-US" baseline="0" dirty="0"/>
                        <a:t> 한강공원 어린이 놀이터 뒤편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773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편의시설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어린이놀이터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매점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개소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강동경찰서</a:t>
                      </a:r>
                      <a:r>
                        <a:rPr lang="ko-KR" altLang="en-US" dirty="0"/>
                        <a:t> 수상안전센터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화장실 </a:t>
                      </a:r>
                      <a:r>
                        <a:rPr lang="en-US" altLang="ko-KR" dirty="0"/>
                        <a:t>8, </a:t>
                      </a:r>
                      <a:r>
                        <a:rPr lang="ko-KR" altLang="en-US" dirty="0" err="1"/>
                        <a:t>음수대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20, </a:t>
                      </a:r>
                      <a:r>
                        <a:rPr lang="ko-KR" altLang="en-US" dirty="0" err="1"/>
                        <a:t>그늘막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36, </a:t>
                      </a:r>
                      <a:r>
                        <a:rPr lang="ko-KR" altLang="en-US" dirty="0"/>
                        <a:t>의자 </a:t>
                      </a:r>
                      <a:r>
                        <a:rPr lang="en-US" altLang="ko-KR" dirty="0"/>
                        <a:t>375</a:t>
                      </a:r>
                      <a:r>
                        <a:rPr lang="ko-KR" altLang="en-US" dirty="0"/>
                        <a:t>개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485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660192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">
        <p15:prstTrans prst="wind"/>
      </p:transition>
    </mc:Choice>
    <mc:Fallback>
      <p:transition spd="slow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공원 </a:t>
            </a:r>
            <a:r>
              <a:rPr lang="ko-KR" altLang="en-US" dirty="0" err="1"/>
              <a:t>이용시</a:t>
            </a:r>
            <a:r>
              <a:rPr lang="ko-KR" altLang="en-US" dirty="0"/>
              <a:t> 준수 사항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 numCol="2" spcCol="180000">
            <a:normAutofit/>
          </a:bodyPr>
          <a:lstStyle/>
          <a:p>
            <a:r>
              <a:rPr lang="ko-KR" altLang="en-US" dirty="0"/>
              <a:t>지정된 관찰로만 이용하기</a:t>
            </a:r>
          </a:p>
          <a:p>
            <a:r>
              <a:rPr lang="ko-KR" altLang="en-US" dirty="0"/>
              <a:t>애완동물과 동반할 때 목줄 매기</a:t>
            </a:r>
          </a:p>
          <a:p>
            <a:r>
              <a:rPr lang="ko-KR" altLang="en-US" dirty="0"/>
              <a:t>나물 채취하지 않기</a:t>
            </a:r>
          </a:p>
          <a:p>
            <a:r>
              <a:rPr lang="ko-KR" altLang="en-US" dirty="0"/>
              <a:t>금연하기</a:t>
            </a:r>
          </a:p>
          <a:p>
            <a:r>
              <a:rPr lang="ko-KR" altLang="en-US" dirty="0"/>
              <a:t>취사하지 않기</a:t>
            </a:r>
          </a:p>
          <a:p>
            <a:r>
              <a:rPr lang="ko-KR" altLang="en-US" dirty="0"/>
              <a:t>쓰레기 </a:t>
            </a:r>
            <a:r>
              <a:rPr lang="ko-KR" altLang="en-US" dirty="0" err="1"/>
              <a:t>되가져가기</a:t>
            </a:r>
            <a:r>
              <a:rPr lang="en-US" altLang="ko-KR" dirty="0"/>
              <a:t>(</a:t>
            </a:r>
            <a:r>
              <a:rPr lang="ko-KR" altLang="en-US" dirty="0"/>
              <a:t>위반 시 과태료 </a:t>
            </a:r>
            <a:r>
              <a:rPr lang="en-US" altLang="ko-KR" dirty="0"/>
              <a:t>10</a:t>
            </a:r>
            <a:r>
              <a:rPr lang="ko-KR" altLang="en-US" dirty="0"/>
              <a:t>만원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자전거</a:t>
            </a:r>
            <a:r>
              <a:rPr lang="en-US" altLang="ko-KR" dirty="0"/>
              <a:t>·</a:t>
            </a:r>
            <a:r>
              <a:rPr lang="ko-KR" altLang="en-US" dirty="0"/>
              <a:t>인라인 천천히 타기</a:t>
            </a:r>
          </a:p>
          <a:p>
            <a:r>
              <a:rPr lang="ko-KR" altLang="en-US" dirty="0"/>
              <a:t>시설물 깨끗이 사용하기</a:t>
            </a:r>
          </a:p>
          <a:p>
            <a:r>
              <a:rPr lang="ko-KR" altLang="en-US" dirty="0"/>
              <a:t>오토바이 타고 들어오지 않기</a:t>
            </a:r>
          </a:p>
          <a:p>
            <a:r>
              <a:rPr lang="ko-KR" altLang="en-US" dirty="0"/>
              <a:t>큰 소리로 소리치거나 이야기하지 않기</a:t>
            </a:r>
          </a:p>
          <a:p>
            <a:r>
              <a:rPr lang="ko-KR" altLang="en-US" dirty="0" err="1"/>
              <a:t>그늘막</a:t>
            </a:r>
            <a:r>
              <a:rPr lang="ko-KR" altLang="en-US" dirty="0"/>
              <a:t> 사용 시 설치 허용기준 준수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042311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">
        <p15:prstTrans prst="wind"/>
      </p:transition>
    </mc:Choice>
    <mc:Fallback>
      <p:transition spd="slow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관련 이미지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71" y="4297680"/>
            <a:ext cx="4683051" cy="236607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171" y="1458959"/>
            <a:ext cx="3290613" cy="251868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6161" y="4594111"/>
            <a:ext cx="3541990" cy="193454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052" y="1576517"/>
            <a:ext cx="3317394" cy="24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11007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 advTm="3000">
        <p15:prstTrans prst="wind"/>
      </p:transition>
    </mc:Choice>
    <mc:Fallback>
      <p:transition spd="slow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id="{6EA2C6A4-AD63-4D9A-B950-6962515E3EA7}"/>
              </a:ext>
            </a:extLst>
          </p:cNvPr>
          <p:cNvSpPr/>
          <p:nvPr/>
        </p:nvSpPr>
        <p:spPr>
          <a:xfrm>
            <a:off x="400050" y="496388"/>
            <a:ext cx="11391900" cy="5865223"/>
          </a:xfrm>
          <a:prstGeom prst="rect">
            <a:avLst/>
          </a:prstGeom>
          <a:solidFill>
            <a:schemeClr val="bg1"/>
          </a:solidFill>
          <a:ln w="139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210 맨발의청춘 R" panose="02020603020101020101" pitchFamily="18" charset="-127"/>
              <a:ea typeface="210 맨발의청춘 R" panose="02020603020101020101" pitchFamily="18" charset="-12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6FB0A6A-19AB-474F-B610-148075563D07}"/>
              </a:ext>
            </a:extLst>
          </p:cNvPr>
          <p:cNvSpPr txBox="1"/>
          <p:nvPr/>
        </p:nvSpPr>
        <p:spPr>
          <a:xfrm>
            <a:off x="2466166" y="909332"/>
            <a:ext cx="7246620" cy="830997"/>
          </a:xfrm>
          <a:prstGeom prst="rect">
            <a:avLst/>
          </a:prstGeom>
          <a:noFill/>
        </p:spPr>
        <p:txBody>
          <a:bodyPr wrap="square" rtlCol="0">
            <a:prstTxWarp prst="textStop">
              <a:avLst/>
            </a:prstTxWarp>
            <a:spAutoFit/>
          </a:bodyPr>
          <a:lstStyle/>
          <a:p>
            <a:pPr algn="ctr"/>
            <a:r>
              <a:rPr lang="ko-KR" altLang="en-US" sz="4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생활 </a:t>
            </a:r>
            <a:r>
              <a:rPr lang="ko-KR" altLang="en-US" sz="48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속 거리두기 원칙</a:t>
            </a:r>
            <a:endParaRPr lang="ko-KR" altLang="en-US" sz="4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8E96A9-5EDF-4A91-9C17-4C451BAA4F40}"/>
              </a:ext>
            </a:extLst>
          </p:cNvPr>
          <p:cNvSpPr txBox="1"/>
          <p:nvPr/>
        </p:nvSpPr>
        <p:spPr>
          <a:xfrm>
            <a:off x="3616699" y="2371822"/>
            <a:ext cx="5979334" cy="322344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isometricOffAxis1Right"/>
              <a:lightRig rig="threePt" dir="t"/>
            </a:scene3d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공동체 함께 노력하기</a:t>
            </a:r>
            <a:endParaRPr lang="en-US" altLang="ko-KR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방역 책임자 지정하기</a:t>
            </a:r>
            <a:endParaRPr lang="en-US" altLang="ko-KR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방역지침 만들고 준수하기</a:t>
            </a:r>
            <a:endParaRPr lang="en-US" altLang="ko-KR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방역 책임자 적극적 활동하기</a:t>
            </a:r>
            <a:endParaRPr lang="en-US" altLang="ko-KR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l"/>
            </a:pPr>
            <a:r>
              <a:rPr lang="ko-KR" altLang="en-US" sz="28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HY동녘B" panose="02030600000101010101" pitchFamily="18" charset="-127"/>
                <a:ea typeface="HY동녘B" panose="02030600000101010101" pitchFamily="18" charset="-127"/>
              </a:rPr>
              <a:t>구성원 적극적 참여하기</a:t>
            </a:r>
            <a:endParaRPr lang="en-US" altLang="ko-KR" sz="28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HY동녘B" panose="02030600000101010101" pitchFamily="18" charset="-127"/>
              <a:ea typeface="HY동녘B" panose="02030600000101010101" pitchFamily="18" charset="-127"/>
            </a:endParaRPr>
          </a:p>
        </p:txBody>
      </p:sp>
      <p:sp>
        <p:nvSpPr>
          <p:cNvPr id="13" name="화살표: 왼쪽/오른쪽 12">
            <a:extLst>
              <a:ext uri="{FF2B5EF4-FFF2-40B4-BE49-F238E27FC236}">
                <a16:creationId xmlns:a16="http://schemas.microsoft.com/office/drawing/2014/main" id="{E28C8D77-39E2-4E13-8444-DABB8E8B653C}"/>
              </a:ext>
            </a:extLst>
          </p:cNvPr>
          <p:cNvSpPr/>
          <p:nvPr/>
        </p:nvSpPr>
        <p:spPr>
          <a:xfrm>
            <a:off x="1739900" y="1700609"/>
            <a:ext cx="8712200" cy="774700"/>
          </a:xfrm>
          <a:prstGeom prst="leftRightArrow">
            <a:avLst>
              <a:gd name="adj1" fmla="val 50000"/>
              <a:gd name="adj2" fmla="val 113934"/>
            </a:avLst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51328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242</Words>
  <Application>Microsoft Office PowerPoint</Application>
  <PresentationFormat>와이드스크린</PresentationFormat>
  <Paragraphs>42</Paragraphs>
  <Slides>6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12" baseType="lpstr">
      <vt:lpstr>210 맨발의청춘 R</vt:lpstr>
      <vt:lpstr>HY동녘B</vt:lpstr>
      <vt:lpstr>맑은 고딕</vt:lpstr>
      <vt:lpstr>Arial</vt:lpstr>
      <vt:lpstr>Wingdings</vt:lpstr>
      <vt:lpstr>Office 테마</vt:lpstr>
      <vt:lpstr>한강공원 : 광나루</vt:lpstr>
      <vt:lpstr>광나루한강공원안내</vt:lpstr>
      <vt:lpstr>시설 및 이용안내</vt:lpstr>
      <vt:lpstr>공원 이용시 준수 사항</vt:lpstr>
      <vt:lpstr>관련 이미지</vt:lpstr>
      <vt:lpstr>PowerPoint 프레젠테이션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한강공원 : 광나루</dc:title>
  <dc:creator>K-main</dc:creator>
  <cp:lastModifiedBy>hrdm</cp:lastModifiedBy>
  <cp:revision>7</cp:revision>
  <dcterms:created xsi:type="dcterms:W3CDTF">2021-08-29T05:54:49Z</dcterms:created>
  <dcterms:modified xsi:type="dcterms:W3CDTF">2021-11-11T06:32:09Z</dcterms:modified>
</cp:coreProperties>
</file>