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80" r:id="rId2"/>
    <p:sldId id="277" r:id="rId3"/>
    <p:sldId id="279" r:id="rId4"/>
    <p:sldId id="274" r:id="rId5"/>
  </p:sldIdLst>
  <p:sldSz cx="9906000" cy="6858000" type="A4"/>
  <p:notesSz cx="6858000" cy="9144000"/>
  <p:defaultTextStyle>
    <a:defPPr>
      <a:defRPr lang="ko-KR"/>
    </a:defPPr>
    <a:lvl1pPr marL="0" algn="l" defTabSz="107286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36433" algn="l" defTabSz="107286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72866" algn="l" defTabSz="107286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09298" algn="l" defTabSz="107286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45731" algn="l" defTabSz="107286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82164" algn="l" defTabSz="107286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18597" algn="l" defTabSz="107286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755029" algn="l" defTabSz="107286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291462" algn="l" defTabSz="107286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CFBF"/>
    <a:srgbClr val="F62291"/>
    <a:srgbClr val="D8268C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5" autoAdjust="0"/>
    <p:restoredTop sz="94660"/>
  </p:normalViewPr>
  <p:slideViewPr>
    <p:cSldViewPr>
      <p:cViewPr varScale="1">
        <p:scale>
          <a:sx n="99" d="100"/>
          <a:sy n="99" d="100"/>
        </p:scale>
        <p:origin x="96" y="120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25" d="100"/>
          <a:sy n="125" d="100"/>
        </p:scale>
        <p:origin x="-498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175B8C-DF90-4444-88E4-F1D95D87E965}" type="datetimeFigureOut">
              <a:rPr lang="ko-KR" altLang="en-US" smtClean="0"/>
              <a:pPr/>
              <a:t>2021-11-08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405DAE-064F-4E16-A6EA-40DBFA52F80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68084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72866" rtl="0" eaLnBrk="1" latinLnBrk="1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36433" algn="l" defTabSz="1072866" rtl="0" eaLnBrk="1" latinLnBrk="1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72866" algn="l" defTabSz="1072866" rtl="0" eaLnBrk="1" latinLnBrk="1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609298" algn="l" defTabSz="1072866" rtl="0" eaLnBrk="1" latinLnBrk="1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145731" algn="l" defTabSz="1072866" rtl="0" eaLnBrk="1" latinLnBrk="1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682164" algn="l" defTabSz="1072866" rtl="0" eaLnBrk="1" latinLnBrk="1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218597" algn="l" defTabSz="1072866" rtl="0" eaLnBrk="1" latinLnBrk="1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755029" algn="l" defTabSz="1072866" rtl="0" eaLnBrk="1" latinLnBrk="1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291462" algn="l" defTabSz="1072866" rtl="0" eaLnBrk="1" latinLnBrk="1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364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728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09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457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821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185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755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2914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C5016-0CE9-49F3-B8D2-461B0C3D6C17}" type="datetime1">
              <a:rPr lang="ko-KR" altLang="en-US" smtClean="0"/>
              <a:pPr/>
              <a:t>2021-11-08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 flipH="1">
            <a:off x="6521450" y="6237313"/>
            <a:ext cx="147741" cy="484163"/>
          </a:xfrm>
          <a:prstGeom prst="rect">
            <a:avLst/>
          </a:prstGeom>
        </p:spPr>
        <p:txBody>
          <a:bodyPr lIns="107287" tIns="53643" rIns="107287" bIns="53643"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12531-6FF3-4A70-ADD4-1CF142C0B4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00DB6-95EC-49A7-BD4C-E70999BD6845}" type="datetime1">
              <a:rPr lang="ko-KR" altLang="en-US" smtClean="0"/>
              <a:pPr/>
              <a:t>2021-11-08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 flipH="1">
            <a:off x="6521450" y="6237313"/>
            <a:ext cx="147741" cy="484163"/>
          </a:xfrm>
          <a:prstGeom prst="rect">
            <a:avLst/>
          </a:prstGeom>
        </p:spPr>
        <p:txBody>
          <a:bodyPr lIns="107287" tIns="53643" rIns="107287" bIns="53643"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12531-6FF3-4A70-ADD4-1CF142C0B4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A2795-EB37-4315-A2CE-135DB3937956}" type="datetime1">
              <a:rPr lang="ko-KR" altLang="en-US" smtClean="0"/>
              <a:pPr/>
              <a:t>2021-11-08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 flipH="1">
            <a:off x="6521450" y="6237313"/>
            <a:ext cx="147741" cy="484163"/>
          </a:xfrm>
          <a:prstGeom prst="rect">
            <a:avLst/>
          </a:prstGeom>
        </p:spPr>
        <p:txBody>
          <a:bodyPr lIns="107287" tIns="53643" rIns="107287" bIns="53643"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12531-6FF3-4A70-ADD4-1CF142C0B4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 userDrawn="1"/>
        </p:nvSpPr>
        <p:spPr>
          <a:xfrm>
            <a:off x="136240" y="151896"/>
            <a:ext cx="9633520" cy="6517464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8000">
                <a:schemeClr val="bg1"/>
              </a:gs>
            </a:gsLst>
            <a:lin ang="16200000" scaled="1"/>
          </a:gradFill>
          <a:ln>
            <a:noFill/>
          </a:ln>
          <a:effectLst>
            <a:outerShdw blurRad="50800" dist="50800" dir="5400000" algn="t" rotWithShape="0">
              <a:prstClr val="black">
                <a:alpha val="1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타원 2"/>
          <p:cNvSpPr/>
          <p:nvPr userDrawn="1"/>
        </p:nvSpPr>
        <p:spPr>
          <a:xfrm>
            <a:off x="210477" y="207318"/>
            <a:ext cx="106070" cy="10607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innerShdw blurRad="25400" dist="38100" dir="162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9730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B9918-E6BB-432D-A8F8-AC60DB3964CC}" type="datetime1">
              <a:rPr lang="ko-KR" altLang="en-US" smtClean="0"/>
              <a:pPr/>
              <a:t>2021-11-08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 flipH="1">
            <a:off x="6521450" y="6237313"/>
            <a:ext cx="147741" cy="484163"/>
          </a:xfrm>
          <a:prstGeom prst="rect">
            <a:avLst/>
          </a:prstGeom>
        </p:spPr>
        <p:txBody>
          <a:bodyPr lIns="107287" tIns="53643" rIns="107287" bIns="53643"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12531-6FF3-4A70-ADD4-1CF142C0B4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7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3643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7286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092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1457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821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21859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7550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2914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C02E3-8D33-4F3D-B7C7-251592AF8EBF}" type="datetime1">
              <a:rPr lang="ko-KR" altLang="en-US" smtClean="0"/>
              <a:pPr/>
              <a:t>2021-11-08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 flipH="1">
            <a:off x="6521450" y="6237313"/>
            <a:ext cx="147741" cy="484163"/>
          </a:xfrm>
          <a:prstGeom prst="rect">
            <a:avLst/>
          </a:prstGeom>
        </p:spPr>
        <p:txBody>
          <a:bodyPr lIns="107287" tIns="53643" rIns="107287" bIns="53643"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12531-6FF3-4A70-ADD4-1CF142C0B4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FDEAE-93DF-4C5D-B8B3-A56BFDA35506}" type="datetime1">
              <a:rPr lang="ko-KR" altLang="en-US" smtClean="0"/>
              <a:pPr/>
              <a:t>2021-11-08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 flipH="1">
            <a:off x="6521450" y="6237313"/>
            <a:ext cx="147741" cy="484163"/>
          </a:xfrm>
          <a:prstGeom prst="rect">
            <a:avLst/>
          </a:prstGeom>
        </p:spPr>
        <p:txBody>
          <a:bodyPr lIns="107287" tIns="53643" rIns="107287" bIns="53643"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12531-6FF3-4A70-ADD4-1CF142C0B4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6433" indent="0">
              <a:buNone/>
              <a:defRPr sz="2300" b="1"/>
            </a:lvl2pPr>
            <a:lvl3pPr marL="1072866" indent="0">
              <a:buNone/>
              <a:defRPr sz="2100" b="1"/>
            </a:lvl3pPr>
            <a:lvl4pPr marL="1609298" indent="0">
              <a:buNone/>
              <a:defRPr sz="1900" b="1"/>
            </a:lvl4pPr>
            <a:lvl5pPr marL="2145731" indent="0">
              <a:buNone/>
              <a:defRPr sz="1900" b="1"/>
            </a:lvl5pPr>
            <a:lvl6pPr marL="2682164" indent="0">
              <a:buNone/>
              <a:defRPr sz="1900" b="1"/>
            </a:lvl6pPr>
            <a:lvl7pPr marL="3218597" indent="0">
              <a:buNone/>
              <a:defRPr sz="1900" b="1"/>
            </a:lvl7pPr>
            <a:lvl8pPr marL="3755029" indent="0">
              <a:buNone/>
              <a:defRPr sz="1900" b="1"/>
            </a:lvl8pPr>
            <a:lvl9pPr marL="4291462" indent="0">
              <a:buNone/>
              <a:defRPr sz="19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0" cy="63976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6433" indent="0">
              <a:buNone/>
              <a:defRPr sz="2300" b="1"/>
            </a:lvl2pPr>
            <a:lvl3pPr marL="1072866" indent="0">
              <a:buNone/>
              <a:defRPr sz="2100" b="1"/>
            </a:lvl3pPr>
            <a:lvl4pPr marL="1609298" indent="0">
              <a:buNone/>
              <a:defRPr sz="1900" b="1"/>
            </a:lvl4pPr>
            <a:lvl5pPr marL="2145731" indent="0">
              <a:buNone/>
              <a:defRPr sz="1900" b="1"/>
            </a:lvl5pPr>
            <a:lvl6pPr marL="2682164" indent="0">
              <a:buNone/>
              <a:defRPr sz="1900" b="1"/>
            </a:lvl6pPr>
            <a:lvl7pPr marL="3218597" indent="0">
              <a:buNone/>
              <a:defRPr sz="1900" b="1"/>
            </a:lvl7pPr>
            <a:lvl8pPr marL="3755029" indent="0">
              <a:buNone/>
              <a:defRPr sz="1900" b="1"/>
            </a:lvl8pPr>
            <a:lvl9pPr marL="4291462" indent="0">
              <a:buNone/>
              <a:defRPr sz="19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0" cy="3951288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F306-9F63-4D26-9200-67D01FD9E31C}" type="datetime1">
              <a:rPr lang="ko-KR" altLang="en-US" smtClean="0"/>
              <a:pPr/>
              <a:t>2021-11-08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 flipH="1">
            <a:off x="6521450" y="6237313"/>
            <a:ext cx="147741" cy="484163"/>
          </a:xfrm>
          <a:prstGeom prst="rect">
            <a:avLst/>
          </a:prstGeom>
        </p:spPr>
        <p:txBody>
          <a:bodyPr lIns="107287" tIns="53643" rIns="107287" bIns="53643"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12531-6FF3-4A70-ADD4-1CF142C0B4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8D711-DAEC-41E7-BCCE-97D973D9FCF4}" type="datetime1">
              <a:rPr lang="ko-KR" altLang="en-US" smtClean="0"/>
              <a:pPr/>
              <a:t>2021-11-08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 flipH="1">
            <a:off x="6521450" y="6237313"/>
            <a:ext cx="147741" cy="484163"/>
          </a:xfrm>
          <a:prstGeom prst="rect">
            <a:avLst/>
          </a:prstGeom>
        </p:spPr>
        <p:txBody>
          <a:bodyPr lIns="107287" tIns="53643" rIns="107287" bIns="53643"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12531-6FF3-4A70-ADD4-1CF142C0B4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DAACD-CB12-4A48-A0F0-7880F7B8F2E4}" type="datetime1">
              <a:rPr lang="ko-KR" altLang="en-US" smtClean="0"/>
              <a:pPr/>
              <a:t>2021-11-08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 flipH="1">
            <a:off x="6521450" y="6237313"/>
            <a:ext cx="147741" cy="484163"/>
          </a:xfrm>
          <a:prstGeom prst="rect">
            <a:avLst/>
          </a:prstGeom>
        </p:spPr>
        <p:txBody>
          <a:bodyPr lIns="107287" tIns="53643" rIns="107287" bIns="53643"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12531-6FF3-4A70-ADD4-1CF142C0B4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2" y="273049"/>
            <a:ext cx="3259006" cy="1162051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2971" y="273052"/>
            <a:ext cx="5537729" cy="5853113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2" y="1435102"/>
            <a:ext cx="3259006" cy="4691063"/>
          </a:xfrm>
        </p:spPr>
        <p:txBody>
          <a:bodyPr/>
          <a:lstStyle>
            <a:lvl1pPr marL="0" indent="0">
              <a:buNone/>
              <a:defRPr sz="1600"/>
            </a:lvl1pPr>
            <a:lvl2pPr marL="536433" indent="0">
              <a:buNone/>
              <a:defRPr sz="1400"/>
            </a:lvl2pPr>
            <a:lvl3pPr marL="1072866" indent="0">
              <a:buNone/>
              <a:defRPr sz="1200"/>
            </a:lvl3pPr>
            <a:lvl4pPr marL="1609298" indent="0">
              <a:buNone/>
              <a:defRPr sz="1100"/>
            </a:lvl4pPr>
            <a:lvl5pPr marL="2145731" indent="0">
              <a:buNone/>
              <a:defRPr sz="1100"/>
            </a:lvl5pPr>
            <a:lvl6pPr marL="2682164" indent="0">
              <a:buNone/>
              <a:defRPr sz="1100"/>
            </a:lvl6pPr>
            <a:lvl7pPr marL="3218597" indent="0">
              <a:buNone/>
              <a:defRPr sz="1100"/>
            </a:lvl7pPr>
            <a:lvl8pPr marL="3755029" indent="0">
              <a:buNone/>
              <a:defRPr sz="1100"/>
            </a:lvl8pPr>
            <a:lvl9pPr marL="4291462" indent="0">
              <a:buNone/>
              <a:defRPr sz="11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81914-6B2B-4507-8C3B-681EC42BF714}" type="datetime1">
              <a:rPr lang="ko-KR" altLang="en-US" smtClean="0"/>
              <a:pPr/>
              <a:t>2021-11-08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 flipH="1">
            <a:off x="6521450" y="6237313"/>
            <a:ext cx="147741" cy="484163"/>
          </a:xfrm>
          <a:prstGeom prst="rect">
            <a:avLst/>
          </a:prstGeom>
        </p:spPr>
        <p:txBody>
          <a:bodyPr lIns="107287" tIns="53643" rIns="107287" bIns="53643"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12531-6FF3-4A70-ADD4-1CF142C0B4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9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800"/>
            </a:lvl1pPr>
            <a:lvl2pPr marL="536433" indent="0">
              <a:buNone/>
              <a:defRPr sz="3300"/>
            </a:lvl2pPr>
            <a:lvl3pPr marL="1072866" indent="0">
              <a:buNone/>
              <a:defRPr sz="2800"/>
            </a:lvl3pPr>
            <a:lvl4pPr marL="1609298" indent="0">
              <a:buNone/>
              <a:defRPr sz="2300"/>
            </a:lvl4pPr>
            <a:lvl5pPr marL="2145731" indent="0">
              <a:buNone/>
              <a:defRPr sz="2300"/>
            </a:lvl5pPr>
            <a:lvl6pPr marL="2682164" indent="0">
              <a:buNone/>
              <a:defRPr sz="2300"/>
            </a:lvl6pPr>
            <a:lvl7pPr marL="3218597" indent="0">
              <a:buNone/>
              <a:defRPr sz="2300"/>
            </a:lvl7pPr>
            <a:lvl8pPr marL="3755029" indent="0">
              <a:buNone/>
              <a:defRPr sz="2300"/>
            </a:lvl8pPr>
            <a:lvl9pPr marL="4291462" indent="0">
              <a:buNone/>
              <a:defRPr sz="23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3"/>
          </a:xfrm>
        </p:spPr>
        <p:txBody>
          <a:bodyPr/>
          <a:lstStyle>
            <a:lvl1pPr marL="0" indent="0">
              <a:buNone/>
              <a:defRPr sz="1600"/>
            </a:lvl1pPr>
            <a:lvl2pPr marL="536433" indent="0">
              <a:buNone/>
              <a:defRPr sz="1400"/>
            </a:lvl2pPr>
            <a:lvl3pPr marL="1072866" indent="0">
              <a:buNone/>
              <a:defRPr sz="1200"/>
            </a:lvl3pPr>
            <a:lvl4pPr marL="1609298" indent="0">
              <a:buNone/>
              <a:defRPr sz="1100"/>
            </a:lvl4pPr>
            <a:lvl5pPr marL="2145731" indent="0">
              <a:buNone/>
              <a:defRPr sz="1100"/>
            </a:lvl5pPr>
            <a:lvl6pPr marL="2682164" indent="0">
              <a:buNone/>
              <a:defRPr sz="1100"/>
            </a:lvl6pPr>
            <a:lvl7pPr marL="3218597" indent="0">
              <a:buNone/>
              <a:defRPr sz="1100"/>
            </a:lvl7pPr>
            <a:lvl8pPr marL="3755029" indent="0">
              <a:buNone/>
              <a:defRPr sz="1100"/>
            </a:lvl8pPr>
            <a:lvl9pPr marL="4291462" indent="0">
              <a:buNone/>
              <a:defRPr sz="11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7CE56-2D8E-4D66-9002-E3AC405EFE2C}" type="datetime1">
              <a:rPr lang="ko-KR" altLang="en-US" smtClean="0"/>
              <a:pPr/>
              <a:t>2021-11-08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 flipH="1">
            <a:off x="6521450" y="6237313"/>
            <a:ext cx="147741" cy="484163"/>
          </a:xfrm>
          <a:prstGeom prst="rect">
            <a:avLst/>
          </a:prstGeom>
        </p:spPr>
        <p:txBody>
          <a:bodyPr lIns="107287" tIns="53643" rIns="107287" bIns="53643"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12531-6FF3-4A70-ADD4-1CF142C0B4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95300" y="274639"/>
            <a:ext cx="8915400" cy="1143000"/>
          </a:xfrm>
          <a:prstGeom prst="rect">
            <a:avLst/>
          </a:prstGeom>
        </p:spPr>
        <p:txBody>
          <a:bodyPr vert="horz" lIns="107287" tIns="53643" rIns="107287" bIns="53643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107287" tIns="53643" rIns="107287" bIns="53643" rtlCol="0">
            <a:normAutofit/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107287" tIns="53643" rIns="107287" bIns="53643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  <a:latin typeface="Noto Sans Korean Medium" pitchFamily="34" charset="-127"/>
                <a:ea typeface="Noto Sans Korean Medium" pitchFamily="34" charset="-127"/>
              </a:defRPr>
            </a:lvl1pPr>
          </a:lstStyle>
          <a:p>
            <a:fld id="{47C2A942-B78E-48FC-8EFB-B55B217D18F5}" type="datetime1">
              <a:rPr lang="ko-KR" altLang="en-US" smtClean="0"/>
              <a:pPr/>
              <a:t>2021-11-08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362567" y="-28997"/>
            <a:ext cx="2542540" cy="365125"/>
          </a:xfrm>
          <a:prstGeom prst="rect">
            <a:avLst/>
          </a:prstGeom>
        </p:spPr>
        <p:txBody>
          <a:bodyPr vert="horz" lIns="107287" tIns="53643" rIns="107287" bIns="53643" rtlCol="0" anchor="ctr"/>
          <a:lstStyle>
            <a:lvl1pPr algn="r">
              <a:defRPr sz="1400">
                <a:solidFill>
                  <a:schemeClr val="bg1">
                    <a:lumMod val="85000"/>
                  </a:schemeClr>
                </a:solidFill>
                <a:latin typeface="Noto Sans Korean Medium" pitchFamily="34" charset="-127"/>
                <a:ea typeface="Noto Sans Korean Medium" pitchFamily="34" charset="-127"/>
              </a:defRPr>
            </a:lvl1pPr>
          </a:lstStyle>
          <a:p>
            <a:fld id="{1CE12531-6FF3-4A70-ADD4-1CF142C0B40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1072866" rtl="0" eaLnBrk="1" latinLnBrk="1" hangingPunct="1">
        <a:spcBef>
          <a:spcPct val="0"/>
        </a:spcBef>
        <a:buNone/>
        <a:defRPr sz="5200" kern="1200" spc="-176">
          <a:solidFill>
            <a:schemeClr val="tx1"/>
          </a:solidFill>
          <a:latin typeface="Noto Sans Korean Bold" pitchFamily="34" charset="-127"/>
          <a:ea typeface="Noto Sans Korean Bold" pitchFamily="34" charset="-127"/>
          <a:cs typeface="+mj-cs"/>
        </a:defRPr>
      </a:lvl1pPr>
    </p:titleStyle>
    <p:bodyStyle>
      <a:lvl1pPr marL="402325" indent="-402325" algn="l" defTabSz="1072866" rtl="0" eaLnBrk="1" latinLnBrk="1" hangingPunct="1">
        <a:spcBef>
          <a:spcPct val="20000"/>
        </a:spcBef>
        <a:buFont typeface="Arial" pitchFamily="34" charset="0"/>
        <a:buChar char="•"/>
        <a:defRPr sz="3800" kern="1200" spc="-117" baseline="0">
          <a:solidFill>
            <a:schemeClr val="tx1"/>
          </a:solidFill>
          <a:latin typeface="Noto Sans Korean Medium" pitchFamily="34" charset="-127"/>
          <a:ea typeface="Noto Sans Korean Medium" pitchFamily="34" charset="-127"/>
          <a:cs typeface="+mn-cs"/>
        </a:defRPr>
      </a:lvl1pPr>
      <a:lvl2pPr marL="871703" indent="-335270" algn="l" defTabSz="1072866" rtl="0" eaLnBrk="1" latinLnBrk="1" hangingPunct="1">
        <a:spcBef>
          <a:spcPct val="20000"/>
        </a:spcBef>
        <a:buFont typeface="Arial" pitchFamily="34" charset="0"/>
        <a:buChar char="–"/>
        <a:defRPr sz="3300" kern="1200" spc="-117" baseline="0">
          <a:solidFill>
            <a:schemeClr val="tx1"/>
          </a:solidFill>
          <a:latin typeface="Noto Sans Korean Medium" pitchFamily="34" charset="-127"/>
          <a:ea typeface="Noto Sans Korean Medium" pitchFamily="34" charset="-127"/>
          <a:cs typeface="+mn-cs"/>
        </a:defRPr>
      </a:lvl2pPr>
      <a:lvl3pPr marL="1341082" indent="-268216" algn="l" defTabSz="1072866" rtl="0" eaLnBrk="1" latinLnBrk="1" hangingPunct="1">
        <a:spcBef>
          <a:spcPct val="20000"/>
        </a:spcBef>
        <a:buFont typeface="Arial" pitchFamily="34" charset="0"/>
        <a:buChar char="•"/>
        <a:defRPr sz="2800" kern="1200" spc="-117" baseline="0">
          <a:solidFill>
            <a:schemeClr val="tx1"/>
          </a:solidFill>
          <a:latin typeface="Noto Sans Korean Medium" pitchFamily="34" charset="-127"/>
          <a:ea typeface="Noto Sans Korean Medium" pitchFamily="34" charset="-127"/>
          <a:cs typeface="+mn-cs"/>
        </a:defRPr>
      </a:lvl3pPr>
      <a:lvl4pPr marL="1877515" indent="-268216" algn="l" defTabSz="1072866" rtl="0" eaLnBrk="1" latinLnBrk="1" hangingPunct="1">
        <a:spcBef>
          <a:spcPct val="20000"/>
        </a:spcBef>
        <a:buFont typeface="Arial" pitchFamily="34" charset="0"/>
        <a:buChar char="–"/>
        <a:defRPr sz="2300" kern="1200" spc="-117" baseline="0">
          <a:solidFill>
            <a:schemeClr val="tx1"/>
          </a:solidFill>
          <a:latin typeface="Noto Sans Korean Medium" pitchFamily="34" charset="-127"/>
          <a:ea typeface="Noto Sans Korean Medium" pitchFamily="34" charset="-127"/>
          <a:cs typeface="+mn-cs"/>
        </a:defRPr>
      </a:lvl4pPr>
      <a:lvl5pPr marL="2413947" indent="-268216" algn="l" defTabSz="1072866" rtl="0" eaLnBrk="1" latinLnBrk="1" hangingPunct="1">
        <a:spcBef>
          <a:spcPct val="20000"/>
        </a:spcBef>
        <a:buFont typeface="Arial" pitchFamily="34" charset="0"/>
        <a:buChar char="»"/>
        <a:defRPr sz="2300" kern="1200" spc="-117" baseline="0">
          <a:solidFill>
            <a:schemeClr val="tx1"/>
          </a:solidFill>
          <a:latin typeface="Noto Sans Korean Medium" pitchFamily="34" charset="-127"/>
          <a:ea typeface="Noto Sans Korean Medium" pitchFamily="34" charset="-127"/>
          <a:cs typeface="+mn-cs"/>
        </a:defRPr>
      </a:lvl5pPr>
      <a:lvl6pPr marL="2950380" indent="-268216" algn="l" defTabSz="1072866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86813" indent="-268216" algn="l" defTabSz="1072866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23246" indent="-268216" algn="l" defTabSz="1072866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59678" indent="-268216" algn="l" defTabSz="1072866" rtl="0" eaLnBrk="1" latinLnBrk="1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07286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6433" algn="l" defTabSz="107286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72866" algn="l" defTabSz="107286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9298" algn="l" defTabSz="107286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45731" algn="l" defTabSz="107286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82164" algn="l" defTabSz="107286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18597" algn="l" defTabSz="107286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55029" algn="l" defTabSz="107286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91462" algn="l" defTabSz="1072866" rtl="0" eaLnBrk="1" latinLnBrk="1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8DB57038-35E4-4566-95AF-90BD1F37754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9" t="19760" r="3129" b="21273"/>
          <a:stretch/>
        </p:blipFill>
        <p:spPr bwMode="auto">
          <a:xfrm>
            <a:off x="632520" y="215170"/>
            <a:ext cx="8568952" cy="5734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B2F9D32-304D-46A0-B1F6-E983B23F76BD}"/>
              </a:ext>
            </a:extLst>
          </p:cNvPr>
          <p:cNvSpPr txBox="1"/>
          <p:nvPr/>
        </p:nvSpPr>
        <p:spPr>
          <a:xfrm>
            <a:off x="4304928" y="908720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bg1"/>
                </a:solidFill>
                <a:latin typeface="HY얕은샘물M" panose="02030600000101010101" pitchFamily="18" charset="-127"/>
                <a:ea typeface="HY얕은샘물M" panose="02030600000101010101" pitchFamily="18" charset="-127"/>
              </a:rPr>
              <a:t>오늘의 주제</a:t>
            </a:r>
          </a:p>
        </p:txBody>
      </p:sp>
      <p:sp>
        <p:nvSpPr>
          <p:cNvPr id="3" name="순서도: 연결자 2">
            <a:extLst>
              <a:ext uri="{FF2B5EF4-FFF2-40B4-BE49-F238E27FC236}">
                <a16:creationId xmlns:a16="http://schemas.microsoft.com/office/drawing/2014/main" id="{173D087B-398A-4964-836E-D8C92ABAC852}"/>
              </a:ext>
            </a:extLst>
          </p:cNvPr>
          <p:cNvSpPr/>
          <p:nvPr/>
        </p:nvSpPr>
        <p:spPr>
          <a:xfrm>
            <a:off x="1208584" y="2294874"/>
            <a:ext cx="2016224" cy="1836204"/>
          </a:xfrm>
          <a:prstGeom prst="flowChartConnector">
            <a:avLst/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ko-KR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수평선B" panose="02030600000101010101" pitchFamily="18" charset="-127"/>
                <a:ea typeface="HY수평선B" panose="02030600000101010101" pitchFamily="18" charset="-127"/>
              </a:rPr>
              <a:t>즐겁게</a:t>
            </a:r>
            <a:endParaRPr lang="en-US" altLang="ko-K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수평선B" panose="02030600000101010101" pitchFamily="18" charset="-127"/>
              <a:ea typeface="HY수평선B" panose="02030600000101010101" pitchFamily="18" charset="-127"/>
            </a:endParaRPr>
          </a:p>
          <a:p>
            <a:pPr algn="ctr"/>
            <a:r>
              <a:rPr lang="ko-KR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수평선B" panose="02030600000101010101" pitchFamily="18" charset="-127"/>
                <a:ea typeface="HY수평선B" panose="02030600000101010101" pitchFamily="18" charset="-127"/>
              </a:rPr>
              <a:t>책을 읽자</a:t>
            </a:r>
          </a:p>
        </p:txBody>
      </p:sp>
      <p:sp>
        <p:nvSpPr>
          <p:cNvPr id="4" name="이중 물결 3">
            <a:extLst>
              <a:ext uri="{FF2B5EF4-FFF2-40B4-BE49-F238E27FC236}">
                <a16:creationId xmlns:a16="http://schemas.microsoft.com/office/drawing/2014/main" id="{37D53AB2-89D1-4395-BAE9-3BA31AA90277}"/>
              </a:ext>
            </a:extLst>
          </p:cNvPr>
          <p:cNvSpPr/>
          <p:nvPr/>
        </p:nvSpPr>
        <p:spPr>
          <a:xfrm flipH="1">
            <a:off x="4304928" y="2420888"/>
            <a:ext cx="3600000" cy="1080000"/>
          </a:xfrm>
          <a:prstGeom prst="doubleWave">
            <a:avLst/>
          </a:prstGeom>
          <a:gradFill flip="none" rotWithShape="1">
            <a:gsLst>
              <a:gs pos="0">
                <a:schemeClr val="accent2">
                  <a:shade val="51000"/>
                  <a:satMod val="130000"/>
                </a:schemeClr>
              </a:gs>
              <a:gs pos="80000">
                <a:schemeClr val="accent2">
                  <a:shade val="93000"/>
                  <a:satMod val="130000"/>
                </a:schemeClr>
              </a:gs>
              <a:gs pos="100000">
                <a:schemeClr val="accent2">
                  <a:shade val="94000"/>
                  <a:satMod val="135000"/>
                </a:schemeClr>
              </a:gs>
            </a:gsLst>
            <a:path path="circle">
              <a:fillToRect l="50000" t="50000" r="50000" b="50000"/>
            </a:path>
            <a:tileRect/>
          </a:gra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/>
              <a:t>독서 캠페인</a:t>
            </a:r>
          </a:p>
        </p:txBody>
      </p:sp>
    </p:spTree>
    <p:extLst>
      <p:ext uri="{BB962C8B-B14F-4D97-AF65-F5344CB8AC3E}">
        <p14:creationId xmlns:p14="http://schemas.microsoft.com/office/powerpoint/2010/main" val="799776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>
            <a:extLst>
              <a:ext uri="{FF2B5EF4-FFF2-40B4-BE49-F238E27FC236}">
                <a16:creationId xmlns:a16="http://schemas.microsoft.com/office/drawing/2014/main" id="{E10BD1F7-F49B-42B0-B380-C9916EA3428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9" t="19760" r="3129" b="21273"/>
          <a:stretch/>
        </p:blipFill>
        <p:spPr bwMode="auto">
          <a:xfrm>
            <a:off x="632520" y="597949"/>
            <a:ext cx="8568952" cy="5734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B2F9D32-304D-46A0-B1F6-E983B23F76BD}"/>
              </a:ext>
            </a:extLst>
          </p:cNvPr>
          <p:cNvSpPr txBox="1"/>
          <p:nvPr/>
        </p:nvSpPr>
        <p:spPr>
          <a:xfrm>
            <a:off x="3548844" y="764704"/>
            <a:ext cx="3168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bg1"/>
                </a:solidFill>
                <a:latin typeface="HY얕은샘물M" panose="02030600000101010101" pitchFamily="18" charset="-127"/>
                <a:ea typeface="HY얕은샘물M" panose="02030600000101010101" pitchFamily="18" charset="-127"/>
              </a:rPr>
              <a:t>오늘의 주제</a:t>
            </a:r>
            <a:r>
              <a:rPr lang="en-US" altLang="ko-KR" sz="3200" b="1" dirty="0">
                <a:solidFill>
                  <a:schemeClr val="bg1"/>
                </a:solidFill>
                <a:latin typeface="HY얕은샘물M" panose="02030600000101010101" pitchFamily="18" charset="-127"/>
                <a:ea typeface="HY얕은샘물M" panose="02030600000101010101" pitchFamily="18" charset="-127"/>
              </a:rPr>
              <a:t>-</a:t>
            </a:r>
            <a:r>
              <a:rPr lang="ko-KR" altLang="en-US" sz="3200" b="1" dirty="0">
                <a:solidFill>
                  <a:schemeClr val="bg1"/>
                </a:solidFill>
                <a:latin typeface="HY얕은샘물M" panose="02030600000101010101" pitchFamily="18" charset="-127"/>
                <a:ea typeface="HY얕은샘물M" panose="02030600000101010101" pitchFamily="18" charset="-127"/>
              </a:rPr>
              <a:t>책을 읽는 법</a:t>
            </a:r>
          </a:p>
        </p:txBody>
      </p:sp>
      <p:sp>
        <p:nvSpPr>
          <p:cNvPr id="4" name="사각형: 둥근 모서리 3">
            <a:extLst>
              <a:ext uri="{FF2B5EF4-FFF2-40B4-BE49-F238E27FC236}">
                <a16:creationId xmlns:a16="http://schemas.microsoft.com/office/drawing/2014/main" id="{F06154CC-BF0D-402C-B3EA-4F6FE3080CD1}"/>
              </a:ext>
            </a:extLst>
          </p:cNvPr>
          <p:cNvSpPr/>
          <p:nvPr/>
        </p:nvSpPr>
        <p:spPr>
          <a:xfrm>
            <a:off x="1424608" y="1700808"/>
            <a:ext cx="2700300" cy="864096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dirty="0">
                <a:latin typeface="HY견고딕" panose="02030600000101010101" pitchFamily="18" charset="-127"/>
                <a:ea typeface="HY견고딕" panose="02030600000101010101" pitchFamily="18" charset="-127"/>
              </a:rPr>
              <a:t>다 독 법</a:t>
            </a:r>
          </a:p>
        </p:txBody>
      </p:sp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B406793C-B226-4D94-ACD4-8F06BA36BA57}"/>
              </a:ext>
            </a:extLst>
          </p:cNvPr>
          <p:cNvSpPr/>
          <p:nvPr/>
        </p:nvSpPr>
        <p:spPr>
          <a:xfrm>
            <a:off x="5547066" y="1725092"/>
            <a:ext cx="2700300" cy="864096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400" dirty="0">
                <a:latin typeface="HY견고딕" panose="02030600000101010101" pitchFamily="18" charset="-127"/>
                <a:ea typeface="HY견고딕" panose="02030600000101010101" pitchFamily="18" charset="-127"/>
              </a:rPr>
              <a:t>정 독 법</a:t>
            </a:r>
          </a:p>
        </p:txBody>
      </p:sp>
      <p:sp>
        <p:nvSpPr>
          <p:cNvPr id="8" name="제목 5">
            <a:extLst>
              <a:ext uri="{FF2B5EF4-FFF2-40B4-BE49-F238E27FC236}">
                <a16:creationId xmlns:a16="http://schemas.microsoft.com/office/drawing/2014/main" id="{1409A801-373A-4686-B853-65E13240B1CB}"/>
              </a:ext>
            </a:extLst>
          </p:cNvPr>
          <p:cNvSpPr txBox="1">
            <a:spLocks/>
          </p:cNvSpPr>
          <p:nvPr/>
        </p:nvSpPr>
        <p:spPr>
          <a:xfrm>
            <a:off x="1208584" y="3212976"/>
            <a:ext cx="3456384" cy="2217008"/>
          </a:xfrm>
          <a:prstGeom prst="roundRect">
            <a:avLst/>
          </a:prstGeom>
          <a:solidFill>
            <a:schemeClr val="tx1">
              <a:lumMod val="95000"/>
              <a:lumOff val="5000"/>
              <a:alpha val="30000"/>
            </a:schemeClr>
          </a:solidFill>
        </p:spPr>
        <p:txBody>
          <a:bodyPr vert="horz" lIns="107287" tIns="53643" rIns="107287" bIns="53643" rtlCol="0" anchor="ctr">
            <a:prstTxWarp prst="textChevron">
              <a:avLst/>
            </a:prstTxWarp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 spc="-150">
                <a:solidFill>
                  <a:schemeClr val="tx1"/>
                </a:solidFill>
                <a:latin typeface="Noto Sans Korean Bold" pitchFamily="34" charset="-127"/>
                <a:ea typeface="Noto Sans Korean Bold" pitchFamily="34" charset="-127"/>
                <a:cs typeface="+mj-cs"/>
              </a:defRPr>
            </a:lvl1pPr>
          </a:lstStyle>
          <a:p>
            <a:pPr>
              <a:spcBef>
                <a:spcPts val="500"/>
              </a:spcBef>
            </a:pPr>
            <a:r>
              <a:rPr lang="ko-KR" altLang="en-US" sz="1600" b="1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휴먼매직체" panose="02030504000101010101" pitchFamily="18" charset="-127"/>
                <a:ea typeface="휴먼매직체" panose="02030504000101010101" pitchFamily="18" charset="-127"/>
              </a:rPr>
              <a:t>지루함을 느끼지 못하게</a:t>
            </a:r>
            <a:endParaRPr lang="en-US" altLang="ko-KR" sz="1600" b="1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휴먼매직체" panose="02030504000101010101" pitchFamily="18" charset="-127"/>
              <a:ea typeface="휴먼매직체" panose="02030504000101010101" pitchFamily="18" charset="-127"/>
            </a:endParaRPr>
          </a:p>
          <a:p>
            <a:pPr>
              <a:spcBef>
                <a:spcPts val="500"/>
              </a:spcBef>
            </a:pPr>
            <a:r>
              <a:rPr lang="ko-KR" altLang="en-US" sz="1600" b="1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휴먼매직체" panose="02030504000101010101" pitchFamily="18" charset="-127"/>
                <a:ea typeface="휴먼매직체" panose="02030504000101010101" pitchFamily="18" charset="-127"/>
              </a:rPr>
              <a:t>많은 양을 빠른 속도로</a:t>
            </a:r>
            <a:endParaRPr lang="en-US" altLang="ko-KR" sz="1600" b="1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휴먼매직체" panose="02030504000101010101" pitchFamily="18" charset="-127"/>
              <a:ea typeface="휴먼매직체" panose="02030504000101010101" pitchFamily="18" charset="-127"/>
            </a:endParaRPr>
          </a:p>
          <a:p>
            <a:pPr>
              <a:spcBef>
                <a:spcPts val="500"/>
              </a:spcBef>
            </a:pPr>
            <a:r>
              <a:rPr lang="ko-KR" altLang="en-US" sz="1600" b="1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휴먼매직체" panose="02030504000101010101" pitchFamily="18" charset="-127"/>
                <a:ea typeface="휴먼매직체" panose="02030504000101010101" pitchFamily="18" charset="-127"/>
              </a:rPr>
              <a:t>폭넓게 읽어 보자</a:t>
            </a:r>
            <a:r>
              <a:rPr lang="en-US" altLang="ko-KR" sz="1600" b="1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휴먼매직체" panose="02030504000101010101" pitchFamily="18" charset="-127"/>
                <a:ea typeface="휴먼매직체" panose="02030504000101010101" pitchFamily="18" charset="-127"/>
              </a:rPr>
              <a:t>.</a:t>
            </a:r>
            <a:endParaRPr lang="ko-KR" altLang="en-US" sz="1600" b="1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휴먼매직체" panose="02030504000101010101" pitchFamily="18" charset="-127"/>
              <a:ea typeface="휴먼매직체" panose="02030504000101010101" pitchFamily="18" charset="-127"/>
            </a:endParaRPr>
          </a:p>
        </p:txBody>
      </p:sp>
      <p:sp>
        <p:nvSpPr>
          <p:cNvPr id="9" name="제목 5">
            <a:extLst>
              <a:ext uri="{FF2B5EF4-FFF2-40B4-BE49-F238E27FC236}">
                <a16:creationId xmlns:a16="http://schemas.microsoft.com/office/drawing/2014/main" id="{32BEA66A-F0A6-4050-B308-D9BEABB3447F}"/>
              </a:ext>
            </a:extLst>
          </p:cNvPr>
          <p:cNvSpPr txBox="1">
            <a:spLocks/>
          </p:cNvSpPr>
          <p:nvPr/>
        </p:nvSpPr>
        <p:spPr>
          <a:xfrm>
            <a:off x="5169024" y="3277593"/>
            <a:ext cx="3456384" cy="2217008"/>
          </a:xfrm>
          <a:prstGeom prst="roundRect">
            <a:avLst/>
          </a:prstGeom>
          <a:solidFill>
            <a:schemeClr val="tx1">
              <a:lumMod val="95000"/>
              <a:lumOff val="5000"/>
              <a:alpha val="30000"/>
            </a:schemeClr>
          </a:solidFill>
        </p:spPr>
        <p:txBody>
          <a:bodyPr vert="horz" lIns="107287" tIns="53643" rIns="107287" bIns="53643" rtlCol="0" anchor="ctr">
            <a:prstTxWarp prst="textChevron">
              <a:avLst/>
            </a:prstTxWarp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 spc="-150">
                <a:solidFill>
                  <a:schemeClr val="tx1"/>
                </a:solidFill>
                <a:latin typeface="Noto Sans Korean Bold" pitchFamily="34" charset="-127"/>
                <a:ea typeface="Noto Sans Korean Bold" pitchFamily="34" charset="-127"/>
                <a:cs typeface="+mj-cs"/>
              </a:defRPr>
            </a:lvl1pPr>
          </a:lstStyle>
          <a:p>
            <a:pPr>
              <a:spcBef>
                <a:spcPts val="500"/>
              </a:spcBef>
            </a:pPr>
            <a:r>
              <a:rPr lang="ko-KR" altLang="en-US" sz="1600" b="1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휴먼매직체" panose="02030504000101010101" pitchFamily="18" charset="-127"/>
                <a:ea typeface="휴먼매직체" panose="02030504000101010101" pitchFamily="18" charset="-127"/>
              </a:rPr>
              <a:t>내용을 충분히 이해해가면서</a:t>
            </a:r>
            <a:endParaRPr lang="en-US" altLang="ko-KR" sz="1600" b="1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휴먼매직체" panose="02030504000101010101" pitchFamily="18" charset="-127"/>
              <a:ea typeface="휴먼매직체" panose="02030504000101010101" pitchFamily="18" charset="-127"/>
            </a:endParaRPr>
          </a:p>
          <a:p>
            <a:pPr>
              <a:spcBef>
                <a:spcPts val="500"/>
              </a:spcBef>
            </a:pPr>
            <a:r>
              <a:rPr lang="ko-KR" altLang="en-US" sz="1600" b="1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휴먼매직체" panose="02030504000101010101" pitchFamily="18" charset="-127"/>
                <a:ea typeface="휴먼매직체" panose="02030504000101010101" pitchFamily="18" charset="-127"/>
              </a:rPr>
              <a:t>적은 양을 천천히</a:t>
            </a:r>
            <a:r>
              <a:rPr lang="en-US" altLang="ko-KR" sz="1600" b="1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휴먼매직체" panose="02030504000101010101" pitchFamily="18" charset="-127"/>
                <a:ea typeface="휴먼매직체" panose="02030504000101010101" pitchFamily="18" charset="-127"/>
              </a:rPr>
              <a:t>- </a:t>
            </a:r>
            <a:r>
              <a:rPr lang="ko-KR" altLang="en-US" sz="1600" b="1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휴먼매직체" panose="02030504000101010101" pitchFamily="18" charset="-127"/>
                <a:ea typeface="휴먼매직체" panose="02030504000101010101" pitchFamily="18" charset="-127"/>
              </a:rPr>
              <a:t>느린 속도로</a:t>
            </a:r>
            <a:endParaRPr lang="en-US" altLang="ko-KR" sz="1600" b="1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휴먼매직체" panose="02030504000101010101" pitchFamily="18" charset="-127"/>
              <a:ea typeface="휴먼매직체" panose="02030504000101010101" pitchFamily="18" charset="-127"/>
            </a:endParaRPr>
          </a:p>
          <a:p>
            <a:pPr>
              <a:spcBef>
                <a:spcPts val="500"/>
              </a:spcBef>
            </a:pPr>
            <a:r>
              <a:rPr lang="ko-KR" altLang="en-US" sz="1600" b="1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휴먼매직체" panose="02030504000101010101" pitchFamily="18" charset="-127"/>
                <a:ea typeface="휴먼매직체" panose="02030504000101010101" pitchFamily="18" charset="-127"/>
              </a:rPr>
              <a:t>의미를 생각하며 읽어 보자</a:t>
            </a:r>
            <a:r>
              <a:rPr lang="en-US" altLang="ko-KR" sz="1600" b="1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휴먼매직체" panose="02030504000101010101" pitchFamily="18" charset="-127"/>
                <a:ea typeface="휴먼매직체" panose="02030504000101010101" pitchFamily="18" charset="-127"/>
              </a:rPr>
              <a:t>.</a:t>
            </a:r>
            <a:endParaRPr lang="ko-KR" altLang="en-US" sz="1600" b="1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휴먼매직체" panose="02030504000101010101" pitchFamily="18" charset="-127"/>
              <a:ea typeface="휴먼매직체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71028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>
            <a:extLst>
              <a:ext uri="{FF2B5EF4-FFF2-40B4-BE49-F238E27FC236}">
                <a16:creationId xmlns:a16="http://schemas.microsoft.com/office/drawing/2014/main" id="{634DAE74-FEF1-454D-B126-0518E7EB85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80" t="24801" r="9680" b="22280"/>
          <a:stretch/>
        </p:blipFill>
        <p:spPr bwMode="auto">
          <a:xfrm>
            <a:off x="890276" y="548680"/>
            <a:ext cx="8053440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B2F9D32-304D-46A0-B1F6-E983B23F76BD}"/>
              </a:ext>
            </a:extLst>
          </p:cNvPr>
          <p:cNvSpPr txBox="1"/>
          <p:nvPr/>
        </p:nvSpPr>
        <p:spPr>
          <a:xfrm>
            <a:off x="3548844" y="764704"/>
            <a:ext cx="3168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chemeClr val="bg1"/>
                </a:solidFill>
                <a:latin typeface="HY얕은샘물M" panose="02030600000101010101" pitchFamily="18" charset="-127"/>
                <a:ea typeface="HY얕은샘물M" panose="02030600000101010101" pitchFamily="18" charset="-127"/>
              </a:rPr>
              <a:t>오늘의 주제</a:t>
            </a:r>
            <a:r>
              <a:rPr lang="en-US" altLang="ko-KR" sz="3200" b="1" dirty="0">
                <a:solidFill>
                  <a:schemeClr val="bg1"/>
                </a:solidFill>
                <a:latin typeface="HY얕은샘물M" panose="02030600000101010101" pitchFamily="18" charset="-127"/>
                <a:ea typeface="HY얕은샘물M" panose="02030600000101010101" pitchFamily="18" charset="-127"/>
              </a:rPr>
              <a:t>-</a:t>
            </a:r>
            <a:r>
              <a:rPr lang="ko-KR" altLang="en-US" sz="3200" b="1" dirty="0">
                <a:solidFill>
                  <a:schemeClr val="bg1"/>
                </a:solidFill>
                <a:latin typeface="HY얕은샘물M" panose="02030600000101010101" pitchFamily="18" charset="-127"/>
                <a:ea typeface="HY얕은샘물M" panose="02030600000101010101" pitchFamily="18" charset="-127"/>
              </a:rPr>
              <a:t>책을 읽는 법</a:t>
            </a:r>
          </a:p>
        </p:txBody>
      </p:sp>
      <p:sp>
        <p:nvSpPr>
          <p:cNvPr id="3" name="화살표: 오른쪽 2">
            <a:extLst>
              <a:ext uri="{FF2B5EF4-FFF2-40B4-BE49-F238E27FC236}">
                <a16:creationId xmlns:a16="http://schemas.microsoft.com/office/drawing/2014/main" id="{DBAA4FB4-FD6A-42E3-8D16-4FECF4107C3E}"/>
              </a:ext>
            </a:extLst>
          </p:cNvPr>
          <p:cNvSpPr/>
          <p:nvPr/>
        </p:nvSpPr>
        <p:spPr>
          <a:xfrm>
            <a:off x="2216696" y="1656093"/>
            <a:ext cx="5328592" cy="720080"/>
          </a:xfrm>
          <a:prstGeom prst="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800" b="1" dirty="0">
                <a:solidFill>
                  <a:schemeClr val="tx1"/>
                </a:solidFill>
                <a:latin typeface="HY수평선B" panose="02030600000101010101" pitchFamily="18" charset="-127"/>
                <a:ea typeface="HY수평선B" panose="02030600000101010101" pitchFamily="18" charset="-127"/>
              </a:rPr>
              <a:t>1.  </a:t>
            </a:r>
            <a:r>
              <a:rPr lang="ko-KR" altLang="en-US" sz="1800" b="1" dirty="0">
                <a:solidFill>
                  <a:schemeClr val="tx1"/>
                </a:solidFill>
                <a:latin typeface="HY수평선B" panose="02030600000101010101" pitchFamily="18" charset="-127"/>
                <a:ea typeface="HY수평선B" panose="02030600000101010101" pitchFamily="18" charset="-127"/>
              </a:rPr>
              <a:t>독서의 목적</a:t>
            </a:r>
            <a:r>
              <a:rPr lang="en-US" altLang="ko-KR" sz="1800" b="1" dirty="0">
                <a:solidFill>
                  <a:schemeClr val="tx1"/>
                </a:solidFill>
                <a:latin typeface="HY수평선B" panose="02030600000101010101" pitchFamily="18" charset="-127"/>
                <a:ea typeface="HY수평선B" panose="02030600000101010101" pitchFamily="18" charset="-127"/>
              </a:rPr>
              <a:t>?</a:t>
            </a:r>
            <a:endParaRPr lang="ko-KR" altLang="en-US" sz="1800" b="1" dirty="0">
              <a:solidFill>
                <a:schemeClr val="tx1"/>
              </a:solidFill>
              <a:latin typeface="HY수평선B" panose="02030600000101010101" pitchFamily="18" charset="-127"/>
              <a:ea typeface="HY수평선B" panose="02030600000101010101" pitchFamily="18" charset="-127"/>
            </a:endParaRPr>
          </a:p>
        </p:txBody>
      </p:sp>
      <p:sp>
        <p:nvSpPr>
          <p:cNvPr id="10" name="화살표: 오른쪽 9">
            <a:extLst>
              <a:ext uri="{FF2B5EF4-FFF2-40B4-BE49-F238E27FC236}">
                <a16:creationId xmlns:a16="http://schemas.microsoft.com/office/drawing/2014/main" id="{9B41D51C-D1DD-4043-8F9B-01EB1BF820AD}"/>
              </a:ext>
            </a:extLst>
          </p:cNvPr>
          <p:cNvSpPr/>
          <p:nvPr/>
        </p:nvSpPr>
        <p:spPr>
          <a:xfrm>
            <a:off x="2216696" y="3046603"/>
            <a:ext cx="5328592" cy="720080"/>
          </a:xfrm>
          <a:prstGeom prst="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800" b="1" dirty="0">
                <a:solidFill>
                  <a:schemeClr val="tx1"/>
                </a:solidFill>
                <a:latin typeface="HY수평선B" panose="02030600000101010101" pitchFamily="18" charset="-127"/>
                <a:ea typeface="HY수평선B" panose="02030600000101010101" pitchFamily="18" charset="-127"/>
              </a:rPr>
              <a:t>2.  </a:t>
            </a:r>
            <a:r>
              <a:rPr lang="ko-KR" altLang="en-US" sz="1800" b="1" dirty="0">
                <a:solidFill>
                  <a:schemeClr val="tx1"/>
                </a:solidFill>
                <a:latin typeface="HY수평선B" panose="02030600000101010101" pitchFamily="18" charset="-127"/>
                <a:ea typeface="HY수평선B" panose="02030600000101010101" pitchFamily="18" charset="-127"/>
              </a:rPr>
              <a:t>어떻게 읽을까요</a:t>
            </a:r>
            <a:r>
              <a:rPr lang="en-US" altLang="ko-KR" sz="1800" b="1" dirty="0">
                <a:solidFill>
                  <a:schemeClr val="tx1"/>
                </a:solidFill>
                <a:latin typeface="HY수평선B" panose="02030600000101010101" pitchFamily="18" charset="-127"/>
                <a:ea typeface="HY수평선B" panose="02030600000101010101" pitchFamily="18" charset="-127"/>
              </a:rPr>
              <a:t>?</a:t>
            </a:r>
            <a:endParaRPr lang="ko-KR" altLang="en-US" sz="1800" b="1" dirty="0">
              <a:solidFill>
                <a:schemeClr val="tx1"/>
              </a:solidFill>
              <a:latin typeface="HY수평선B" panose="02030600000101010101" pitchFamily="18" charset="-127"/>
              <a:ea typeface="HY수평선B" panose="02030600000101010101" pitchFamily="18" charset="-127"/>
            </a:endParaRPr>
          </a:p>
        </p:txBody>
      </p:sp>
      <p:sp>
        <p:nvSpPr>
          <p:cNvPr id="11" name="화살표: 오른쪽 10">
            <a:extLst>
              <a:ext uri="{FF2B5EF4-FFF2-40B4-BE49-F238E27FC236}">
                <a16:creationId xmlns:a16="http://schemas.microsoft.com/office/drawing/2014/main" id="{31AE1245-507B-425B-8B4A-1332C8E9E294}"/>
              </a:ext>
            </a:extLst>
          </p:cNvPr>
          <p:cNvSpPr/>
          <p:nvPr/>
        </p:nvSpPr>
        <p:spPr>
          <a:xfrm>
            <a:off x="2216696" y="4437112"/>
            <a:ext cx="5328592" cy="720080"/>
          </a:xfrm>
          <a:prstGeom prst="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800" b="1" dirty="0">
                <a:solidFill>
                  <a:schemeClr val="tx1"/>
                </a:solidFill>
                <a:latin typeface="HY수평선B" panose="02030600000101010101" pitchFamily="18" charset="-127"/>
                <a:ea typeface="HY수평선B" panose="02030600000101010101" pitchFamily="18" charset="-127"/>
              </a:rPr>
              <a:t>3.  </a:t>
            </a:r>
            <a:r>
              <a:rPr lang="ko-KR" altLang="en-US" sz="1800" b="1" dirty="0">
                <a:solidFill>
                  <a:schemeClr val="tx1"/>
                </a:solidFill>
                <a:latin typeface="HY수평선B" panose="02030600000101010101" pitchFamily="18" charset="-127"/>
                <a:ea typeface="HY수평선B" panose="02030600000101010101" pitchFamily="18" charset="-127"/>
              </a:rPr>
              <a:t>어떤 책이 좋을까</a:t>
            </a:r>
            <a:r>
              <a:rPr lang="en-US" altLang="ko-KR" sz="1800" b="1" dirty="0">
                <a:solidFill>
                  <a:schemeClr val="tx1"/>
                </a:solidFill>
                <a:latin typeface="HY수평선B" panose="02030600000101010101" pitchFamily="18" charset="-127"/>
                <a:ea typeface="HY수평선B" panose="02030600000101010101" pitchFamily="18" charset="-127"/>
              </a:rPr>
              <a:t>?</a:t>
            </a:r>
            <a:endParaRPr lang="ko-KR" altLang="en-US" sz="1800" b="1" dirty="0">
              <a:solidFill>
                <a:schemeClr val="tx1"/>
              </a:solidFill>
              <a:latin typeface="HY수평선B" panose="02030600000101010101" pitchFamily="18" charset="-127"/>
              <a:ea typeface="HY수평선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82252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5" descr="C:\Users\madeit-top1\Documents\PPT\[35] Angrymomo_blackboard\6833123861_50d8295b1b_b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32" b="97684" l="5550" r="96367"/>
                    </a14:imgEffect>
                    <a14:imgEffect>
                      <a14:brightnessContrast bright="-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328" t="8026" r="15005" b="14782"/>
          <a:stretch/>
        </p:blipFill>
        <p:spPr bwMode="auto">
          <a:xfrm>
            <a:off x="0" y="1076740"/>
            <a:ext cx="9906000" cy="587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그룹 3"/>
          <p:cNvGrpSpPr/>
          <p:nvPr/>
        </p:nvGrpSpPr>
        <p:grpSpPr>
          <a:xfrm>
            <a:off x="3106630" y="211500"/>
            <a:ext cx="3692739" cy="625702"/>
            <a:chOff x="1372663" y="1453625"/>
            <a:chExt cx="3692739" cy="625702"/>
          </a:xfrm>
        </p:grpSpPr>
        <p:sp>
          <p:nvSpPr>
            <p:cNvPr id="16" name="제목 5"/>
            <p:cNvSpPr txBox="1">
              <a:spLocks/>
            </p:cNvSpPr>
            <p:nvPr/>
          </p:nvSpPr>
          <p:spPr>
            <a:xfrm>
              <a:off x="1372663" y="1453625"/>
              <a:ext cx="3600533" cy="561314"/>
            </a:xfrm>
            <a:prstGeom prst="rect">
              <a:avLst/>
            </a:prstGeom>
          </p:spPr>
          <p:txBody>
            <a:bodyPr vert="horz" lIns="107287" tIns="53643" rIns="107287" bIns="53643" rtlCol="0" anchor="t">
              <a:noAutofit/>
            </a:bodyPr>
            <a:lstStyle>
              <a:lvl1pPr algn="ctr" defTabSz="914400" rtl="0" eaLnBrk="1" latinLnBrk="1" hangingPunct="1">
                <a:spcBef>
                  <a:spcPct val="0"/>
                </a:spcBef>
                <a:buNone/>
                <a:defRPr sz="4400" kern="1200" spc="-150">
                  <a:solidFill>
                    <a:schemeClr val="tx1"/>
                  </a:solidFill>
                  <a:latin typeface="Noto Sans Korean Bold" pitchFamily="34" charset="-127"/>
                  <a:ea typeface="Noto Sans Korean Bold" pitchFamily="34" charset="-127"/>
                  <a:cs typeface="+mj-cs"/>
                </a:defRPr>
              </a:lvl1pPr>
            </a:lstStyle>
            <a:p>
              <a:pPr>
                <a:spcBef>
                  <a:spcPts val="500"/>
                </a:spcBef>
              </a:pPr>
              <a:r>
                <a:rPr lang="en-US" altLang="ko-KR" sz="2800" dirty="0"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  <a:r>
                <a:rPr lang="ko-KR" altLang="en-US" sz="2800" dirty="0">
                  <a:latin typeface="HY견고딕" panose="02030600000101010101" pitchFamily="18" charset="-127"/>
                  <a:ea typeface="HY견고딕" panose="02030600000101010101" pitchFamily="18" charset="-127"/>
                </a:rPr>
                <a:t>교시</a:t>
              </a:r>
              <a:r>
                <a:rPr lang="en-US" altLang="ko-KR" sz="2800" dirty="0">
                  <a:latin typeface="HY견고딕" panose="02030600000101010101" pitchFamily="18" charset="-127"/>
                  <a:ea typeface="HY견고딕" panose="02030600000101010101" pitchFamily="18" charset="-127"/>
                </a:rPr>
                <a:t>. </a:t>
              </a:r>
              <a:r>
                <a:rPr lang="ko-KR" altLang="en-US" sz="2800" dirty="0">
                  <a:latin typeface="HY견고딕" panose="02030600000101010101" pitchFamily="18" charset="-127"/>
                  <a:ea typeface="HY견고딕" panose="02030600000101010101" pitchFamily="18" charset="-127"/>
                </a:rPr>
                <a:t>오늘의 과제</a:t>
              </a:r>
            </a:p>
          </p:txBody>
        </p:sp>
        <p:sp>
          <p:nvSpPr>
            <p:cNvPr id="3" name="이중 물결 2"/>
            <p:cNvSpPr/>
            <p:nvPr/>
          </p:nvSpPr>
          <p:spPr>
            <a:xfrm>
              <a:off x="1375460" y="2044977"/>
              <a:ext cx="3689942" cy="34350"/>
            </a:xfrm>
            <a:prstGeom prst="doubleWav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HY견고딕" panose="02030600000101010101" pitchFamily="18" charset="-127"/>
                <a:ea typeface="HY견고딕" panose="02030600000101010101" pitchFamily="18" charset="-127"/>
              </a:endParaRPr>
            </a:p>
          </p:txBody>
        </p:sp>
      </p:grp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ko-K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굴림" charset="-127"/>
              <a:ea typeface="굴림" charset="-127"/>
              <a:cs typeface="굴림" charset="-127"/>
            </a:endParaRPr>
          </a:p>
        </p:txBody>
      </p:sp>
      <p:pic>
        <p:nvPicPr>
          <p:cNvPr id="7170" name="Picture 2" descr="C:\Users\madeit-top1\Documents\PPT\[35] Angrymomo_blackboard\Book-3-500x405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659" y="2213812"/>
            <a:ext cx="2957137" cy="2395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직사각형 4"/>
          <p:cNvSpPr/>
          <p:nvPr/>
        </p:nvSpPr>
        <p:spPr>
          <a:xfrm>
            <a:off x="4344356" y="2213812"/>
            <a:ext cx="3776996" cy="20893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lnSpc>
                <a:spcPct val="150000"/>
              </a:lnSpc>
              <a:spcBef>
                <a:spcPts val="500"/>
              </a:spcBef>
              <a:buAutoNum type="arabicPeriod"/>
            </a:pPr>
            <a:r>
              <a:rPr lang="ko-KR" altLang="en-US" sz="20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바른펜" panose="020B0503000000000000" pitchFamily="50" charset="-127"/>
                <a:ea typeface="나눔바른펜" panose="020B0503000000000000" pitchFamily="50" charset="-127"/>
              </a:rPr>
              <a:t>내 성향의 책 테스트 결과 확인하기</a:t>
            </a:r>
            <a:endParaRPr lang="en-US" altLang="ko-KR" sz="2000" dirty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바른펜" panose="020B0503000000000000" pitchFamily="50" charset="-127"/>
              <a:ea typeface="나눔바른펜" panose="020B0503000000000000" pitchFamily="50" charset="-127"/>
            </a:endParaRPr>
          </a:p>
          <a:p>
            <a:pPr marL="457200" indent="-457200">
              <a:lnSpc>
                <a:spcPct val="150000"/>
              </a:lnSpc>
              <a:spcBef>
                <a:spcPts val="500"/>
              </a:spcBef>
              <a:buAutoNum type="arabicPeriod"/>
            </a:pPr>
            <a:r>
              <a:rPr lang="ko-KR" altLang="en-US" sz="20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바른펜" panose="020B0503000000000000" pitchFamily="50" charset="-127"/>
                <a:ea typeface="나눔바른펜" panose="020B0503000000000000" pitchFamily="50" charset="-127"/>
              </a:rPr>
              <a:t>성향에 맞는 책 반 이상 읽어보기</a:t>
            </a:r>
            <a:endParaRPr lang="en-US" altLang="ko-KR" sz="2000" dirty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바른펜" panose="020B0503000000000000" pitchFamily="50" charset="-127"/>
              <a:ea typeface="나눔바른펜" panose="020B0503000000000000" pitchFamily="50" charset="-127"/>
            </a:endParaRPr>
          </a:p>
          <a:p>
            <a:pPr marL="457200" indent="-457200">
              <a:lnSpc>
                <a:spcPct val="150000"/>
              </a:lnSpc>
              <a:spcBef>
                <a:spcPts val="500"/>
              </a:spcBef>
              <a:buAutoNum type="arabicPeriod"/>
            </a:pPr>
            <a:r>
              <a:rPr lang="ko-KR" altLang="en-US" sz="20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바른펜" panose="020B0503000000000000" pitchFamily="50" charset="-127"/>
                <a:ea typeface="나눔바른펜" panose="020B0503000000000000" pitchFamily="50" charset="-127"/>
              </a:rPr>
              <a:t>책 읽는 모습 </a:t>
            </a:r>
            <a:r>
              <a:rPr lang="en-US" altLang="ko-KR" sz="20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바른펜" panose="020B0503000000000000" pitchFamily="50" charset="-127"/>
                <a:ea typeface="나눔바른펜" panose="020B0503000000000000" pitchFamily="50" charset="-127"/>
              </a:rPr>
              <a:t>SNS</a:t>
            </a:r>
            <a:r>
              <a:rPr lang="ko-KR" altLang="en-US" sz="20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바른펜" panose="020B0503000000000000" pitchFamily="50" charset="-127"/>
                <a:ea typeface="나눔바른펜" panose="020B0503000000000000" pitchFamily="50" charset="-127"/>
              </a:rPr>
              <a:t>에 인증하기</a:t>
            </a:r>
            <a:endParaRPr lang="en-US" altLang="ko-KR" sz="2000" dirty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바른펜" panose="020B0503000000000000" pitchFamily="50" charset="-127"/>
              <a:ea typeface="나눔바른펜" panose="020B0503000000000000" pitchFamily="50" charset="-127"/>
            </a:endParaRPr>
          </a:p>
          <a:p>
            <a:pPr marL="457200" indent="-457200">
              <a:lnSpc>
                <a:spcPct val="150000"/>
              </a:lnSpc>
              <a:spcBef>
                <a:spcPts val="500"/>
              </a:spcBef>
              <a:buAutoNum type="arabicPeriod"/>
            </a:pPr>
            <a:r>
              <a:rPr lang="ko-KR" altLang="en-US" sz="20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바른펜" panose="020B0503000000000000" pitchFamily="50" charset="-127"/>
                <a:ea typeface="나눔바른펜" panose="020B0503000000000000" pitchFamily="50" charset="-127"/>
              </a:rPr>
              <a:t>느낀 점을 </a:t>
            </a:r>
            <a:r>
              <a:rPr lang="en-US" altLang="ko-KR" sz="20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바른펜" panose="020B0503000000000000" pitchFamily="50" charset="-127"/>
                <a:ea typeface="나눔바른펜" panose="020B0503000000000000" pitchFamily="50" charset="-127"/>
              </a:rPr>
              <a:t>10</a:t>
            </a:r>
            <a:r>
              <a:rPr lang="ko-KR" altLang="en-US" sz="20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lin ang="5400000" scaled="0"/>
                </a:gradFill>
                <a:latin typeface="나눔바른펜" panose="020B0503000000000000" pitchFamily="50" charset="-127"/>
                <a:ea typeface="나눔바른펜" panose="020B0503000000000000" pitchFamily="50" charset="-127"/>
              </a:rPr>
              <a:t>줄 내외로 적어서 제출</a:t>
            </a:r>
            <a:endParaRPr lang="en-US" altLang="ko-KR" sz="2000" dirty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lin ang="5400000" scaled="0"/>
              </a:gradFill>
              <a:latin typeface="나눔바른펜" panose="020B0503000000000000" pitchFamily="50" charset="-127"/>
              <a:ea typeface="나눔바른펜" panose="020B0503000000000000" pitchFamily="50" charset="-127"/>
            </a:endParaRPr>
          </a:p>
        </p:txBody>
      </p:sp>
      <p:grpSp>
        <p:nvGrpSpPr>
          <p:cNvPr id="24" name="그룹 23"/>
          <p:cNvGrpSpPr/>
          <p:nvPr/>
        </p:nvGrpSpPr>
        <p:grpSpPr>
          <a:xfrm>
            <a:off x="5681122" y="2697109"/>
            <a:ext cx="1454865" cy="68575"/>
            <a:chOff x="1139652" y="3614616"/>
            <a:chExt cx="2517204" cy="279767"/>
          </a:xfrm>
        </p:grpSpPr>
        <p:pic>
          <p:nvPicPr>
            <p:cNvPr id="25" name="Picture 3" descr="C:\Users\madeit-top1\Documents\PPT\[35] Angrymomo_blackboard\045-paint-brush-strokes-free-vector.png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615" b="20615" l="0" r="51333">
                          <a14:foregroundMark x1="5000" y1="9538" x2="5000" y2="9538"/>
                          <a14:foregroundMark x1="10000" y1="6769" x2="17667" y2="5846"/>
                          <a14:foregroundMark x1="13000" y1="10769" x2="8000" y2="12308"/>
                          <a14:foregroundMark x1="3500" y1="13846" x2="3500" y2="13846"/>
                          <a14:foregroundMark x1="4833" y1="8923" x2="4833" y2="8923"/>
                          <a14:backgroundMark x1="11000" y1="9846" x2="13333" y2="9846"/>
                          <a14:backgroundMark x1="11667" y1="6462" x2="11667" y2="6462"/>
                        </a14:backgroundRemoval>
                      </a14:imgEffect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694" b="79538"/>
            <a:stretch/>
          </p:blipFill>
          <p:spPr bwMode="auto">
            <a:xfrm>
              <a:off x="1280460" y="3614616"/>
              <a:ext cx="2376396" cy="251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3" descr="C:\Users\madeit-top1\Documents\PPT\[35] Angrymomo_blackboard\045-paint-brush-strokes-free-vector.png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615" b="20615" l="0" r="51333">
                          <a14:foregroundMark x1="5000" y1="9538" x2="5000" y2="9538"/>
                          <a14:foregroundMark x1="10000" y1="6769" x2="17667" y2="5846"/>
                          <a14:foregroundMark x1="13000" y1="10769" x2="8000" y2="12308"/>
                          <a14:foregroundMark x1="3500" y1="13846" x2="3500" y2="13846"/>
                          <a14:foregroundMark x1="4833" y1="8923" x2="4833" y2="8923"/>
                          <a14:backgroundMark x1="11000" y1="9846" x2="13333" y2="9846"/>
                          <a14:backgroundMark x1="11667" y1="6462" x2="11667" y2="6462"/>
                        </a14:backgroundRemoval>
                      </a14:imgEffect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694" b="79538"/>
            <a:stretch/>
          </p:blipFill>
          <p:spPr bwMode="auto">
            <a:xfrm>
              <a:off x="1139652" y="3642908"/>
              <a:ext cx="2376396" cy="251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7" name="그룹 26"/>
          <p:cNvGrpSpPr/>
          <p:nvPr/>
        </p:nvGrpSpPr>
        <p:grpSpPr>
          <a:xfrm>
            <a:off x="6200712" y="3224201"/>
            <a:ext cx="897288" cy="68575"/>
            <a:chOff x="1139652" y="3614616"/>
            <a:chExt cx="2517204" cy="279767"/>
          </a:xfrm>
        </p:grpSpPr>
        <p:pic>
          <p:nvPicPr>
            <p:cNvPr id="28" name="Picture 3" descr="C:\Users\madeit-top1\Documents\PPT\[35] Angrymomo_blackboard\045-paint-brush-strokes-free-vector.png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615" b="20615" l="0" r="51333">
                          <a14:foregroundMark x1="5000" y1="9538" x2="5000" y2="9538"/>
                          <a14:foregroundMark x1="10000" y1="6769" x2="17667" y2="5846"/>
                          <a14:foregroundMark x1="13000" y1="10769" x2="8000" y2="12308"/>
                          <a14:foregroundMark x1="3500" y1="13846" x2="3500" y2="13846"/>
                          <a14:foregroundMark x1="4833" y1="8923" x2="4833" y2="8923"/>
                          <a14:backgroundMark x1="11000" y1="9846" x2="13333" y2="9846"/>
                          <a14:backgroundMark x1="11667" y1="6462" x2="11667" y2="6462"/>
                        </a14:backgroundRemoval>
                      </a14:imgEffect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694" b="79538"/>
            <a:stretch/>
          </p:blipFill>
          <p:spPr bwMode="auto">
            <a:xfrm>
              <a:off x="1280460" y="3614616"/>
              <a:ext cx="2376396" cy="251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3" descr="C:\Users\madeit-top1\Documents\PPT\[35] Angrymomo_blackboard\045-paint-brush-strokes-free-vector.png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615" b="20615" l="0" r="51333">
                          <a14:foregroundMark x1="5000" y1="9538" x2="5000" y2="9538"/>
                          <a14:foregroundMark x1="10000" y1="6769" x2="17667" y2="5846"/>
                          <a14:foregroundMark x1="13000" y1="10769" x2="8000" y2="12308"/>
                          <a14:foregroundMark x1="3500" y1="13846" x2="3500" y2="13846"/>
                          <a14:foregroundMark x1="4833" y1="8923" x2="4833" y2="8923"/>
                          <a14:backgroundMark x1="11000" y1="9846" x2="13333" y2="9846"/>
                          <a14:backgroundMark x1="11667" y1="6462" x2="11667" y2="6462"/>
                        </a14:backgroundRemoval>
                      </a14:imgEffect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694" b="79538"/>
            <a:stretch/>
          </p:blipFill>
          <p:spPr bwMode="auto">
            <a:xfrm>
              <a:off x="1139652" y="3642908"/>
              <a:ext cx="2376396" cy="251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1" name="그룹 30"/>
          <p:cNvGrpSpPr/>
          <p:nvPr/>
        </p:nvGrpSpPr>
        <p:grpSpPr>
          <a:xfrm>
            <a:off x="5926839" y="3739892"/>
            <a:ext cx="1216768" cy="68575"/>
            <a:chOff x="1139652" y="3614616"/>
            <a:chExt cx="2517204" cy="279767"/>
          </a:xfrm>
        </p:grpSpPr>
        <p:pic>
          <p:nvPicPr>
            <p:cNvPr id="32" name="Picture 3" descr="C:\Users\madeit-top1\Documents\PPT\[35] Angrymomo_blackboard\045-paint-brush-strokes-free-vector.png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615" b="20615" l="0" r="51333">
                          <a14:foregroundMark x1="5000" y1="9538" x2="5000" y2="9538"/>
                          <a14:foregroundMark x1="10000" y1="6769" x2="17667" y2="5846"/>
                          <a14:foregroundMark x1="13000" y1="10769" x2="8000" y2="12308"/>
                          <a14:foregroundMark x1="3500" y1="13846" x2="3500" y2="13846"/>
                          <a14:foregroundMark x1="4833" y1="8923" x2="4833" y2="8923"/>
                          <a14:backgroundMark x1="11000" y1="9846" x2="13333" y2="9846"/>
                          <a14:backgroundMark x1="11667" y1="6462" x2="11667" y2="6462"/>
                        </a14:backgroundRemoval>
                      </a14:imgEffect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694" b="79538"/>
            <a:stretch/>
          </p:blipFill>
          <p:spPr bwMode="auto">
            <a:xfrm>
              <a:off x="1280460" y="3614616"/>
              <a:ext cx="2376396" cy="251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3" descr="C:\Users\madeit-top1\Documents\PPT\[35] Angrymomo_blackboard\045-paint-brush-strokes-free-vector.png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615" b="20615" l="0" r="51333">
                          <a14:foregroundMark x1="5000" y1="9538" x2="5000" y2="9538"/>
                          <a14:foregroundMark x1="10000" y1="6769" x2="17667" y2="5846"/>
                          <a14:foregroundMark x1="13000" y1="10769" x2="8000" y2="12308"/>
                          <a14:foregroundMark x1="3500" y1="13846" x2="3500" y2="13846"/>
                          <a14:foregroundMark x1="4833" y1="8923" x2="4833" y2="8923"/>
                          <a14:backgroundMark x1="11000" y1="9846" x2="13333" y2="9846"/>
                          <a14:backgroundMark x1="11667" y1="6462" x2="11667" y2="6462"/>
                        </a14:backgroundRemoval>
                      </a14:imgEffect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694" b="79538"/>
            <a:stretch/>
          </p:blipFill>
          <p:spPr bwMode="auto">
            <a:xfrm>
              <a:off x="1139652" y="3642908"/>
              <a:ext cx="2376396" cy="251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4" name="그룹 33"/>
          <p:cNvGrpSpPr/>
          <p:nvPr/>
        </p:nvGrpSpPr>
        <p:grpSpPr>
          <a:xfrm>
            <a:off x="4763264" y="4268879"/>
            <a:ext cx="1005594" cy="68575"/>
            <a:chOff x="1139652" y="3614616"/>
            <a:chExt cx="2517204" cy="279767"/>
          </a:xfrm>
        </p:grpSpPr>
        <p:pic>
          <p:nvPicPr>
            <p:cNvPr id="35" name="Picture 3" descr="C:\Users\madeit-top1\Documents\PPT\[35] Angrymomo_blackboard\045-paint-brush-strokes-free-vector.png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615" b="20615" l="0" r="51333">
                          <a14:foregroundMark x1="5000" y1="9538" x2="5000" y2="9538"/>
                          <a14:foregroundMark x1="10000" y1="6769" x2="17667" y2="5846"/>
                          <a14:foregroundMark x1="13000" y1="10769" x2="8000" y2="12308"/>
                          <a14:foregroundMark x1="3500" y1="13846" x2="3500" y2="13846"/>
                          <a14:foregroundMark x1="4833" y1="8923" x2="4833" y2="8923"/>
                          <a14:backgroundMark x1="11000" y1="9846" x2="13333" y2="9846"/>
                          <a14:backgroundMark x1="11667" y1="6462" x2="11667" y2="6462"/>
                        </a14:backgroundRemoval>
                      </a14:imgEffect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694" b="79538"/>
            <a:stretch/>
          </p:blipFill>
          <p:spPr bwMode="auto">
            <a:xfrm>
              <a:off x="1280460" y="3614616"/>
              <a:ext cx="2376396" cy="251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icture 3" descr="C:\Users\madeit-top1\Documents\PPT\[35] Angrymomo_blackboard\045-paint-brush-strokes-free-vector.png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615" b="20615" l="0" r="51333">
                          <a14:foregroundMark x1="5000" y1="9538" x2="5000" y2="9538"/>
                          <a14:foregroundMark x1="10000" y1="6769" x2="17667" y2="5846"/>
                          <a14:foregroundMark x1="13000" y1="10769" x2="8000" y2="12308"/>
                          <a14:foregroundMark x1="3500" y1="13846" x2="3500" y2="13846"/>
                          <a14:foregroundMark x1="4833" y1="8923" x2="4833" y2="8923"/>
                          <a14:backgroundMark x1="11000" y1="9846" x2="13333" y2="9846"/>
                          <a14:backgroundMark x1="11667" y1="6462" x2="11667" y2="6462"/>
                        </a14:backgroundRemoval>
                      </a14:imgEffect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694" b="79538"/>
            <a:stretch/>
          </p:blipFill>
          <p:spPr bwMode="auto">
            <a:xfrm>
              <a:off x="1139652" y="3642908"/>
              <a:ext cx="2376396" cy="251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75775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테마">
  <a:themeElements>
    <a:clrScheme name="파형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000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526</TotalTime>
  <Words>96</Words>
  <Application>Microsoft Office PowerPoint</Application>
  <PresentationFormat>A4 용지(210x297mm)</PresentationFormat>
  <Paragraphs>22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10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15" baseType="lpstr">
      <vt:lpstr>HY견고딕</vt:lpstr>
      <vt:lpstr>HY수평선B</vt:lpstr>
      <vt:lpstr>HY얕은샘물M</vt:lpstr>
      <vt:lpstr>Noto Sans Korean Bold</vt:lpstr>
      <vt:lpstr>Noto Sans Korean Medium</vt:lpstr>
      <vt:lpstr>굴림</vt:lpstr>
      <vt:lpstr>나눔바른펜</vt:lpstr>
      <vt:lpstr>맑은 고딕</vt:lpstr>
      <vt:lpstr>휴먼매직체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Angry MOMO Presentation</dc:title>
  <dc:creator>madeit-top1</dc:creator>
  <cp:lastModifiedBy>hrdm</cp:lastModifiedBy>
  <cp:revision>72</cp:revision>
  <dcterms:created xsi:type="dcterms:W3CDTF">2014-08-30T22:01:36Z</dcterms:created>
  <dcterms:modified xsi:type="dcterms:W3CDTF">2021-11-08T13:24:05Z</dcterms:modified>
</cp:coreProperties>
</file>