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4660"/>
  </p:normalViewPr>
  <p:slideViewPr>
    <p:cSldViewPr snapToGrid="0">
      <p:cViewPr>
        <p:scale>
          <a:sx n="100" d="100"/>
          <a:sy n="100" d="100"/>
        </p:scale>
        <p:origin x="1224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3/31/2022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3/31/2022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err="1" smtClean="0"/>
              <a:t>중장년층</a:t>
            </a:r>
            <a:r>
              <a:rPr lang="ko-KR" altLang="en-US" sz="6000" dirty="0" smtClean="0"/>
              <a:t> 취업아카데미</a:t>
            </a:r>
            <a:endParaRPr lang="ko-KR" altLang="en-US" sz="6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dirty="0" smtClean="0"/>
              <a:t>고용노동부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563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사업개요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 smtClean="0"/>
              <a:t>사업목적</a:t>
            </a:r>
            <a:endParaRPr lang="en-US" altLang="ko-KR" sz="1600" dirty="0" smtClean="0"/>
          </a:p>
          <a:p>
            <a:r>
              <a:rPr lang="ko-KR" altLang="en-US" sz="1600" dirty="0" err="1"/>
              <a:t>중장년</a:t>
            </a:r>
            <a:r>
              <a:rPr lang="ko-KR" altLang="en-US" sz="1600" dirty="0"/>
              <a:t> 퇴직</a:t>
            </a:r>
            <a:r>
              <a:rPr lang="en-US" altLang="ko-KR" sz="1600" dirty="0"/>
              <a:t>(</a:t>
            </a:r>
            <a:r>
              <a:rPr lang="ko-KR" altLang="en-US" sz="1600" dirty="0"/>
              <a:t>예정</a:t>
            </a:r>
            <a:r>
              <a:rPr lang="en-US" altLang="ko-KR" sz="1600" dirty="0"/>
              <a:t>)</a:t>
            </a:r>
            <a:r>
              <a:rPr lang="ko-KR" altLang="en-US" sz="1600" dirty="0"/>
              <a:t>자들이 급변하는 기술과 사회 환경변화에 적응</a:t>
            </a:r>
            <a:r>
              <a:rPr lang="en-US" altLang="ko-KR" sz="1600" dirty="0"/>
              <a:t>, </a:t>
            </a:r>
            <a:r>
              <a:rPr lang="ko-KR" altLang="en-US" sz="1600" dirty="0"/>
              <a:t>체계적 인생이모작을 준비할 수 있도록 ‘평생직업능력개발 </a:t>
            </a:r>
            <a:r>
              <a:rPr lang="ko-KR" altLang="en-US" sz="1600" dirty="0" err="1"/>
              <a:t>지원체계’를</a:t>
            </a:r>
            <a:r>
              <a:rPr lang="ko-KR" altLang="en-US" sz="1600" dirty="0"/>
              <a:t> 구축</a:t>
            </a:r>
          </a:p>
          <a:p>
            <a:r>
              <a:rPr lang="ko-KR" altLang="en-US" sz="1600" dirty="0" smtClean="0"/>
              <a:t>시범사업개요</a:t>
            </a:r>
            <a:endParaRPr lang="en-US" altLang="ko-KR" sz="1600" dirty="0" smtClean="0"/>
          </a:p>
          <a:p>
            <a:pPr fontAlgn="base"/>
            <a:r>
              <a:rPr lang="en-US" altLang="ko-KR" sz="1600" dirty="0"/>
              <a:t>(</a:t>
            </a:r>
            <a:r>
              <a:rPr lang="ko-KR" altLang="en-US" sz="1600" dirty="0" err="1"/>
              <a:t>훈련대상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: 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중장년으로</a:t>
            </a:r>
            <a:r>
              <a:rPr lang="ko-KR" altLang="en-US" sz="1600" dirty="0"/>
              <a:t> 실업자 또는 </a:t>
            </a:r>
            <a:r>
              <a:rPr lang="ko-KR" altLang="en-US" sz="1600" dirty="0" err="1"/>
              <a:t>재직근로자</a:t>
            </a:r>
            <a:r>
              <a:rPr lang="ko-KR" altLang="en-US" sz="1600" dirty="0"/>
              <a:t> 중 전직 예정자</a:t>
            </a:r>
          </a:p>
          <a:p>
            <a:pPr fontAlgn="base"/>
            <a:r>
              <a:rPr lang="ko-KR" altLang="en-US" sz="1600" dirty="0" smtClean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중장년이</a:t>
            </a:r>
            <a:r>
              <a:rPr lang="ko-KR" altLang="en-US" sz="1600" dirty="0"/>
              <a:t> 훈련생의 </a:t>
            </a:r>
            <a:r>
              <a:rPr lang="en-US" altLang="ko-KR" sz="1600" dirty="0"/>
              <a:t>70% </a:t>
            </a:r>
            <a:r>
              <a:rPr lang="ko-KR" altLang="en-US" sz="1600" dirty="0"/>
              <a:t>이상 참여시 지원가능 </a:t>
            </a:r>
          </a:p>
          <a:p>
            <a:pPr fontAlgn="base"/>
            <a:r>
              <a:rPr lang="ko-KR" altLang="en-US" sz="1600" dirty="0" smtClean="0"/>
              <a:t> </a:t>
            </a:r>
            <a:r>
              <a:rPr lang="en-US" altLang="ko-KR" sz="1600" dirty="0"/>
              <a:t>(</a:t>
            </a:r>
            <a:r>
              <a:rPr lang="ko-KR" altLang="en-US" sz="1600" dirty="0" err="1"/>
              <a:t>선정규모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500</a:t>
            </a:r>
            <a:r>
              <a:rPr lang="ko-KR" altLang="en-US" sz="1600" dirty="0"/>
              <a:t>명 내</a:t>
            </a:r>
            <a:r>
              <a:rPr lang="en-US" altLang="ko-KR" sz="1600" dirty="0"/>
              <a:t>․</a:t>
            </a:r>
            <a:r>
              <a:rPr lang="ko-KR" altLang="en-US" sz="1600" dirty="0"/>
              <a:t>외</a:t>
            </a:r>
          </a:p>
          <a:p>
            <a:pPr fontAlgn="base"/>
            <a:r>
              <a:rPr lang="ko-KR" altLang="en-US" sz="1600" dirty="0" smtClean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대 </a:t>
            </a:r>
            <a:r>
              <a:rPr lang="ko-KR" altLang="en-US" sz="1600" dirty="0" err="1"/>
              <a:t>중장년층의</a:t>
            </a:r>
            <a:r>
              <a:rPr lang="ko-KR" altLang="en-US" sz="1600" dirty="0"/>
              <a:t> 특성에 맞는 취업훈련 </a:t>
            </a:r>
            <a:r>
              <a:rPr lang="ko-KR" altLang="en-US" sz="1600" dirty="0" smtClean="0"/>
              <a:t>제공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사업개요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 smtClean="0"/>
              <a:t>사업목적</a:t>
            </a:r>
            <a:endParaRPr lang="en-US" altLang="ko-KR" sz="1600" dirty="0" smtClean="0"/>
          </a:p>
          <a:p>
            <a:r>
              <a:rPr lang="ko-KR" altLang="en-US" sz="1600" dirty="0" err="1"/>
              <a:t>중장년</a:t>
            </a:r>
            <a:r>
              <a:rPr lang="ko-KR" altLang="en-US" sz="1600" dirty="0"/>
              <a:t> 퇴직</a:t>
            </a:r>
            <a:r>
              <a:rPr lang="en-US" altLang="ko-KR" sz="1600" dirty="0"/>
              <a:t>(</a:t>
            </a:r>
            <a:r>
              <a:rPr lang="ko-KR" altLang="en-US" sz="1600" dirty="0"/>
              <a:t>예정</a:t>
            </a:r>
            <a:r>
              <a:rPr lang="en-US" altLang="ko-KR" sz="1600" dirty="0"/>
              <a:t>)</a:t>
            </a:r>
            <a:r>
              <a:rPr lang="ko-KR" altLang="en-US" sz="1600" dirty="0"/>
              <a:t>자들이 급변하는 기술과 사회 환경변화에 적응</a:t>
            </a:r>
            <a:r>
              <a:rPr lang="en-US" altLang="ko-KR" sz="1600" dirty="0"/>
              <a:t>, </a:t>
            </a:r>
            <a:r>
              <a:rPr lang="ko-KR" altLang="en-US" sz="1600" dirty="0"/>
              <a:t>체계적 인생이모작을 준비할 수 있도록 ‘평생직업능력개발 </a:t>
            </a:r>
            <a:r>
              <a:rPr lang="ko-KR" altLang="en-US" sz="1600" dirty="0" err="1"/>
              <a:t>지원체계’를</a:t>
            </a:r>
            <a:r>
              <a:rPr lang="ko-KR" altLang="en-US" sz="1600" dirty="0"/>
              <a:t> 구축</a:t>
            </a:r>
          </a:p>
          <a:p>
            <a:r>
              <a:rPr lang="ko-KR" altLang="en-US" sz="1600" dirty="0" smtClean="0"/>
              <a:t>시범사업개요</a:t>
            </a:r>
            <a:endParaRPr lang="en-US" altLang="ko-KR" sz="1600" dirty="0" smtClean="0"/>
          </a:p>
          <a:p>
            <a:pPr fontAlgn="base"/>
            <a:r>
              <a:rPr lang="en-US" altLang="ko-KR" sz="1600" dirty="0"/>
              <a:t>(</a:t>
            </a:r>
            <a:r>
              <a:rPr lang="ko-KR" altLang="en-US" sz="1600" dirty="0" err="1"/>
              <a:t>훈련대상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: 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중장년으로</a:t>
            </a:r>
            <a:r>
              <a:rPr lang="ko-KR" altLang="en-US" sz="1600" dirty="0"/>
              <a:t> 실업자 또는 </a:t>
            </a:r>
            <a:r>
              <a:rPr lang="ko-KR" altLang="en-US" sz="1600" dirty="0" err="1"/>
              <a:t>재직근로자</a:t>
            </a:r>
            <a:r>
              <a:rPr lang="ko-KR" altLang="en-US" sz="1600" dirty="0"/>
              <a:t> 중 전직 예정자</a:t>
            </a:r>
          </a:p>
          <a:p>
            <a:pPr fontAlgn="base"/>
            <a:r>
              <a:rPr lang="ko-KR" altLang="en-US" sz="1600" dirty="0" smtClean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중장년이</a:t>
            </a:r>
            <a:r>
              <a:rPr lang="ko-KR" altLang="en-US" sz="1600" dirty="0"/>
              <a:t> 훈련생의 </a:t>
            </a:r>
            <a:r>
              <a:rPr lang="en-US" altLang="ko-KR" sz="1600" dirty="0"/>
              <a:t>70% </a:t>
            </a:r>
            <a:r>
              <a:rPr lang="ko-KR" altLang="en-US" sz="1600" dirty="0"/>
              <a:t>이상 참여시 지원가능 </a:t>
            </a:r>
          </a:p>
          <a:p>
            <a:pPr fontAlgn="base"/>
            <a:r>
              <a:rPr lang="ko-KR" altLang="en-US" sz="1600" dirty="0" smtClean="0"/>
              <a:t> </a:t>
            </a:r>
            <a:r>
              <a:rPr lang="en-US" altLang="ko-KR" sz="1600" dirty="0"/>
              <a:t>(</a:t>
            </a:r>
            <a:r>
              <a:rPr lang="ko-KR" altLang="en-US" sz="1600" dirty="0" err="1"/>
              <a:t>선정규모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500</a:t>
            </a:r>
            <a:r>
              <a:rPr lang="ko-KR" altLang="en-US" sz="1600" dirty="0"/>
              <a:t>명 내</a:t>
            </a:r>
            <a:r>
              <a:rPr lang="en-US" altLang="ko-KR" sz="1600" dirty="0"/>
              <a:t>․</a:t>
            </a:r>
            <a:r>
              <a:rPr lang="ko-KR" altLang="en-US" sz="1600" dirty="0"/>
              <a:t>외</a:t>
            </a:r>
          </a:p>
          <a:p>
            <a:pPr fontAlgn="base"/>
            <a:r>
              <a:rPr lang="ko-KR" altLang="en-US" sz="1600" dirty="0" smtClean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대 </a:t>
            </a:r>
            <a:r>
              <a:rPr lang="ko-KR" altLang="en-US" sz="1600" dirty="0" err="1"/>
              <a:t>중장년층의</a:t>
            </a:r>
            <a:r>
              <a:rPr lang="ko-KR" altLang="en-US" sz="1600" dirty="0"/>
              <a:t> 특성에 맞는 취업훈련 </a:t>
            </a:r>
            <a:r>
              <a:rPr lang="ko-KR" altLang="en-US" sz="1600" dirty="0" smtClean="0"/>
              <a:t>제공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94269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취업아카데미 시범사업 운영 기관 공모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ko-KR" altLang="en-US" dirty="0"/>
              <a:t>가</a:t>
            </a:r>
            <a:r>
              <a:rPr lang="en-US" altLang="ko-KR" dirty="0"/>
              <a:t>. </a:t>
            </a:r>
            <a:r>
              <a:rPr lang="ko-KR" altLang="en-US" dirty="0"/>
              <a:t>위탁훈련인원</a:t>
            </a:r>
            <a:r>
              <a:rPr lang="en-US" altLang="ko-KR" dirty="0"/>
              <a:t>: 500</a:t>
            </a:r>
            <a:r>
              <a:rPr lang="ko-KR" altLang="en-US" dirty="0"/>
              <a:t>명 내외</a:t>
            </a:r>
          </a:p>
          <a:p>
            <a:pPr fontAlgn="base"/>
            <a:r>
              <a:rPr lang="ko-KR" altLang="en-US" dirty="0"/>
              <a:t>나</a:t>
            </a:r>
            <a:r>
              <a:rPr lang="en-US" altLang="ko-KR" dirty="0"/>
              <a:t>. </a:t>
            </a:r>
            <a:r>
              <a:rPr lang="ko-KR" altLang="en-US" dirty="0" err="1"/>
              <a:t>위탁대상</a:t>
            </a:r>
            <a:r>
              <a:rPr lang="ko-KR" altLang="en-US" dirty="0"/>
              <a:t> 훈련 직종</a:t>
            </a:r>
            <a:r>
              <a:rPr lang="en-US" altLang="ko-KR" dirty="0"/>
              <a:t>: </a:t>
            </a:r>
            <a:r>
              <a:rPr lang="ko-KR" altLang="en-US" dirty="0" err="1"/>
              <a:t>중장년층이</a:t>
            </a:r>
            <a:r>
              <a:rPr lang="ko-KR" altLang="en-US" dirty="0"/>
              <a:t> 취업</a:t>
            </a:r>
            <a:r>
              <a:rPr lang="en-US" altLang="ko-KR" dirty="0"/>
              <a:t>(</a:t>
            </a:r>
            <a:r>
              <a:rPr lang="ko-KR" altLang="en-US" dirty="0"/>
              <a:t>창업 포함</a:t>
            </a:r>
            <a:r>
              <a:rPr lang="en-US" altLang="ko-KR" dirty="0"/>
              <a:t>)</a:t>
            </a:r>
            <a:r>
              <a:rPr lang="ko-KR" altLang="en-US" dirty="0"/>
              <a:t>으로 연계될 수 있는 다양한 분야</a:t>
            </a:r>
          </a:p>
          <a:p>
            <a:pPr fontAlgn="base"/>
            <a:r>
              <a:rPr lang="ko-KR" altLang="en-US" dirty="0"/>
              <a:t>다</a:t>
            </a:r>
            <a:r>
              <a:rPr lang="en-US" altLang="ko-KR" dirty="0"/>
              <a:t>. </a:t>
            </a:r>
            <a:r>
              <a:rPr lang="ko-KR" altLang="en-US" dirty="0"/>
              <a:t>신청기간 및 신청방법</a:t>
            </a:r>
          </a:p>
          <a:p>
            <a:pPr fontAlgn="base"/>
            <a:r>
              <a:rPr lang="ko-KR" altLang="en-US" dirty="0"/>
              <a:t>○ 신청기간 </a:t>
            </a:r>
            <a:r>
              <a:rPr lang="en-US" altLang="ko-KR" dirty="0"/>
              <a:t>: ‘13. 8. 12(</a:t>
            </a:r>
            <a:r>
              <a:rPr lang="ko-KR" altLang="en-US" dirty="0"/>
              <a:t>월</a:t>
            </a:r>
            <a:r>
              <a:rPr lang="en-US" altLang="ko-KR" dirty="0"/>
              <a:t>) ~ 8.30(</a:t>
            </a:r>
            <a:r>
              <a:rPr lang="ko-KR" altLang="en-US" dirty="0"/>
              <a:t>금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r>
              <a:rPr lang="en-US" altLang="ko-KR" dirty="0"/>
              <a:t>※ </a:t>
            </a:r>
            <a:r>
              <a:rPr lang="ko-KR" altLang="en-US" dirty="0" err="1"/>
              <a:t>서류접수는</a:t>
            </a:r>
            <a:r>
              <a:rPr lang="ko-KR" altLang="en-US" dirty="0"/>
              <a:t> 토</a:t>
            </a:r>
            <a:r>
              <a:rPr lang="en-US" altLang="ko-KR" dirty="0"/>
              <a:t>․</a:t>
            </a:r>
            <a:r>
              <a:rPr lang="ko-KR" altLang="en-US" dirty="0"/>
              <a:t>일요일</a:t>
            </a:r>
            <a:r>
              <a:rPr lang="en-US" altLang="ko-KR" dirty="0"/>
              <a:t>, </a:t>
            </a:r>
            <a:r>
              <a:rPr lang="ko-KR" altLang="en-US" dirty="0"/>
              <a:t>공휴일은 제외</a:t>
            </a:r>
          </a:p>
          <a:p>
            <a:pPr fontAlgn="base"/>
            <a:r>
              <a:rPr lang="ko-KR" altLang="en-US" dirty="0"/>
              <a:t>○ 신청방법 </a:t>
            </a:r>
            <a:r>
              <a:rPr lang="en-US" altLang="ko-KR" dirty="0"/>
              <a:t>: </a:t>
            </a:r>
            <a:r>
              <a:rPr lang="ko-KR" altLang="en-US" dirty="0"/>
              <a:t>신청기간 내 한국산업인력공단 능력개발지원팀에 방문 또는 우편</a:t>
            </a:r>
            <a:r>
              <a:rPr lang="en-US" altLang="ko-KR" dirty="0"/>
              <a:t>(</a:t>
            </a:r>
            <a:r>
              <a:rPr lang="ko-KR" altLang="en-US" dirty="0"/>
              <a:t>접수기간 내 </a:t>
            </a:r>
            <a:r>
              <a:rPr lang="ko-KR" altLang="en-US" dirty="0" err="1"/>
              <a:t>도착분에</a:t>
            </a:r>
            <a:r>
              <a:rPr lang="ko-KR" altLang="en-US" dirty="0"/>
              <a:t> 한함</a:t>
            </a:r>
            <a:r>
              <a:rPr lang="en-US" altLang="ko-KR" dirty="0"/>
              <a:t>)</a:t>
            </a:r>
            <a:r>
              <a:rPr lang="ko-KR" altLang="en-US" dirty="0"/>
              <a:t> 접수</a:t>
            </a:r>
          </a:p>
          <a:p>
            <a:pPr fontAlgn="base"/>
            <a:r>
              <a:rPr lang="en-US" altLang="ko-KR" dirty="0"/>
              <a:t>- </a:t>
            </a:r>
            <a:r>
              <a:rPr lang="ko-KR" altLang="en-US" dirty="0"/>
              <a:t>접수처 </a:t>
            </a:r>
            <a:r>
              <a:rPr lang="en-US" altLang="ko-KR" dirty="0"/>
              <a:t>: (</a:t>
            </a:r>
            <a:r>
              <a:rPr lang="ko-KR" altLang="en-US" dirty="0"/>
              <a:t>우</a:t>
            </a:r>
            <a:r>
              <a:rPr lang="en-US" altLang="ko-KR" dirty="0"/>
              <a:t>121-757) </a:t>
            </a:r>
            <a:r>
              <a:rPr lang="ko-KR" altLang="en-US" dirty="0"/>
              <a:t>서울시 마포구 </a:t>
            </a:r>
            <a:r>
              <a:rPr lang="ko-KR" altLang="en-US" dirty="0" err="1"/>
              <a:t>백범로</a:t>
            </a:r>
            <a:r>
              <a:rPr lang="en-US" altLang="ko-KR" dirty="0"/>
              <a:t>31</a:t>
            </a:r>
            <a:r>
              <a:rPr lang="ko-KR" altLang="en-US" dirty="0"/>
              <a:t>길 </a:t>
            </a:r>
            <a:r>
              <a:rPr lang="en-US" altLang="ko-KR" dirty="0"/>
              <a:t>21 </a:t>
            </a:r>
            <a:r>
              <a:rPr lang="ko-KR" altLang="en-US" dirty="0"/>
              <a:t>한국산업인력공단 직업능력지원국 능력개발지원팀</a:t>
            </a:r>
            <a:r>
              <a:rPr lang="en-US" altLang="ko-KR" dirty="0"/>
              <a:t>(</a:t>
            </a:r>
            <a:r>
              <a:rPr lang="ko-KR" altLang="en-US" dirty="0"/>
              <a:t>본관 </a:t>
            </a:r>
            <a:r>
              <a:rPr lang="en-US" altLang="ko-KR" dirty="0"/>
              <a:t>4</a:t>
            </a:r>
            <a:r>
              <a:rPr lang="ko-KR" altLang="en-US" dirty="0"/>
              <a:t>층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r>
              <a:rPr lang="en-US" altLang="ko-KR" dirty="0"/>
              <a:t>※ </a:t>
            </a:r>
            <a:r>
              <a:rPr lang="ko-KR" altLang="en-US" dirty="0"/>
              <a:t>제출된 서류는 반환하지 않음</a:t>
            </a:r>
          </a:p>
          <a:p>
            <a:pPr fontAlgn="base"/>
            <a:r>
              <a:rPr lang="ko-KR" altLang="en-US" dirty="0"/>
              <a:t>○ 제출물 </a:t>
            </a:r>
            <a:r>
              <a:rPr lang="en-US" altLang="ko-KR" dirty="0"/>
              <a:t>: </a:t>
            </a:r>
            <a:r>
              <a:rPr lang="ko-KR" altLang="en-US" dirty="0"/>
              <a:t>심사신청서</a:t>
            </a:r>
            <a:r>
              <a:rPr lang="en-US" altLang="ko-KR" dirty="0"/>
              <a:t>(</a:t>
            </a:r>
            <a:r>
              <a:rPr lang="ko-KR" altLang="en-US" dirty="0"/>
              <a:t>별첨</a:t>
            </a:r>
            <a:r>
              <a:rPr lang="en-US" altLang="ko-KR" dirty="0"/>
              <a:t>)</a:t>
            </a:r>
            <a:r>
              <a:rPr lang="ko-KR" altLang="en-US" dirty="0"/>
              <a:t>를 과정별로 작성 </a:t>
            </a:r>
            <a:r>
              <a:rPr lang="en-US" altLang="ko-KR" dirty="0"/>
              <a:t>5</a:t>
            </a:r>
            <a:r>
              <a:rPr lang="ko-KR" altLang="en-US" dirty="0"/>
              <a:t>부 제본하여 </a:t>
            </a:r>
            <a:r>
              <a:rPr lang="ko-KR" altLang="en-US" dirty="0" smtClean="0"/>
              <a:t>제출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457803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TM10001114[[fn=갤러리]]</Template>
  <TotalTime>8</TotalTime>
  <Words>256</Words>
  <Application>Microsoft Office PowerPoint</Application>
  <PresentationFormat>와이드스크린</PresentationFormat>
  <Paragraphs>28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Gill Sans MT</vt:lpstr>
      <vt:lpstr>Gallery</vt:lpstr>
      <vt:lpstr>중장년층 취업아카데미</vt:lpstr>
      <vt:lpstr>사업개요</vt:lpstr>
      <vt:lpstr>사업개요</vt:lpstr>
      <vt:lpstr>취업아카데미 시범사업 운영 기관 공모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중장년층 취업아카데미</dc:title>
  <dc:creator>user</dc:creator>
  <cp:lastModifiedBy>PC</cp:lastModifiedBy>
  <cp:revision>1</cp:revision>
  <dcterms:created xsi:type="dcterms:W3CDTF">2021-06-03T04:38:51Z</dcterms:created>
  <dcterms:modified xsi:type="dcterms:W3CDTF">2022-03-30T15:37:00Z</dcterms:modified>
</cp:coreProperties>
</file>