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61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7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0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5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4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4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8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57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국립중앙박물관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문화체육관광부</a:t>
            </a:r>
          </a:p>
        </p:txBody>
      </p:sp>
    </p:spTree>
    <p:extLst>
      <p:ext uri="{BB962C8B-B14F-4D97-AF65-F5344CB8AC3E}">
        <p14:creationId xmlns:p14="http://schemas.microsoft.com/office/powerpoint/2010/main" val="767636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박물관 관람 시 유의사항</a:t>
            </a:r>
            <a:b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200">
                <a:latin typeface="+mj-ea"/>
                <a:ea typeface="+mj-ea"/>
              </a:rPr>
              <a:t>박물관의 모든 공간은 </a:t>
            </a:r>
            <a:r>
              <a:rPr lang="ko-KR" altLang="en-US" sz="2200" err="1">
                <a:latin typeface="+mj-ea"/>
                <a:ea typeface="+mj-ea"/>
              </a:rPr>
              <a:t>금연구역입니다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음식물 반입과 </a:t>
            </a:r>
            <a:r>
              <a:rPr lang="ko-KR" altLang="en-US" sz="2200" err="1">
                <a:latin typeface="+mj-ea"/>
                <a:ea typeface="+mj-ea"/>
              </a:rPr>
              <a:t>안내견</a:t>
            </a:r>
            <a:r>
              <a:rPr lang="ko-KR" altLang="en-US" sz="2200">
                <a:latin typeface="+mj-ea"/>
                <a:ea typeface="+mj-ea"/>
              </a:rPr>
              <a:t> 이외의 애완동물의 출입은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전시실 입장 전에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휴대전화는 전원을 </a:t>
            </a:r>
            <a:r>
              <a:rPr lang="ko-KR" altLang="en-US" sz="2200" err="1">
                <a:latin typeface="+mj-ea"/>
                <a:ea typeface="+mj-ea"/>
              </a:rPr>
              <a:t>꺼주시거나</a:t>
            </a:r>
            <a:r>
              <a:rPr lang="ko-KR" altLang="en-US" sz="2200">
                <a:latin typeface="+mj-ea"/>
                <a:ea typeface="+mj-ea"/>
              </a:rPr>
              <a:t> 진동으로 전환하여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전시관에서는 정숙해 주시고 뛰어다니는 행위는 </a:t>
            </a:r>
            <a:r>
              <a:rPr lang="ko-KR" altLang="en-US" sz="2200" err="1">
                <a:latin typeface="+mj-ea"/>
                <a:ea typeface="+mj-ea"/>
              </a:rPr>
              <a:t>삼가시길</a:t>
            </a:r>
            <a:r>
              <a:rPr lang="ko-KR" altLang="en-US" sz="2200">
                <a:latin typeface="+mj-ea"/>
                <a:ea typeface="+mj-ea"/>
              </a:rPr>
              <a:t>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박물관내에서는 </a:t>
            </a:r>
            <a:r>
              <a:rPr lang="ko-KR" altLang="en-US" sz="2200" err="1">
                <a:latin typeface="+mj-ea"/>
                <a:ea typeface="+mj-ea"/>
              </a:rPr>
              <a:t>바퀴달린</a:t>
            </a:r>
            <a:r>
              <a:rPr lang="ko-KR" altLang="en-US" sz="2200">
                <a:latin typeface="+mj-ea"/>
                <a:ea typeface="+mj-ea"/>
              </a:rPr>
              <a:t> 신발을 신은 고객은 입장이 불가합니다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전시물에 손을 대거나 손상을 입힐 수 있는 행위는 절대 삼가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플래시</a:t>
            </a:r>
            <a:r>
              <a:rPr lang="en-US" altLang="ko-KR" sz="2200">
                <a:latin typeface="+mj-ea"/>
                <a:ea typeface="+mj-ea"/>
              </a:rPr>
              <a:t>/</a:t>
            </a:r>
            <a:r>
              <a:rPr lang="ko-KR" altLang="en-US" sz="2200">
                <a:latin typeface="+mj-ea"/>
                <a:ea typeface="+mj-ea"/>
              </a:rPr>
              <a:t>삼각대 등을 이용한 촬영과 상업적 용도를 위한 촬영은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야외 관람로에서는 자전거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 err="1">
                <a:latin typeface="+mj-ea"/>
                <a:ea typeface="+mj-ea"/>
              </a:rPr>
              <a:t>킥보드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인라인스케이트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스케이트보드 등을 이용할 수 없습니다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슬리퍼 등 정숙한 관람을 해치는 복장은 자제하여 주시기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endParaRPr lang="ko-KR" altLang="en-US" sz="2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73687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전시실 안내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34176" b="51058"/>
          <a:stretch/>
        </p:blipFill>
        <p:spPr bwMode="auto">
          <a:xfrm>
            <a:off x="1797666" y="1909613"/>
            <a:ext cx="8596668" cy="4027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2453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t="50022" b="33051"/>
          <a:stretch/>
        </p:blipFill>
        <p:spPr bwMode="auto">
          <a:xfrm>
            <a:off x="1316736" y="1991154"/>
            <a:ext cx="8991600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선사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고대관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중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근세관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494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/>
          <a:srcRect t="67309" b="16844"/>
          <a:stretch/>
        </p:blipFill>
        <p:spPr bwMode="auto">
          <a:xfrm>
            <a:off x="1316736" y="2095929"/>
            <a:ext cx="8596668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서화관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기증관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90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83516"/>
          <a:stretch/>
        </p:blipFill>
        <p:spPr bwMode="auto">
          <a:xfrm>
            <a:off x="1506276" y="2183346"/>
            <a:ext cx="8596668" cy="34877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조각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공예관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세계문화관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753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찾아오시는길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90" y="1755648"/>
            <a:ext cx="7081956" cy="371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68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251394" y="2543933"/>
            <a:ext cx="8596668" cy="1320800"/>
          </a:xfrm>
        </p:spPr>
        <p:txBody>
          <a:bodyPr/>
          <a:lstStyle/>
          <a:p>
            <a:pPr algn="ctr"/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/>
          <a:srcRect l="1651" t="17250" r="47502" b="67264"/>
          <a:stretch/>
        </p:blipFill>
        <p:spPr bwMode="auto">
          <a:xfrm>
            <a:off x="8065136" y="4477657"/>
            <a:ext cx="2108994" cy="1511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24613"/>
      </p:ext>
    </p:extLst>
  </p:cSld>
  <p:clrMapOvr>
    <a:masterClrMapping/>
  </p:clrMapOvr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TM10237556[[fn=3D 메탈 테마]]</Template>
  <TotalTime>82</TotalTime>
  <Words>113</Words>
  <Application>Microsoft Office PowerPoint</Application>
  <PresentationFormat>와이드스크린</PresentationFormat>
  <Paragraphs>18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HY헤드라인M</vt:lpstr>
      <vt:lpstr>맑은 고딕</vt:lpstr>
      <vt:lpstr>Arial</vt:lpstr>
      <vt:lpstr>Franklin Gothic Book</vt:lpstr>
      <vt:lpstr>Franklin Gothic Demi</vt:lpstr>
      <vt:lpstr>New_3D01</vt:lpstr>
      <vt:lpstr>국립중앙박물관</vt:lpstr>
      <vt:lpstr>박물관 관람 시 유의사항 </vt:lpstr>
      <vt:lpstr>전시실 안내</vt:lpstr>
      <vt:lpstr>선사 고대관/중 근세관</vt:lpstr>
      <vt:lpstr>서화관/기증관</vt:lpstr>
      <vt:lpstr>조각 공예관/세계문화관</vt:lpstr>
      <vt:lpstr>찾아오시는길</vt:lpstr>
      <vt:lpstr>감사합니다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국립중앙박물관</dc:title>
  <dc:creator>user</dc:creator>
  <cp:lastModifiedBy>hrdm</cp:lastModifiedBy>
  <cp:revision>8</cp:revision>
  <dcterms:created xsi:type="dcterms:W3CDTF">2021-06-14T05:16:12Z</dcterms:created>
  <dcterms:modified xsi:type="dcterms:W3CDTF">2021-11-12T04:24:18Z</dcterms:modified>
</cp:coreProperties>
</file>