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F86964-B51D-4923-88B5-EBC2DBE35D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21A9DC3-3062-4B28-8884-703C88575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5C55C5-95C1-4205-BBE3-692AB5A26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BC711C-16AC-4248-89E2-CD5745349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1AB4AE-A528-423F-8F0B-DE5D02604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2048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FE6EE2-9AC8-485B-9CD9-C0FEB54D3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D69C4FE-45A2-4B75-A500-346741CA11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95EF6B4-4AB8-494A-B93F-F06A357EA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2D93CF4-4C56-478A-BB27-F12EE8159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0BA38F-2AC6-4E77-9178-097604A84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332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2E6E6F6-1598-42CF-8788-DD0F94123F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FD2D74-76B8-45CD-A5B4-A1B6B7D01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8604F36-1943-4AD4-94AD-3723A0E6F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504D3D-BDDA-49D8-8FAF-58DD9ED37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53612-A9A8-4F12-846C-B6538208C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175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20276D-35E7-4597-9C5B-8B40B888F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95704FA-8894-4BAF-B96F-04B67E6C9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64EB2A-BB2D-47CC-B736-3CE2C1E6C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B5A8E4B-812A-49FA-BA59-2994E49B3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971EF99-E954-4D36-B6AE-4C19FF1FA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5778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C2DC7D-F512-4007-851A-1D0660FB3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3FB9E22-D276-4E9F-9AF0-B666768620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A08D209-7E8F-43C0-8864-B1ABEAC2F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32DC8F3-F3EC-42F2-B51C-6097B1CA4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74E45C-B277-40F4-AA62-97BDCA6F5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507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98E3C2-3DA2-4FFC-8E91-62BFF7DF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4FF1433-7F31-469B-A968-D7186D74D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A0344C-C557-4D83-9E6B-2DFCAF113C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0152B4-DD25-4451-912E-AACABDD02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8B4239A-9F87-4992-9837-00EE9EBAF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9EE931F-8517-428D-A852-8EB60D28A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655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1B3BB4B-1E6B-455A-AFD9-6C604AD6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DFDBD76-5573-4731-AF06-836F886C06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5F0E7AC-D05B-48AE-83DB-38E1CDBDC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CC2AA9C-AA73-4F26-BF99-127D12F14E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FDE1A38-C27E-4877-97F3-2B337F9921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BCF566F-68A6-4E8E-9956-618F39707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B87A117-703E-43C1-B33B-CB827D564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68C8E23-41D2-4035-AB24-42E42C97B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4793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7BC9BB-0884-46F9-B580-E9BD1A9CB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385BBB9-70FD-4EBE-8995-64BD0AF6F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8ADC690-7559-4F44-B93F-756FFF352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973E1A1-C968-4CE9-958C-CD723D37D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594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6DB2CCE-1FEF-4D94-BCEB-E09DD5E5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A3E2B31-5AFE-4A08-9F55-4CC06F5AD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133CDD3-2D08-4969-AC90-C100B4BD1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203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32ABF0-7331-478E-956D-8A77D3224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4E92744-F95C-4D18-8984-CEF41A3D3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F562A5C-30D1-4969-B9A4-940AA04C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66C40E3-27B8-4790-9C4A-1BA6C4110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123D21D-1F1E-45D3-9DA9-CCD28D75E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AF629B8-FD46-4116-A075-E3E4F9441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28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C43AFC-7442-4C84-ACDC-2B446A16D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072FFB7-E898-446C-98D8-9BE83DDBD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A941974-0934-4B7A-A461-5AFB8242B0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90A0303-F2DD-4D28-B9A5-D75B5FE09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146054-F62F-4502-A21A-29AE396C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3E14660-74E3-4BF2-A326-FC2F5A63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89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73B2F2D-37FE-4FAA-B1CB-E470BBD45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0D5091B-FD19-4E21-9E18-83E8F1008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D99F5C6-2C4C-425F-9DB7-8E31F6B6E0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A60DC-B5F5-4A30-8BE9-70E889694716}" type="datetimeFigureOut">
              <a:rPr lang="ko-KR" altLang="en-US" smtClean="0"/>
              <a:t>2021-11-02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BB947A-F4C7-4FC0-850A-393A9F3696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357FE87-B48A-42F0-8F2D-5BE5B90A5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336D1-F8B7-4AFE-9FEC-7203177C019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093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4566A9-772E-4760-AD01-0A92379C73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사업제안서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5115F12-64B2-4E25-BEDE-3019FE2EE1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전략기획실</a:t>
            </a:r>
          </a:p>
        </p:txBody>
      </p:sp>
    </p:spTree>
    <p:extLst>
      <p:ext uri="{BB962C8B-B14F-4D97-AF65-F5344CB8AC3E}">
        <p14:creationId xmlns:p14="http://schemas.microsoft.com/office/powerpoint/2010/main" val="887758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와이드스크린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사업제안서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사업제안서</dc:title>
  <dc:creator>hrdm</dc:creator>
  <cp:lastModifiedBy>hrdm</cp:lastModifiedBy>
  <cp:revision>2</cp:revision>
  <dcterms:created xsi:type="dcterms:W3CDTF">2021-11-02T14:05:44Z</dcterms:created>
  <dcterms:modified xsi:type="dcterms:W3CDTF">2021-11-02T14:06:30Z</dcterms:modified>
</cp:coreProperties>
</file>