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>
        <p:scale>
          <a:sx n="100" d="100"/>
          <a:sy n="100" d="100"/>
        </p:scale>
        <p:origin x="93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2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봄을 알려주네요</a:t>
            </a:r>
            <a:r>
              <a:rPr lang="en-US" altLang="ko-KR"/>
              <a:t>!!!</a:t>
            </a:r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3419475" y="1967403"/>
            <a:ext cx="4310116" cy="3377607"/>
            <a:chOff x="3419475" y="1967403"/>
            <a:chExt cx="4310116" cy="3377607"/>
          </a:xfrm>
        </p:grpSpPr>
        <p:pic>
          <p:nvPicPr>
            <p:cNvPr id="9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3419475" y="2007639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  <p:pic>
          <p:nvPicPr>
            <p:cNvPr id="10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5081641" y="1967403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  <p:pic>
          <p:nvPicPr>
            <p:cNvPr id="8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4250558" y="2931564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59</TotalTime>
  <Words>221</Words>
  <Application>Microsoft Office PowerPoint</Application>
  <PresentationFormat>와이드스크린</PresentationFormat>
  <Paragraphs>37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7" baseType="lpstr">
      <vt:lpstr>HY견고딕</vt:lpstr>
      <vt:lpstr>HY헤드라인M</vt:lpstr>
      <vt:lpstr>맑은 고딕</vt:lpstr>
      <vt:lpstr>서울들국화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봄을 알려주네요!!!</vt:lpstr>
      <vt:lpstr>도로명주소 사업이란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PC</cp:lastModifiedBy>
  <cp:revision>7</cp:revision>
  <dcterms:created xsi:type="dcterms:W3CDTF">2021-07-31T14:42:52Z</dcterms:created>
  <dcterms:modified xsi:type="dcterms:W3CDTF">2022-03-31T04:24:21Z</dcterms:modified>
</cp:coreProperties>
</file>