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6" r:id="rId5"/>
    <p:sldId id="264" r:id="rId6"/>
    <p:sldId id="265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381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935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70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69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92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12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77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4834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102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11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694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30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45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전주정원문화박람회</a:t>
            </a:r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박람회조직위원회</a:t>
            </a:r>
          </a:p>
        </p:txBody>
      </p:sp>
    </p:spTree>
    <p:extLst>
      <p:ext uri="{BB962C8B-B14F-4D97-AF65-F5344CB8AC3E}">
        <p14:creationId xmlns:p14="http://schemas.microsoft.com/office/powerpoint/2010/main" val="2432274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244600" y="1447800"/>
            <a:ext cx="10541000" cy="4902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행사개요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2057401" y="1783542"/>
            <a:ext cx="1662776" cy="623453"/>
          </a:xfrm>
          <a:prstGeom prst="round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행사명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036060" y="1783542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 </a:t>
            </a:r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꽃심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전주정원문화박람회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2049089" y="2830945"/>
            <a:ext cx="1662776" cy="623453"/>
          </a:xfrm>
          <a:prstGeom prst="round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영문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027748" y="2830945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JGCF 2021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57401" y="3944851"/>
            <a:ext cx="1662776" cy="623453"/>
          </a:xfrm>
          <a:prstGeom prst="round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036060" y="3944851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정원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문화와 경제의 상생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057401" y="5183447"/>
            <a:ext cx="1662776" cy="623453"/>
          </a:xfrm>
          <a:prstGeom prst="round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개최시기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036060" y="5183447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2021.06.02. ~ 06.06. (5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일간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47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기본방향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3A73397-69A5-48AE-90A2-9082CAD6D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주제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ko-KR" altLang="en-US" sz="1800" dirty="0" err="1"/>
              <a:t>정원도시</a:t>
            </a:r>
            <a:r>
              <a:rPr lang="ko-KR" altLang="en-US" sz="1800" dirty="0"/>
              <a:t> </a:t>
            </a:r>
            <a:r>
              <a:rPr lang="en-US" altLang="ko-KR" sz="1800" b="1" dirty="0"/>
              <a:t>'</a:t>
            </a:r>
            <a:r>
              <a:rPr lang="ko-KR" altLang="en-US" sz="1800" b="1" dirty="0"/>
              <a:t>전주</a:t>
            </a:r>
            <a:r>
              <a:rPr lang="en-US" altLang="ko-KR" sz="1800" b="1" dirty="0"/>
              <a:t>'</a:t>
            </a:r>
            <a:r>
              <a:rPr lang="ko-KR" altLang="en-US" sz="1800" dirty="0"/>
              <a:t>의 </a:t>
            </a:r>
            <a:r>
              <a:rPr lang="ko-KR" altLang="en-US" sz="1800" b="1" dirty="0"/>
              <a:t>정원문화박람회는</a:t>
            </a:r>
            <a:r>
              <a:rPr lang="en-US" altLang="ko-KR" sz="1800" b="1" dirty="0"/>
              <a:t>?</a:t>
            </a:r>
            <a:endParaRPr lang="ko-KR" altLang="en-US" sz="1800" dirty="0"/>
          </a:p>
          <a:p>
            <a:pPr>
              <a:lnSpc>
                <a:spcPct val="150000"/>
              </a:lnSpc>
            </a:pPr>
            <a:r>
              <a:rPr lang="ko-KR" altLang="en-US" sz="1800" b="1" dirty="0"/>
              <a:t>한국적 다양한 정원 조성을 위해 우수한 품종의 다양한 식물 소재가 중심이 되는 </a:t>
            </a:r>
            <a:r>
              <a:rPr lang="ko-KR" altLang="en-US" sz="1800" b="1" dirty="0" err="1"/>
              <a:t>정원소재</a:t>
            </a:r>
            <a:r>
              <a:rPr lang="ko-KR" altLang="en-US" sz="1800" b="1" dirty="0"/>
              <a:t> 박람회</a:t>
            </a:r>
          </a:p>
          <a:p>
            <a:pPr>
              <a:lnSpc>
                <a:spcPct val="150000"/>
              </a:lnSpc>
            </a:pPr>
            <a:r>
              <a:rPr lang="ko-KR" altLang="en-US" sz="1800" dirty="0"/>
              <a:t>첫 째 </a:t>
            </a:r>
            <a:r>
              <a:rPr lang="en-US" altLang="ko-KR" sz="1800" dirty="0"/>
              <a:t>: </a:t>
            </a:r>
            <a:r>
              <a:rPr lang="ko-KR" altLang="en-US" sz="1800" dirty="0"/>
              <a:t>전주의 정원 산업이 기반이 되는 박람회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둘 째 </a:t>
            </a:r>
            <a:r>
              <a:rPr lang="en-US" altLang="ko-KR" sz="1800" dirty="0"/>
              <a:t>: </a:t>
            </a:r>
            <a:r>
              <a:rPr lang="ko-KR" altLang="en-US" sz="1800" dirty="0"/>
              <a:t>이벤트 중심에서 벗어난 전주 시민의 삶이 투영된 정원 박람회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셋 째 </a:t>
            </a:r>
            <a:r>
              <a:rPr lang="en-US" altLang="ko-KR" sz="1800" dirty="0"/>
              <a:t>: </a:t>
            </a:r>
            <a:r>
              <a:rPr lang="ko-KR" altLang="en-US" sz="1800" dirty="0"/>
              <a:t>전주가 정원도시로서의 면모를 갖춘 박람회</a:t>
            </a:r>
            <a:endParaRPr lang="en-US" altLang="ko-KR" sz="1800" dirty="0"/>
          </a:p>
          <a:p>
            <a:pPr>
              <a:lnSpc>
                <a:spcPct val="150000"/>
              </a:lnSpc>
            </a:pPr>
            <a:r>
              <a:rPr lang="ko-KR" altLang="en-US" sz="1800" dirty="0"/>
              <a:t>넷 째 </a:t>
            </a:r>
            <a:r>
              <a:rPr lang="en-US" altLang="ko-KR" sz="1800" dirty="0"/>
              <a:t>: </a:t>
            </a:r>
            <a:r>
              <a:rPr lang="ko-KR" altLang="en-US" sz="1800" dirty="0"/>
              <a:t>일회성이 아닌 </a:t>
            </a:r>
            <a:r>
              <a:rPr lang="ko-KR" altLang="en-US" sz="1800" dirty="0" err="1"/>
              <a:t>지속가능한</a:t>
            </a:r>
            <a:r>
              <a:rPr lang="ko-KR" altLang="en-US" sz="1800" dirty="0"/>
              <a:t> 정원박람회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6AB0D71-4AAF-40A4-B262-B274B359AA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ko-KR" altLang="en-US" dirty="0"/>
              <a:t>동영상</a:t>
            </a: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id="{947B3BDE-76E6-4DA5-8607-29D1A835032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2501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기본방향</a:t>
            </a:r>
          </a:p>
        </p:txBody>
      </p:sp>
      <p:sp>
        <p:nvSpPr>
          <p:cNvPr id="22" name="내용 개체 틀 21">
            <a:extLst>
              <a:ext uri="{FF2B5EF4-FFF2-40B4-BE49-F238E27FC236}">
                <a16:creationId xmlns:a16="http://schemas.microsoft.com/office/drawing/2014/main" id="{B604CE59-CE97-4E59-AEAA-63001521A8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987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-1</a:t>
            </a:r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idx="1"/>
          </p:nvPr>
        </p:nvSpPr>
        <p:spPr>
          <a:xfrm>
            <a:off x="838200" y="2117725"/>
            <a:ext cx="10515600" cy="4351338"/>
          </a:xfrm>
        </p:spPr>
        <p:txBody>
          <a:bodyPr/>
          <a:lstStyle/>
          <a:p>
            <a:r>
              <a:rPr lang="ko-KR" altLang="en-US" dirty="0" err="1"/>
              <a:t>정원산업</a:t>
            </a:r>
            <a:r>
              <a:rPr lang="ko-KR" altLang="en-US" dirty="0"/>
              <a:t> 전시의 주요공간으로 총  </a:t>
            </a:r>
            <a:r>
              <a:rPr lang="en-US" altLang="ko-KR" dirty="0"/>
              <a:t>39</a:t>
            </a:r>
            <a:r>
              <a:rPr lang="ko-KR" altLang="en-US" dirty="0"/>
              <a:t>개소를 설치함</a:t>
            </a:r>
          </a:p>
          <a:p>
            <a:r>
              <a:rPr lang="ko-KR" altLang="en-US" dirty="0"/>
              <a:t>공간 규모는 </a:t>
            </a:r>
            <a:r>
              <a:rPr lang="en-US" altLang="ko-KR" dirty="0"/>
              <a:t>3 </a:t>
            </a:r>
            <a:r>
              <a:rPr lang="ko-KR" altLang="en-US" dirty="0"/>
              <a:t>형 </a:t>
            </a:r>
            <a:r>
              <a:rPr lang="en-US" altLang="ko-KR" dirty="0"/>
              <a:t>(3m×3m) </a:t>
            </a:r>
            <a:r>
              <a:rPr lang="ko-KR" altLang="en-US" dirty="0"/>
              <a:t>과  </a:t>
            </a:r>
            <a:r>
              <a:rPr lang="en-US" altLang="ko-KR" dirty="0"/>
              <a:t>10</a:t>
            </a:r>
            <a:r>
              <a:rPr lang="ko-KR" altLang="en-US" dirty="0"/>
              <a:t>형 </a:t>
            </a:r>
            <a:r>
              <a:rPr lang="en-US" altLang="ko-KR" dirty="0"/>
              <a:t>(10m×10m) </a:t>
            </a:r>
            <a:r>
              <a:rPr lang="ko-KR" altLang="en-US" dirty="0"/>
              <a:t>로 구분하며 </a:t>
            </a:r>
            <a:r>
              <a:rPr lang="en-US" altLang="ko-KR" dirty="0"/>
              <a:t>, </a:t>
            </a:r>
            <a:r>
              <a:rPr lang="ko-KR" altLang="en-US" dirty="0"/>
              <a:t>각  </a:t>
            </a:r>
            <a:r>
              <a:rPr lang="en-US" altLang="ko-KR" dirty="0"/>
              <a:t>33</a:t>
            </a:r>
            <a:r>
              <a:rPr lang="ko-KR" altLang="en-US" dirty="0"/>
              <a:t>개소와  </a:t>
            </a:r>
            <a:r>
              <a:rPr lang="en-US" altLang="ko-KR" dirty="0"/>
              <a:t>6</a:t>
            </a:r>
            <a:r>
              <a:rPr lang="ko-KR" altLang="en-US" dirty="0"/>
              <a:t>개소로 구성함</a:t>
            </a:r>
          </a:p>
          <a:p>
            <a:r>
              <a:rPr lang="ko-KR" altLang="en-US" dirty="0"/>
              <a:t>참여 전시 내용으로는 </a:t>
            </a:r>
            <a:r>
              <a:rPr lang="ko-KR" altLang="en-US" dirty="0" err="1"/>
              <a:t>식물소재</a:t>
            </a:r>
            <a:r>
              <a:rPr lang="ko-KR" altLang="en-US" dirty="0"/>
              <a:t> </a:t>
            </a:r>
            <a:r>
              <a:rPr lang="en-US" altLang="ko-KR" dirty="0"/>
              <a:t>,  </a:t>
            </a:r>
            <a:r>
              <a:rPr lang="ko-KR" altLang="en-US" dirty="0" err="1"/>
              <a:t>정원오브제</a:t>
            </a:r>
            <a:r>
              <a:rPr lang="en-US" altLang="ko-KR" dirty="0"/>
              <a:t>,  </a:t>
            </a:r>
            <a:r>
              <a:rPr lang="ko-KR" altLang="en-US" dirty="0"/>
              <a:t>시설물 </a:t>
            </a:r>
            <a:r>
              <a:rPr lang="en-US" altLang="ko-KR" dirty="0"/>
              <a:t>,  </a:t>
            </a:r>
            <a:r>
              <a:rPr lang="ko-KR" altLang="en-US" dirty="0"/>
              <a:t>비료 포함</a:t>
            </a:r>
          </a:p>
          <a:p>
            <a:r>
              <a:rPr lang="ko-KR" altLang="en-US" dirty="0"/>
              <a:t>전주 예술가 가  제작한  정원 소품은  </a:t>
            </a:r>
            <a:r>
              <a:rPr lang="en-US" altLang="ko-KR" dirty="0"/>
              <a:t>25</a:t>
            </a:r>
            <a:r>
              <a:rPr lang="ko-KR" altLang="en-US" dirty="0"/>
              <a:t>점이  별도  전시됨</a:t>
            </a:r>
          </a:p>
        </p:txBody>
      </p:sp>
    </p:spTree>
    <p:extLst>
      <p:ext uri="{BB962C8B-B14F-4D97-AF65-F5344CB8AC3E}">
        <p14:creationId xmlns:p14="http://schemas.microsoft.com/office/powerpoint/2010/main" val="132557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정원산업전</a:t>
            </a:r>
            <a:r>
              <a:rPr lang="ko-KR" altLang="en-US" dirty="0"/>
              <a:t> 전시공간</a:t>
            </a:r>
            <a:r>
              <a:rPr lang="en-US" altLang="ko-KR" dirty="0"/>
              <a:t>-2</a:t>
            </a:r>
            <a:endParaRPr lang="ko-KR" altLang="en-US" dirty="0"/>
          </a:p>
        </p:txBody>
      </p:sp>
      <p:graphicFrame>
        <p:nvGraphicFramePr>
          <p:cNvPr id="3" name="내용 개체 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4994346"/>
              </p:ext>
            </p:extLst>
          </p:nvPr>
        </p:nvGraphicFramePr>
        <p:xfrm>
          <a:off x="584198" y="1639886"/>
          <a:ext cx="11112502" cy="4964112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4152902">
                  <a:extLst>
                    <a:ext uri="{9D8B030D-6E8A-4147-A177-3AD203B41FA5}">
                      <a16:colId xmlns:a16="http://schemas.microsoft.com/office/drawing/2014/main" val="3978967326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4030844295"/>
                    </a:ext>
                  </a:extLst>
                </a:gridCol>
                <a:gridCol w="3479800">
                  <a:extLst>
                    <a:ext uri="{9D8B030D-6E8A-4147-A177-3AD203B41FA5}">
                      <a16:colId xmlns:a16="http://schemas.microsoft.com/office/drawing/2014/main" val="3353121715"/>
                    </a:ext>
                  </a:extLst>
                </a:gridCol>
              </a:tblGrid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식물소재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29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1453081600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 err="1">
                          <a:effectLst/>
                        </a:rPr>
                        <a:t>정원오브제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4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6508263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비료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3×3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577500437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시설물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2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8697281"/>
                  </a:ext>
                </a:extLst>
              </a:tr>
              <a:tr h="146377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식물소재</a:t>
                      </a:r>
                    </a:p>
                    <a:p>
                      <a:pPr algn="ctr"/>
                      <a:r>
                        <a:rPr lang="en-US" altLang="ko-KR" sz="2200">
                          <a:effectLst/>
                        </a:rPr>
                        <a:t>(</a:t>
                      </a:r>
                      <a:r>
                        <a:rPr lang="ko-KR" altLang="en-US" sz="2200">
                          <a:effectLst/>
                        </a:rPr>
                        <a:t>이끼보드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수련류</a:t>
                      </a:r>
                      <a:r>
                        <a:rPr lang="en-US" altLang="ko-KR" sz="2200">
                          <a:effectLst/>
                        </a:rPr>
                        <a:t>, </a:t>
                      </a:r>
                      <a:r>
                        <a:rPr lang="ko-KR" altLang="en-US" sz="2200">
                          <a:effectLst/>
                        </a:rPr>
                        <a:t>영국장미</a:t>
                      </a:r>
                      <a:r>
                        <a:rPr lang="en-US" altLang="ko-KR" sz="2200">
                          <a:effectLst/>
                        </a:rPr>
                        <a:t>)</a:t>
                      </a:r>
                      <a:endParaRPr lang="en-US" altLang="ko-KR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3</a:t>
                      </a:r>
                      <a:r>
                        <a:rPr lang="ko-KR" altLang="en-US" sz="2200" dirty="0">
                          <a:effectLst/>
                        </a:rPr>
                        <a:t>개소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10×12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</a:p>
                    <a:p>
                      <a:pPr algn="ctr"/>
                      <a:r>
                        <a:rPr lang="en-US" altLang="ko-KR" sz="2200" dirty="0">
                          <a:effectLst/>
                        </a:rPr>
                        <a:t>5×10</a:t>
                      </a:r>
                      <a:endParaRPr lang="en-US" altLang="ko-KR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3969305746"/>
                  </a:ext>
                </a:extLst>
              </a:tr>
              <a:tr h="70006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>
                          <a:effectLst/>
                        </a:rPr>
                        <a:t>전주 예술가 제작 정원소품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2200">
                          <a:effectLst/>
                        </a:rPr>
                        <a:t>25</a:t>
                      </a:r>
                      <a:r>
                        <a:rPr lang="ko-KR" altLang="en-US" sz="2200">
                          <a:effectLst/>
                        </a:rPr>
                        <a:t>점</a:t>
                      </a:r>
                      <a:endParaRPr lang="ko-KR" altLang="en-US" sz="2200" b="1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2200" dirty="0">
                          <a:effectLst/>
                        </a:rPr>
                        <a:t>별도 전시</a:t>
                      </a:r>
                      <a:endParaRPr lang="ko-KR" altLang="en-US" sz="2200" b="1" dirty="0">
                        <a:solidFill>
                          <a:srgbClr val="333333"/>
                        </a:solidFill>
                        <a:effectLst/>
                        <a:latin typeface="+mn-lt"/>
                      </a:endParaRPr>
                    </a:p>
                  </a:txBody>
                  <a:tcPr marL="76200" marR="76200" marT="114300" marB="114300" anchor="ctr"/>
                </a:tc>
                <a:extLst>
                  <a:ext uri="{0D108BD9-81ED-4DB2-BD59-A6C34878D82A}">
                    <a16:rowId xmlns:a16="http://schemas.microsoft.com/office/drawing/2014/main" val="9625769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61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35521" t="37963" r="20238" b="23563"/>
          <a:stretch/>
        </p:blipFill>
        <p:spPr>
          <a:xfrm>
            <a:off x="1485901" y="1810325"/>
            <a:ext cx="9024256" cy="4414490"/>
          </a:xfrm>
          <a:prstGeom prst="rect">
            <a:avLst/>
          </a:prstGeom>
        </p:spPr>
      </p:pic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주요 행사 장소 안내</a:t>
            </a:r>
          </a:p>
        </p:txBody>
      </p:sp>
    </p:spTree>
    <p:extLst>
      <p:ext uri="{BB962C8B-B14F-4D97-AF65-F5344CB8AC3E}">
        <p14:creationId xmlns:p14="http://schemas.microsoft.com/office/powerpoint/2010/main" val="2308057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이미지 갤러리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44" y="1690688"/>
            <a:ext cx="4854356" cy="479860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854356" cy="479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82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이미지 갤러리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405" y="1474838"/>
            <a:ext cx="4854356" cy="520528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4838"/>
            <a:ext cx="4854356" cy="520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35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195</Words>
  <Application>Microsoft Office PowerPoint</Application>
  <PresentationFormat>와이드스크린</PresentationFormat>
  <Paragraphs>51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HY헤드라인M</vt:lpstr>
      <vt:lpstr>맑은 고딕</vt:lpstr>
      <vt:lpstr>Arial</vt:lpstr>
      <vt:lpstr>Office 테마</vt:lpstr>
      <vt:lpstr>전주정원문화박람회</vt:lpstr>
      <vt:lpstr>행사개요</vt:lpstr>
      <vt:lpstr>기본방향</vt:lpstr>
      <vt:lpstr>기본방향</vt:lpstr>
      <vt:lpstr>정원산업전 전시공간-1</vt:lpstr>
      <vt:lpstr>정원산업전 전시공간-2</vt:lpstr>
      <vt:lpstr>주요 행사 장소 안내</vt:lpstr>
      <vt:lpstr>이미지 갤러리</vt:lpstr>
      <vt:lpstr>이미지 갤러리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여행일정소개</dc:title>
  <dc:creator>user</dc:creator>
  <cp:lastModifiedBy>hrdm</cp:lastModifiedBy>
  <cp:revision>9</cp:revision>
  <dcterms:created xsi:type="dcterms:W3CDTF">2021-06-14T05:54:00Z</dcterms:created>
  <dcterms:modified xsi:type="dcterms:W3CDTF">2021-11-09T14:09:57Z</dcterms:modified>
</cp:coreProperties>
</file>