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</p:sldIdLst>
  <p:sldSz cx="12192000" cy="6858000"/>
  <p:notesSz cx="9144000" cy="685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A18EC77-1BB5-42CC-8D80-A630643018E7}">
          <p14:sldIdLst>
            <p14:sldId id="256"/>
            <p14:sldId id="258"/>
            <p14:sldId id="257"/>
            <p14:sldId id="259"/>
          </p14:sldIdLst>
        </p14:section>
        <p14:section name="코스안내" id="{7E446739-F984-47CF-8C62-AF48599F7182}">
          <p14:sldIdLst>
            <p14:sldId id="260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>
        <p:scale>
          <a:sx n="100" d="100"/>
          <a:sy n="100" d="100"/>
        </p:scale>
        <p:origin x="1224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7" d="100"/>
          <a:sy n="107" d="100"/>
        </p:scale>
        <p:origin x="73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FE2CBD0-25E5-4669-8C04-1FE022FE0A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7412CBF-FD04-49F2-9268-A74D270F61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BC4B4-CF90-471E-8F3A-A5E3C63FDF5E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75D4FFE-080B-4043-A82D-5924F72F35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4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BD4DD-C3A6-4562-A840-45324CB6E2D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92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DCA14-A71F-4734-8B11-00952C7F4BC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D173D-1D98-4A08-8ECD-CB9035685E9E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16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BD173D-1D98-4A08-8ECD-CB9035685E9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79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483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333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031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903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568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60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8548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952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631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0892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100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76AAD-A3CC-4883-9E67-BA65F6E622A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1743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북한산 국립공원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국립공원공단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863" y="4705857"/>
            <a:ext cx="3805190" cy="205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03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북한산 소개</a:t>
            </a:r>
            <a:endParaRPr lang="en-US" altLang="ko-KR" dirty="0"/>
          </a:p>
          <a:p>
            <a:r>
              <a:rPr lang="ko-KR" altLang="en-US" dirty="0"/>
              <a:t>코스별난이도</a:t>
            </a:r>
            <a:endParaRPr lang="en-US" altLang="ko-KR" dirty="0"/>
          </a:p>
          <a:p>
            <a:r>
              <a:rPr lang="ko-KR" altLang="en-US" dirty="0" err="1"/>
              <a:t>교통편안내</a:t>
            </a:r>
            <a:endParaRPr lang="en-US" altLang="ko-KR" dirty="0"/>
          </a:p>
          <a:p>
            <a:r>
              <a:rPr lang="ko-KR" altLang="en-US" dirty="0" err="1"/>
              <a:t>공원안내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134" y="1190172"/>
            <a:ext cx="6318552" cy="473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1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북한산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ko-KR" altLang="en-US" dirty="0"/>
              <a:t>세계적으로 드문 도심 속의 </a:t>
            </a:r>
            <a:r>
              <a:rPr lang="ko-KR" altLang="en-US" dirty="0" err="1"/>
              <a:t>자연공원인</a:t>
            </a:r>
            <a:r>
              <a:rPr lang="ko-KR" altLang="en-US" dirty="0"/>
              <a:t> 북한산국립공원은 </a:t>
            </a:r>
            <a:r>
              <a:rPr lang="en-US" altLang="ko-KR" dirty="0"/>
              <a:t>1983</a:t>
            </a:r>
            <a:r>
              <a:rPr lang="ko-KR" altLang="en-US" dirty="0"/>
              <a:t>년 우리나라 </a:t>
            </a:r>
            <a:r>
              <a:rPr lang="en-US" altLang="ko-KR" dirty="0"/>
              <a:t>15</a:t>
            </a:r>
            <a:r>
              <a:rPr lang="ko-KR" altLang="en-US" dirty="0"/>
              <a:t>번째 국립공원으로 지정되었다</a:t>
            </a:r>
            <a:r>
              <a:rPr lang="en-US" altLang="ko-KR" dirty="0"/>
              <a:t>. </a:t>
            </a:r>
            <a:r>
              <a:rPr lang="ko-KR" altLang="en-US" dirty="0"/>
              <a:t>면적은 </a:t>
            </a:r>
            <a:r>
              <a:rPr lang="en-US" altLang="ko-KR" dirty="0"/>
              <a:t>76.922㎢</a:t>
            </a:r>
            <a:r>
              <a:rPr lang="ko-KR" altLang="en-US" dirty="0"/>
              <a:t>로 </a:t>
            </a:r>
            <a:r>
              <a:rPr lang="ko-KR" altLang="en-US" dirty="0" err="1"/>
              <a:t>우이령을</a:t>
            </a:r>
            <a:r>
              <a:rPr lang="ko-KR" altLang="en-US" dirty="0"/>
              <a:t> 경계로 하여 북쪽으로는 도봉산 지역</a:t>
            </a:r>
            <a:r>
              <a:rPr lang="en-US" altLang="ko-KR" dirty="0"/>
              <a:t>, </a:t>
            </a:r>
            <a:r>
              <a:rPr lang="ko-KR" altLang="en-US" dirty="0"/>
              <a:t>남쪽으로는 북한산 지역으로 나뉜다</a:t>
            </a:r>
            <a:r>
              <a:rPr lang="en-US" altLang="ko-KR" dirty="0"/>
              <a:t>. </a:t>
            </a:r>
            <a:r>
              <a:rPr lang="ko-KR" altLang="en-US" dirty="0"/>
              <a:t>북한산국립공원은 화강암 지반이 침식되고 오랜 세월 </a:t>
            </a:r>
            <a:r>
              <a:rPr lang="ko-KR" altLang="en-US" dirty="0" err="1"/>
              <a:t>풍화되면서</a:t>
            </a:r>
            <a:r>
              <a:rPr lang="ko-KR" altLang="en-US" dirty="0"/>
              <a:t> 곳곳에 깎아지른 바위봉우리와 그 사이로 흘러내리는 아름다운 계곡들을 이루고 있다</a:t>
            </a:r>
            <a:r>
              <a:rPr lang="en-US" altLang="ko-KR" dirty="0"/>
              <a:t>. </a:t>
            </a:r>
            <a:r>
              <a:rPr lang="ko-KR" altLang="en-US" dirty="0"/>
              <a:t>또한</a:t>
            </a:r>
            <a:r>
              <a:rPr lang="en-US" altLang="ko-KR" dirty="0"/>
              <a:t>, 2,000</a:t>
            </a:r>
            <a:r>
              <a:rPr lang="ko-KR" altLang="en-US" dirty="0"/>
              <a:t>년의 역사가 담긴 북한산성을 비롯한 수많은 역사</a:t>
            </a:r>
            <a:r>
              <a:rPr lang="en-US" altLang="ko-KR" dirty="0"/>
              <a:t>, </a:t>
            </a:r>
            <a:r>
              <a:rPr lang="ko-KR" altLang="en-US" dirty="0"/>
              <a:t>문화유적과 </a:t>
            </a:r>
            <a:r>
              <a:rPr lang="en-US" altLang="ko-KR" dirty="0"/>
              <a:t>100</a:t>
            </a:r>
            <a:r>
              <a:rPr lang="ko-KR" altLang="en-US" dirty="0"/>
              <a:t>여 개의 사찰</a:t>
            </a:r>
            <a:r>
              <a:rPr lang="en-US" altLang="ko-KR" dirty="0"/>
              <a:t>, </a:t>
            </a:r>
            <a:r>
              <a:rPr lang="ko-KR" altLang="en-US" dirty="0"/>
              <a:t>암자가 위치하여 다양한 볼거리를 제공함과 동시에 역사 문화 학습의 장이 되고 있다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0247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코스별난이도</a:t>
            </a:r>
            <a:r>
              <a:rPr lang="en-US" altLang="ko-KR" dirty="0"/>
              <a:t>(</a:t>
            </a:r>
            <a:r>
              <a:rPr lang="ko-KR" altLang="en-US" dirty="0" err="1"/>
              <a:t>대서문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23125" t="39445" r="35278" b="20926"/>
          <a:stretch/>
        </p:blipFill>
        <p:spPr>
          <a:xfrm>
            <a:off x="1214351" y="1429789"/>
            <a:ext cx="9517380" cy="48629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14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코스별 나이도</a:t>
            </a:r>
            <a:r>
              <a:rPr lang="en-US" altLang="ko-KR" dirty="0"/>
              <a:t>(</a:t>
            </a:r>
            <a:r>
              <a:rPr lang="ko-KR" altLang="en-US" dirty="0"/>
              <a:t>보리사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rcRect l="23333" t="24568" r="34921" b="37196"/>
          <a:stretch/>
        </p:blipFill>
        <p:spPr>
          <a:xfrm>
            <a:off x="1262743" y="1690688"/>
            <a:ext cx="7634514" cy="39333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13103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교통편 안내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22823" t="33913" r="35224" b="16694"/>
          <a:stretch/>
        </p:blipFill>
        <p:spPr>
          <a:xfrm>
            <a:off x="1248227" y="1378856"/>
            <a:ext cx="9376230" cy="509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944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공원안내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ko-KR" altLang="en-US" dirty="0"/>
              <a:t>북한산국립공원은 세계적으로 드문 도심 속의 자연 공원이다</a:t>
            </a:r>
            <a:r>
              <a:rPr lang="en-US" altLang="ko-KR" dirty="0"/>
              <a:t>. </a:t>
            </a:r>
            <a:r>
              <a:rPr lang="ko-KR" altLang="en-US" dirty="0"/>
              <a:t>수려한 자연경관과 문화자원을 온전히 보전하고 쾌적한 탐방 서비스 제공을 위하여 우리나라의 </a:t>
            </a:r>
            <a:r>
              <a:rPr lang="en-US" altLang="ko-KR" dirty="0"/>
              <a:t>15</a:t>
            </a:r>
            <a:r>
              <a:rPr lang="ko-KR" altLang="en-US" dirty="0"/>
              <a:t>번째 국립공원으로 지정되었다</a:t>
            </a:r>
            <a:r>
              <a:rPr lang="en-US" altLang="ko-KR" dirty="0"/>
              <a:t>. </a:t>
            </a:r>
            <a:r>
              <a:rPr lang="ko-KR" altLang="en-US" dirty="0"/>
              <a:t>서울특별시와 경기도에 걸쳐 약 </a:t>
            </a:r>
            <a:r>
              <a:rPr lang="en-US" altLang="ko-KR" dirty="0"/>
              <a:t>76.922㎢</a:t>
            </a:r>
            <a:r>
              <a:rPr lang="ko-KR" altLang="en-US" dirty="0"/>
              <a:t>의 면적을 차지하며</a:t>
            </a:r>
            <a:r>
              <a:rPr lang="en-US" altLang="ko-KR" dirty="0"/>
              <a:t>, </a:t>
            </a:r>
            <a:r>
              <a:rPr lang="ko-KR" altLang="en-US" dirty="0" err="1"/>
              <a:t>우이령을</a:t>
            </a:r>
            <a:r>
              <a:rPr lang="ko-KR" altLang="en-US" dirty="0"/>
              <a:t> 중심으로 남쪽의 북한산 지역과 북쪽의 도봉산 지역으로 구분된다</a:t>
            </a:r>
            <a:r>
              <a:rPr lang="en-US" altLang="ko-KR" dirty="0"/>
              <a:t>.</a:t>
            </a: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/>
              <a:t>북한산국립공원은 중생대 때 </a:t>
            </a:r>
            <a:r>
              <a:rPr lang="ko-KR" altLang="en-US" dirty="0" err="1"/>
              <a:t>관입된</a:t>
            </a:r>
            <a:r>
              <a:rPr lang="ko-KR" altLang="en-US" dirty="0"/>
              <a:t> 화강암이 주된 암석을 이루고 있다</a:t>
            </a:r>
            <a:r>
              <a:rPr lang="en-US" altLang="ko-KR" dirty="0"/>
              <a:t>. </a:t>
            </a:r>
            <a:r>
              <a:rPr lang="ko-KR" altLang="en-US" dirty="0"/>
              <a:t>북한산을 구성하고 있는 화강암 지반은 시간의 흐름에 따라 풍화 침식되면서 </a:t>
            </a:r>
            <a:r>
              <a:rPr lang="ko-KR" altLang="en-US" dirty="0" err="1"/>
              <a:t>보른하르트</a:t>
            </a:r>
            <a:r>
              <a:rPr lang="en-US" altLang="ko-KR" dirty="0"/>
              <a:t>(</a:t>
            </a:r>
            <a:r>
              <a:rPr lang="en-US" altLang="ko-KR" dirty="0" err="1"/>
              <a:t>Bornhardt</a:t>
            </a:r>
            <a:r>
              <a:rPr lang="en-US" altLang="ko-KR" dirty="0"/>
              <a:t>), </a:t>
            </a:r>
            <a:r>
              <a:rPr lang="ko-KR" altLang="en-US" dirty="0"/>
              <a:t>토르</a:t>
            </a:r>
            <a:r>
              <a:rPr lang="en-US" altLang="ko-KR" dirty="0"/>
              <a:t>(tor), </a:t>
            </a:r>
            <a:r>
              <a:rPr lang="ko-KR" altLang="en-US" dirty="0"/>
              <a:t>판상절리</a:t>
            </a:r>
            <a:r>
              <a:rPr lang="en-US" altLang="ko-KR" dirty="0"/>
              <a:t>, </a:t>
            </a:r>
            <a:r>
              <a:rPr lang="ko-KR" altLang="en-US" dirty="0" err="1"/>
              <a:t>수직절리</a:t>
            </a:r>
            <a:r>
              <a:rPr lang="en-US" altLang="ko-KR" dirty="0"/>
              <a:t>, </a:t>
            </a:r>
            <a:r>
              <a:rPr lang="ko-KR" altLang="en-US" dirty="0" err="1"/>
              <a:t>타포니</a:t>
            </a:r>
            <a:r>
              <a:rPr lang="en-US" altLang="ko-KR" dirty="0"/>
              <a:t>(</a:t>
            </a:r>
            <a:r>
              <a:rPr lang="en-US" altLang="ko-KR" dirty="0" err="1"/>
              <a:t>tafoni</a:t>
            </a:r>
            <a:r>
              <a:rPr lang="en-US" altLang="ko-KR" dirty="0"/>
              <a:t>), </a:t>
            </a:r>
            <a:r>
              <a:rPr lang="ko-KR" altLang="en-US" dirty="0"/>
              <a:t>나마</a:t>
            </a:r>
            <a:r>
              <a:rPr lang="en-US" altLang="ko-KR" dirty="0"/>
              <a:t>(</a:t>
            </a:r>
            <a:r>
              <a:rPr lang="en-US" altLang="ko-KR" dirty="0" err="1"/>
              <a:t>gnama</a:t>
            </a:r>
            <a:r>
              <a:rPr lang="en-US" altLang="ko-KR" dirty="0"/>
              <a:t>), </a:t>
            </a:r>
            <a:r>
              <a:rPr lang="ko-KR" altLang="en-US" dirty="0"/>
              <a:t>그루브</a:t>
            </a:r>
            <a:r>
              <a:rPr lang="en-US" altLang="ko-KR" dirty="0"/>
              <a:t>(groove) </a:t>
            </a:r>
            <a:r>
              <a:rPr lang="ko-KR" altLang="en-US" dirty="0"/>
              <a:t>등 다양한 </a:t>
            </a:r>
            <a:r>
              <a:rPr lang="ko-KR" altLang="en-US" dirty="0" err="1"/>
              <a:t>미지형으로</a:t>
            </a:r>
            <a:r>
              <a:rPr lang="ko-KR" altLang="en-US" dirty="0"/>
              <a:t> 나타나고 있다</a:t>
            </a:r>
            <a:r>
              <a:rPr lang="en-US" altLang="ko-KR" dirty="0"/>
              <a:t>. </a:t>
            </a:r>
            <a:r>
              <a:rPr lang="ko-KR" altLang="en-US" dirty="0"/>
              <a:t>지질학적으로 고생대부터 화강암의 지반이 융기 및 침식되어</a:t>
            </a:r>
            <a:r>
              <a:rPr lang="en-US" altLang="ko-KR" dirty="0"/>
              <a:t>, </a:t>
            </a:r>
            <a:r>
              <a:rPr lang="ko-KR" altLang="en-US" dirty="0"/>
              <a:t>지금으로부터 약 </a:t>
            </a:r>
            <a:r>
              <a:rPr lang="en-US" altLang="ko-KR" dirty="0"/>
              <a:t>2</a:t>
            </a:r>
            <a:r>
              <a:rPr lang="ko-KR" altLang="en-US" dirty="0"/>
              <a:t>억 </a:t>
            </a:r>
            <a:r>
              <a:rPr lang="ko-KR" altLang="en-US" dirty="0" err="1"/>
              <a:t>만년전</a:t>
            </a:r>
            <a:r>
              <a:rPr lang="ko-KR" altLang="en-US" dirty="0"/>
              <a:t> 중생대 쥐라기 중엽의 </a:t>
            </a:r>
            <a:r>
              <a:rPr lang="ko-KR" altLang="en-US" dirty="0" err="1"/>
              <a:t>대보조산</a:t>
            </a:r>
            <a:r>
              <a:rPr lang="en-US" altLang="ko-KR" dirty="0"/>
              <a:t>(</a:t>
            </a:r>
            <a:r>
              <a:rPr lang="ko-KR" altLang="en-US" dirty="0"/>
              <a:t>大寶造山</a:t>
            </a:r>
            <a:r>
              <a:rPr lang="en-US" altLang="ko-KR" dirty="0"/>
              <a:t>)</a:t>
            </a:r>
            <a:r>
              <a:rPr lang="ko-KR" altLang="en-US" dirty="0"/>
              <a:t>운동에 의해 형성되었다</a:t>
            </a:r>
            <a:r>
              <a:rPr lang="en-US" altLang="ko-KR" dirty="0"/>
              <a:t>.</a:t>
            </a: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/>
              <a:t>북한산국립공원의 대표적인 지질명소로는 인수봉</a:t>
            </a:r>
            <a:r>
              <a:rPr lang="en-US" altLang="ko-KR" dirty="0"/>
              <a:t>, </a:t>
            </a:r>
            <a:r>
              <a:rPr lang="ko-KR" altLang="en-US" dirty="0" err="1"/>
              <a:t>사모바위</a:t>
            </a:r>
            <a:r>
              <a:rPr lang="en-US" altLang="ko-KR" dirty="0"/>
              <a:t>, </a:t>
            </a:r>
            <a:r>
              <a:rPr lang="ko-KR" altLang="en-US" dirty="0" err="1"/>
              <a:t>구천계곡</a:t>
            </a:r>
            <a:r>
              <a:rPr lang="ko-KR" altLang="en-US" dirty="0"/>
              <a:t> 등 능선과 계곡을 따라 위치하여 다양한 볼거리를 제공함과 동시에 수도권 최고의 야외 </a:t>
            </a:r>
            <a:r>
              <a:rPr lang="ko-KR" altLang="en-US" dirty="0" err="1"/>
              <a:t>지질교육의</a:t>
            </a:r>
            <a:r>
              <a:rPr lang="ko-KR" altLang="en-US" dirty="0"/>
              <a:t> 장이 되고 있다</a:t>
            </a:r>
            <a:r>
              <a:rPr lang="en-US" altLang="ko-KR" dirty="0"/>
              <a:t>. </a:t>
            </a:r>
            <a:r>
              <a:rPr lang="ko-KR" altLang="en-US" dirty="0"/>
              <a:t>거대한 화강암이 빚어낸 ‘</a:t>
            </a:r>
            <a:r>
              <a:rPr lang="ko-KR" altLang="en-US" dirty="0" err="1"/>
              <a:t>선인봉</a:t>
            </a:r>
            <a:r>
              <a:rPr lang="en-US" altLang="ko-KR" dirty="0"/>
              <a:t>, </a:t>
            </a:r>
            <a:r>
              <a:rPr lang="ko-KR" altLang="en-US" dirty="0" err="1"/>
              <a:t>자운봉</a:t>
            </a:r>
            <a:r>
              <a:rPr lang="en-US" altLang="ko-KR" dirty="0"/>
              <a:t>, </a:t>
            </a:r>
            <a:r>
              <a:rPr lang="ko-KR" altLang="en-US" dirty="0"/>
              <a:t>만장봉</a:t>
            </a:r>
            <a:r>
              <a:rPr lang="en-US" altLang="ko-KR" dirty="0"/>
              <a:t>, </a:t>
            </a:r>
            <a:r>
              <a:rPr lang="ko-KR" altLang="en-US" dirty="0" err="1"/>
              <a:t>우이암</a:t>
            </a:r>
            <a:r>
              <a:rPr lang="en-US" altLang="ko-KR" dirty="0"/>
              <a:t>, </a:t>
            </a:r>
            <a:r>
              <a:rPr lang="ko-KR" altLang="en-US" dirty="0" err="1"/>
              <a:t>오봉’은</a:t>
            </a:r>
            <a:r>
              <a:rPr lang="ko-KR" altLang="en-US" dirty="0"/>
              <a:t> 도봉산을 대표하는 봉우리로 장관을 이룬다</a:t>
            </a:r>
            <a:r>
              <a:rPr lang="en-US" altLang="ko-KR" dirty="0"/>
              <a:t>.</a:t>
            </a: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/>
              <a:t>이처럼 북한산국립공원은 거대한 화강암으로 이루어진 주요 </a:t>
            </a:r>
            <a:r>
              <a:rPr lang="ko-KR" altLang="en-US" dirty="0" err="1"/>
              <a:t>암봉</a:t>
            </a:r>
            <a:r>
              <a:rPr lang="ko-KR" altLang="en-US" dirty="0"/>
              <a:t> 사이로 수십 개의 맑고 깨끗한 계곡이 형성되어 산과 물의 조화를 빚어내고 있으며</a:t>
            </a:r>
            <a:r>
              <a:rPr lang="en-US" altLang="ko-KR" dirty="0"/>
              <a:t>, </a:t>
            </a:r>
            <a:r>
              <a:rPr lang="ko-KR" altLang="en-US" dirty="0"/>
              <a:t>아름다운 자연환경 속에서 </a:t>
            </a:r>
            <a:r>
              <a:rPr lang="en-US" altLang="ko-KR" dirty="0"/>
              <a:t>1,300</a:t>
            </a:r>
            <a:r>
              <a:rPr lang="ko-KR" altLang="en-US" dirty="0"/>
              <a:t>여 종의 동식물이 서식하고 있다</a:t>
            </a:r>
            <a:r>
              <a:rPr lang="en-US" altLang="ko-KR" dirty="0"/>
              <a:t>. </a:t>
            </a:r>
            <a:r>
              <a:rPr lang="ko-KR" altLang="en-US" dirty="0"/>
              <a:t>또한 삼국시대 이래 과거 </a:t>
            </a:r>
            <a:r>
              <a:rPr lang="en-US" altLang="ko-KR" dirty="0"/>
              <a:t>2,000</a:t>
            </a:r>
            <a:r>
              <a:rPr lang="ko-KR" altLang="en-US" dirty="0"/>
              <a:t>년의 역사가 담겨진 북한산성을 비롯한 수많은 역사 </a:t>
            </a:r>
            <a:r>
              <a:rPr lang="en-US" altLang="ko-KR" dirty="0"/>
              <a:t>·</a:t>
            </a:r>
            <a:r>
              <a:rPr lang="ko-KR" altLang="en-US" dirty="0"/>
              <a:t>문화유적과 </a:t>
            </a:r>
            <a:r>
              <a:rPr lang="en-US" altLang="ko-KR" dirty="0"/>
              <a:t>100</a:t>
            </a:r>
            <a:r>
              <a:rPr lang="ko-KR" altLang="en-US" dirty="0"/>
              <a:t>여개의 사찰</a:t>
            </a:r>
            <a:r>
              <a:rPr lang="en-US" altLang="ko-KR" dirty="0"/>
              <a:t>, </a:t>
            </a:r>
            <a:r>
              <a:rPr lang="ko-KR" altLang="en-US" dirty="0"/>
              <a:t>암자가 곳곳에 위치하여 다양한 볼거리와 생태</a:t>
            </a:r>
            <a:r>
              <a:rPr lang="en-US" altLang="ko-KR" dirty="0"/>
              <a:t>, </a:t>
            </a:r>
            <a:r>
              <a:rPr lang="ko-KR" altLang="en-US" dirty="0"/>
              <a:t>문화</a:t>
            </a:r>
            <a:r>
              <a:rPr lang="en-US" altLang="ko-KR" dirty="0"/>
              <a:t>, </a:t>
            </a:r>
            <a:r>
              <a:rPr lang="ko-KR" altLang="en-US" dirty="0"/>
              <a:t>역사 </a:t>
            </a:r>
            <a:r>
              <a:rPr lang="ko-KR" altLang="en-US" dirty="0" err="1"/>
              <a:t>학습장소를</a:t>
            </a:r>
            <a:r>
              <a:rPr lang="ko-KR" altLang="en-US" dirty="0"/>
              <a:t> 제공한다</a:t>
            </a:r>
            <a:r>
              <a:rPr lang="en-US" altLang="ko-KR" dirty="0"/>
              <a:t>.</a:t>
            </a: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/>
              <a:t/>
            </a:r>
            <a:br>
              <a:rPr lang="ko-KR" altLang="en-US" dirty="0"/>
            </a:br>
            <a:r>
              <a:rPr lang="ko-KR" altLang="en-US" dirty="0"/>
              <a:t>그리고 북한산국립공원은 도시지역에 대한 </a:t>
            </a:r>
            <a:r>
              <a:rPr lang="en-US" altLang="ko-KR" dirty="0"/>
              <a:t>"</a:t>
            </a:r>
            <a:r>
              <a:rPr lang="ko-KR" altLang="en-US" dirty="0" err="1"/>
              <a:t>녹색허파</a:t>
            </a:r>
            <a:r>
              <a:rPr lang="en-US" altLang="ko-KR" dirty="0"/>
              <a:t>"</a:t>
            </a:r>
            <a:r>
              <a:rPr lang="ko-KR" altLang="en-US" dirty="0"/>
              <a:t>로서의 역할 을 훌륭히 수행하고 있다</a:t>
            </a:r>
            <a:r>
              <a:rPr lang="en-US" altLang="ko-KR" dirty="0"/>
              <a:t>. </a:t>
            </a:r>
            <a:r>
              <a:rPr lang="ko-KR" altLang="en-US" dirty="0"/>
              <a:t>수도권 이천만 주민들의 자연휴식처로도 크게 애용되고 있으며</a:t>
            </a:r>
            <a:r>
              <a:rPr lang="en-US" altLang="ko-KR" dirty="0"/>
              <a:t>, </a:t>
            </a:r>
            <a:r>
              <a:rPr lang="ko-KR" altLang="en-US" dirty="0"/>
              <a:t>수도권 어디에서도 접근이 용이한 교통 체계와 거대한 배후도시로 연평균 </a:t>
            </a:r>
            <a:r>
              <a:rPr lang="ko-KR" altLang="en-US" dirty="0" err="1"/>
              <a:t>탐방객이</a:t>
            </a:r>
            <a:r>
              <a:rPr lang="ko-KR" altLang="en-US" dirty="0"/>
              <a:t> </a:t>
            </a:r>
            <a:r>
              <a:rPr lang="en-US" altLang="ko-KR" dirty="0"/>
              <a:t>865</a:t>
            </a:r>
            <a:r>
              <a:rPr lang="ko-KR" altLang="en-US" dirty="0"/>
              <a:t>만명</a:t>
            </a:r>
            <a:r>
              <a:rPr lang="en-US" altLang="ko-KR" dirty="0"/>
              <a:t>(2009</a:t>
            </a:r>
            <a:r>
              <a:rPr lang="ko-KR" altLang="en-US" dirty="0"/>
              <a:t>년 기준</a:t>
            </a:r>
            <a:r>
              <a:rPr lang="en-US" altLang="ko-KR" dirty="0"/>
              <a:t>)</a:t>
            </a:r>
            <a:r>
              <a:rPr lang="ko-KR" altLang="en-US" dirty="0"/>
              <a:t>에 이르고 있어 </a:t>
            </a:r>
            <a:r>
              <a:rPr lang="en-US" altLang="ko-KR" dirty="0"/>
              <a:t>"</a:t>
            </a:r>
            <a:r>
              <a:rPr lang="ko-KR" altLang="en-US" dirty="0"/>
              <a:t>단위 면적당 가장 많은 </a:t>
            </a:r>
            <a:r>
              <a:rPr lang="ko-KR" altLang="en-US" dirty="0" err="1"/>
              <a:t>탐방객이</a:t>
            </a:r>
            <a:r>
              <a:rPr lang="ko-KR" altLang="en-US" dirty="0"/>
              <a:t> 찾는 국립공원</a:t>
            </a:r>
            <a:r>
              <a:rPr lang="en-US" altLang="ko-KR" dirty="0"/>
              <a:t>"</a:t>
            </a:r>
            <a:r>
              <a:rPr lang="ko-KR" altLang="en-US" dirty="0"/>
              <a:t>으로 기네스북에 기록되어 있다</a:t>
            </a:r>
            <a:r>
              <a:rPr lang="en-US" altLang="ko-KR" dirty="0"/>
              <a:t>.(※ </a:t>
            </a:r>
            <a:r>
              <a:rPr lang="ko-KR" altLang="en-US" dirty="0"/>
              <a:t>그렇지만 이 같은 과도한 탐방 압력이 북한산의 자연 생태계를 점차 악화시키고 있으므로 자연휴식년제</a:t>
            </a:r>
            <a:r>
              <a:rPr lang="en-US" altLang="ko-KR" dirty="0"/>
              <a:t>, </a:t>
            </a:r>
            <a:r>
              <a:rPr lang="ko-KR" altLang="en-US" dirty="0"/>
              <a:t>산불조심기간 중 </a:t>
            </a:r>
            <a:r>
              <a:rPr lang="ko-KR" altLang="en-US" dirty="0" err="1"/>
              <a:t>통제구간</a:t>
            </a:r>
            <a:r>
              <a:rPr lang="en-US" altLang="ko-KR" dirty="0"/>
              <a:t>, </a:t>
            </a:r>
            <a:r>
              <a:rPr lang="ko-KR" altLang="en-US" dirty="0"/>
              <a:t>샛길</a:t>
            </a:r>
            <a:r>
              <a:rPr lang="en-US" altLang="ko-KR" dirty="0"/>
              <a:t>, </a:t>
            </a:r>
            <a:r>
              <a:rPr lang="ko-KR" altLang="en-US" dirty="0"/>
              <a:t>비법정탐방로 등 통제구역에 대한 </a:t>
            </a:r>
            <a:r>
              <a:rPr lang="ko-KR" altLang="en-US" dirty="0" err="1"/>
              <a:t>탐방객</a:t>
            </a:r>
            <a:r>
              <a:rPr lang="ko-KR" altLang="en-US" dirty="0"/>
              <a:t> 여러분의 출입금지를 거듭 부탁드립니다</a:t>
            </a:r>
            <a:r>
              <a:rPr lang="en-US" altLang="ko-KR" dirty="0"/>
              <a:t>.)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471" y="3106057"/>
            <a:ext cx="5116286" cy="341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679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145</Words>
  <Application>Microsoft Office PowerPoint</Application>
  <PresentationFormat>와이드스크린</PresentationFormat>
  <Paragraphs>15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맑은 고딕</vt:lpstr>
      <vt:lpstr>Arial</vt:lpstr>
      <vt:lpstr>Office 테마</vt:lpstr>
      <vt:lpstr>북한산 국립공원</vt:lpstr>
      <vt:lpstr>목차</vt:lpstr>
      <vt:lpstr>북한산</vt:lpstr>
      <vt:lpstr>코스별난이도(대서문)</vt:lpstr>
      <vt:lpstr>코스별 나이도(보리사)</vt:lpstr>
      <vt:lpstr>교통편 안내</vt:lpstr>
      <vt:lpstr>공원안내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북한산 국립공원</dc:title>
  <dc:creator>user</dc:creator>
  <cp:lastModifiedBy>PC</cp:lastModifiedBy>
  <cp:revision>10</cp:revision>
  <dcterms:created xsi:type="dcterms:W3CDTF">2021-06-07T07:33:33Z</dcterms:created>
  <dcterms:modified xsi:type="dcterms:W3CDTF">2022-03-30T15:46:25Z</dcterms:modified>
</cp:coreProperties>
</file>