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5" r:id="rId3"/>
    <p:sldId id="264" r:id="rId4"/>
    <p:sldId id="272" r:id="rId5"/>
    <p:sldId id="258" r:id="rId6"/>
    <p:sldId id="277" r:id="rId7"/>
    <p:sldId id="266" r:id="rId8"/>
    <p:sldId id="278" r:id="rId9"/>
    <p:sldId id="259" r:id="rId10"/>
    <p:sldId id="267" r:id="rId11"/>
    <p:sldId id="275" r:id="rId12"/>
    <p:sldId id="281" r:id="rId13"/>
    <p:sldId id="261" r:id="rId14"/>
    <p:sldId id="262" r:id="rId15"/>
    <p:sldId id="263" r:id="rId16"/>
    <p:sldId id="279" r:id="rId17"/>
    <p:sldId id="269" r:id="rId18"/>
    <p:sldId id="280" r:id="rId19"/>
    <p:sldId id="283" r:id="rId20"/>
    <p:sldId id="282" r:id="rId21"/>
    <p:sldId id="284" r:id="rId22"/>
    <p:sldId id="286" r:id="rId23"/>
  </p:sldIdLst>
  <p:sldSz cx="9906000" cy="6858000" type="A4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188" autoAdjust="0"/>
    <p:restoredTop sz="94660"/>
  </p:normalViewPr>
  <p:slideViewPr>
    <p:cSldViewPr showGuides="1">
      <p:cViewPr>
        <p:scale>
          <a:sx n="75" d="100"/>
          <a:sy n="75" d="100"/>
        </p:scale>
        <p:origin x="2766" y="82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BC1AE85-57EC-4191-A50D-8836B95629AA}" type="doc">
      <dgm:prSet loTypeId="urn:microsoft.com/office/officeart/2005/8/layout/vList5" loCatId="list" qsTypeId="urn:microsoft.com/office/officeart/2005/8/quickstyle/3d1" qsCatId="3D" csTypeId="urn:microsoft.com/office/officeart/2005/8/colors/accent6_2" csCatId="accent6" phldr="1"/>
      <dgm:spPr/>
      <dgm:t>
        <a:bodyPr/>
        <a:lstStyle/>
        <a:p>
          <a:pPr latinLnBrk="1"/>
          <a:endParaRPr lang="ko-KR" altLang="en-US"/>
        </a:p>
      </dgm:t>
    </dgm:pt>
    <dgm:pt modelId="{7AB39211-73B7-40B5-8ED1-9B62AFACB6B9}">
      <dgm:prSet phldrT="[텍스트]"/>
      <dgm:spPr/>
      <dgm:t>
        <a:bodyPr/>
        <a:lstStyle/>
        <a:p>
          <a:pPr latinLnBrk="1"/>
          <a:r>
            <a:rPr lang="ko-KR" altLang="en-US">
              <a:latin typeface="휴먼둥근헤드라인" pitchFamily="18" charset="-127"/>
              <a:ea typeface="휴먼둥근헤드라인" pitchFamily="18" charset="-127"/>
            </a:rPr>
            <a:t>교훈</a:t>
          </a:r>
        </a:p>
      </dgm:t>
    </dgm:pt>
    <dgm:pt modelId="{DDF31923-731F-4143-B82E-D7216A4A24EE}" type="parTrans" cxnId="{3FB13065-9855-4389-9C38-52FEA41B5DEA}">
      <dgm:prSet/>
      <dgm:spPr/>
      <dgm:t>
        <a:bodyPr/>
        <a:lstStyle/>
        <a:p>
          <a:pPr latinLnBrk="1"/>
          <a:endParaRPr lang="ko-KR" altLang="en-US">
            <a:latin typeface="휴먼둥근헤드라인" pitchFamily="18" charset="-127"/>
            <a:ea typeface="휴먼둥근헤드라인" pitchFamily="18" charset="-127"/>
          </a:endParaRPr>
        </a:p>
      </dgm:t>
    </dgm:pt>
    <dgm:pt modelId="{52529252-E96F-4264-AFFA-64F037D3FE0C}" type="sibTrans" cxnId="{3FB13065-9855-4389-9C38-52FEA41B5DEA}">
      <dgm:prSet/>
      <dgm:spPr/>
      <dgm:t>
        <a:bodyPr/>
        <a:lstStyle/>
        <a:p>
          <a:pPr latinLnBrk="1"/>
          <a:endParaRPr lang="ko-KR" altLang="en-US">
            <a:latin typeface="휴먼둥근헤드라인" pitchFamily="18" charset="-127"/>
            <a:ea typeface="휴먼둥근헤드라인" pitchFamily="18" charset="-127"/>
          </a:endParaRPr>
        </a:p>
      </dgm:t>
    </dgm:pt>
    <dgm:pt modelId="{BD9709C7-3480-422A-A4A0-4E0D846DF7FC}">
      <dgm:prSet phldrT="[텍스트]" custT="1"/>
      <dgm:spPr/>
      <dgm:t>
        <a:bodyPr/>
        <a:lstStyle/>
        <a:p>
          <a:pPr latinLnBrk="1">
            <a:lnSpc>
              <a:spcPts val="2200"/>
            </a:lnSpc>
          </a:pPr>
          <a:r>
            <a:rPr lang="ko-KR" altLang="en-US" sz="1600" b="0" i="0">
              <a:latin typeface="휴먼모음T" pitchFamily="18" charset="-127"/>
              <a:ea typeface="휴먼모음T" pitchFamily="18" charset="-127"/>
            </a:rPr>
            <a:t>새로운 생각 </a:t>
          </a:r>
          <a:r>
            <a:rPr lang="en-US" altLang="ko-KR" sz="1600" b="0" i="0">
              <a:latin typeface="휴먼모음T" pitchFamily="18" charset="-127"/>
              <a:ea typeface="휴먼모음T" pitchFamily="18" charset="-127"/>
            </a:rPr>
            <a:t>(</a:t>
          </a:r>
          <a:r>
            <a:rPr lang="en-US" sz="1600" b="0" i="0">
              <a:latin typeface="휴먼모음T" pitchFamily="18" charset="-127"/>
              <a:ea typeface="휴먼모음T" pitchFamily="18" charset="-127"/>
            </a:rPr>
            <a:t>New idear)</a:t>
          </a:r>
          <a:endParaRPr lang="ko-KR" altLang="en-US" sz="1600" b="0">
            <a:latin typeface="휴먼모음T" pitchFamily="18" charset="-127"/>
            <a:ea typeface="휴먼모음T" pitchFamily="18" charset="-127"/>
          </a:endParaRPr>
        </a:p>
      </dgm:t>
    </dgm:pt>
    <dgm:pt modelId="{1A0EED49-215E-4B96-A95C-7171B175C2A0}" type="parTrans" cxnId="{320124C7-9369-4F90-8CC9-46B95DE35525}">
      <dgm:prSet/>
      <dgm:spPr/>
      <dgm:t>
        <a:bodyPr/>
        <a:lstStyle/>
        <a:p>
          <a:pPr latinLnBrk="1"/>
          <a:endParaRPr lang="ko-KR" altLang="en-US">
            <a:latin typeface="휴먼둥근헤드라인" pitchFamily="18" charset="-127"/>
            <a:ea typeface="휴먼둥근헤드라인" pitchFamily="18" charset="-127"/>
          </a:endParaRPr>
        </a:p>
      </dgm:t>
    </dgm:pt>
    <dgm:pt modelId="{AE8F8AE3-AD96-48E1-A6DB-0BD2D959CBDD}" type="sibTrans" cxnId="{320124C7-9369-4F90-8CC9-46B95DE35525}">
      <dgm:prSet/>
      <dgm:spPr/>
      <dgm:t>
        <a:bodyPr/>
        <a:lstStyle/>
        <a:p>
          <a:pPr latinLnBrk="1"/>
          <a:endParaRPr lang="ko-KR" altLang="en-US">
            <a:latin typeface="휴먼둥근헤드라인" pitchFamily="18" charset="-127"/>
            <a:ea typeface="휴먼둥근헤드라인" pitchFamily="18" charset="-127"/>
          </a:endParaRPr>
        </a:p>
      </dgm:t>
    </dgm:pt>
    <dgm:pt modelId="{17B937B5-0D60-4529-8808-A7F5D9277824}">
      <dgm:prSet phldrT="[텍스트]"/>
      <dgm:spPr/>
      <dgm:t>
        <a:bodyPr/>
        <a:lstStyle/>
        <a:p>
          <a:pPr latinLnBrk="1"/>
          <a:r>
            <a:rPr lang="ko-KR" altLang="en-US">
              <a:latin typeface="휴먼둥근헤드라인" pitchFamily="18" charset="-127"/>
              <a:ea typeface="휴먼둥근헤드라인" pitchFamily="18" charset="-127"/>
            </a:rPr>
            <a:t>교육</a:t>
          </a:r>
          <a:endParaRPr lang="en-US" altLang="ko-KR">
            <a:latin typeface="휴먼둥근헤드라인" pitchFamily="18" charset="-127"/>
            <a:ea typeface="휴먼둥근헤드라인" pitchFamily="18" charset="-127"/>
          </a:endParaRPr>
        </a:p>
        <a:p>
          <a:pPr latinLnBrk="1"/>
          <a:r>
            <a:rPr lang="ko-KR" altLang="en-US">
              <a:latin typeface="휴먼둥근헤드라인" pitchFamily="18" charset="-127"/>
              <a:ea typeface="휴먼둥근헤드라인" pitchFamily="18" charset="-127"/>
            </a:rPr>
            <a:t>이념</a:t>
          </a:r>
        </a:p>
      </dgm:t>
    </dgm:pt>
    <dgm:pt modelId="{D191D3E9-F6D2-4A1C-A03E-9C26116ACA29}" type="parTrans" cxnId="{1D5FA8E5-FB0A-48DC-85BD-FDB190C627E6}">
      <dgm:prSet/>
      <dgm:spPr/>
      <dgm:t>
        <a:bodyPr/>
        <a:lstStyle/>
        <a:p>
          <a:pPr latinLnBrk="1"/>
          <a:endParaRPr lang="ko-KR" altLang="en-US">
            <a:latin typeface="휴먼둥근헤드라인" pitchFamily="18" charset="-127"/>
            <a:ea typeface="휴먼둥근헤드라인" pitchFamily="18" charset="-127"/>
          </a:endParaRPr>
        </a:p>
      </dgm:t>
    </dgm:pt>
    <dgm:pt modelId="{9568469E-380E-4D91-AE70-FCCF9D260DB7}" type="sibTrans" cxnId="{1D5FA8E5-FB0A-48DC-85BD-FDB190C627E6}">
      <dgm:prSet/>
      <dgm:spPr/>
      <dgm:t>
        <a:bodyPr/>
        <a:lstStyle/>
        <a:p>
          <a:pPr latinLnBrk="1"/>
          <a:endParaRPr lang="ko-KR" altLang="en-US">
            <a:latin typeface="휴먼둥근헤드라인" pitchFamily="18" charset="-127"/>
            <a:ea typeface="휴먼둥근헤드라인" pitchFamily="18" charset="-127"/>
          </a:endParaRPr>
        </a:p>
      </dgm:t>
    </dgm:pt>
    <dgm:pt modelId="{419887D9-03D8-410C-9F2E-452917AC143E}">
      <dgm:prSet phldrT="[텍스트]" custT="1"/>
      <dgm:spPr/>
      <dgm:t>
        <a:bodyPr/>
        <a:lstStyle/>
        <a:p>
          <a:pPr latinLnBrk="1">
            <a:lnSpc>
              <a:spcPts val="2200"/>
            </a:lnSpc>
          </a:pPr>
          <a:r>
            <a:rPr lang="ko-KR" altLang="en-US" sz="1600" b="0" i="0">
              <a:latin typeface="휴먼모음T" pitchFamily="18" charset="-127"/>
              <a:ea typeface="휴먼모음T" pitchFamily="18" charset="-127"/>
            </a:rPr>
            <a:t>한국</a:t>
          </a:r>
          <a:r>
            <a:rPr lang="en-US" altLang="ko-KR" sz="1600" b="0" i="0">
              <a:latin typeface="휴먼모음T" pitchFamily="18" charset="-127"/>
              <a:ea typeface="휴먼모음T" pitchFamily="18" charset="-127"/>
            </a:rPr>
            <a:t>HRDM</a:t>
          </a:r>
          <a:r>
            <a:rPr lang="ko-KR" altLang="en-US" sz="1600" b="0" i="0">
              <a:latin typeface="휴먼모음T" pitchFamily="18" charset="-127"/>
              <a:ea typeface="휴먼모음T" pitchFamily="18" charset="-127"/>
            </a:rPr>
            <a:t>개발원은 창의적이고 실용적 가치를 추구하는 </a:t>
          </a:r>
          <a:r>
            <a:rPr lang="en-US" altLang="ko-KR" sz="1600" b="0" i="0">
              <a:latin typeface="휴먼모음T" pitchFamily="18" charset="-127"/>
              <a:ea typeface="휴먼모음T" pitchFamily="18" charset="-127"/>
            </a:rPr>
            <a:t>21</a:t>
          </a:r>
          <a:r>
            <a:rPr lang="ko-KR" altLang="en-US" sz="1600" b="0" i="0">
              <a:latin typeface="휴먼모음T" pitchFamily="18" charset="-127"/>
              <a:ea typeface="휴먼모음T" pitchFamily="18" charset="-127"/>
            </a:rPr>
            <a:t>세기 최고의 경쟁력을 갖춘 미래지향적인 혁신주도형 전문인재 양성을 위해 우수한 교수진과  실무위주 교육의 새로운 인프라구축 및 컨텐츠를 개발하여 국제사회와 정보화 시대가 요구하고 현대산업수요에 부응하는 평생학습교육을 구현하고자 한다</a:t>
          </a:r>
          <a:r>
            <a:rPr lang="en-US" altLang="ko-KR" sz="1600" b="0" i="0">
              <a:latin typeface="휴먼모음T" pitchFamily="18" charset="-127"/>
              <a:ea typeface="휴먼모음T" pitchFamily="18" charset="-127"/>
            </a:rPr>
            <a:t>.</a:t>
          </a:r>
          <a:endParaRPr lang="ko-KR" altLang="en-US" sz="1600" b="0">
            <a:latin typeface="휴먼모음T" pitchFamily="18" charset="-127"/>
            <a:ea typeface="휴먼모음T" pitchFamily="18" charset="-127"/>
          </a:endParaRPr>
        </a:p>
      </dgm:t>
    </dgm:pt>
    <dgm:pt modelId="{05A654AD-9FE4-415C-B367-EA181C43CADD}" type="parTrans" cxnId="{790C9D87-2888-49AB-9FBA-EAFC6B6D5792}">
      <dgm:prSet/>
      <dgm:spPr/>
      <dgm:t>
        <a:bodyPr/>
        <a:lstStyle/>
        <a:p>
          <a:pPr latinLnBrk="1"/>
          <a:endParaRPr lang="ko-KR" altLang="en-US">
            <a:latin typeface="휴먼둥근헤드라인" pitchFamily="18" charset="-127"/>
            <a:ea typeface="휴먼둥근헤드라인" pitchFamily="18" charset="-127"/>
          </a:endParaRPr>
        </a:p>
      </dgm:t>
    </dgm:pt>
    <dgm:pt modelId="{ADA1D9F5-FDE3-45C3-B868-2C5D340FA7B4}" type="sibTrans" cxnId="{790C9D87-2888-49AB-9FBA-EAFC6B6D5792}">
      <dgm:prSet/>
      <dgm:spPr/>
      <dgm:t>
        <a:bodyPr/>
        <a:lstStyle/>
        <a:p>
          <a:pPr latinLnBrk="1"/>
          <a:endParaRPr lang="ko-KR" altLang="en-US">
            <a:latin typeface="휴먼둥근헤드라인" pitchFamily="18" charset="-127"/>
            <a:ea typeface="휴먼둥근헤드라인" pitchFamily="18" charset="-127"/>
          </a:endParaRPr>
        </a:p>
      </dgm:t>
    </dgm:pt>
    <dgm:pt modelId="{AA034533-A830-48EF-81CE-360915725C23}">
      <dgm:prSet phldrT="[텍스트]"/>
      <dgm:spPr/>
      <dgm:t>
        <a:bodyPr/>
        <a:lstStyle/>
        <a:p>
          <a:pPr latinLnBrk="1"/>
          <a:r>
            <a:rPr lang="ko-KR" altLang="en-US">
              <a:latin typeface="휴먼둥근헤드라인" pitchFamily="18" charset="-127"/>
              <a:ea typeface="휴먼둥근헤드라인" pitchFamily="18" charset="-127"/>
            </a:rPr>
            <a:t>교육</a:t>
          </a:r>
          <a:endParaRPr lang="en-US" altLang="ko-KR">
            <a:latin typeface="휴먼둥근헤드라인" pitchFamily="18" charset="-127"/>
            <a:ea typeface="휴먼둥근헤드라인" pitchFamily="18" charset="-127"/>
          </a:endParaRPr>
        </a:p>
        <a:p>
          <a:pPr latinLnBrk="1"/>
          <a:r>
            <a:rPr lang="ko-KR" altLang="en-US">
              <a:latin typeface="휴먼둥근헤드라인" pitchFamily="18" charset="-127"/>
              <a:ea typeface="휴먼둥근헤드라인" pitchFamily="18" charset="-127"/>
            </a:rPr>
            <a:t>목표</a:t>
          </a:r>
        </a:p>
      </dgm:t>
    </dgm:pt>
    <dgm:pt modelId="{DEB0411B-2330-42C3-A614-64D15343B527}" type="parTrans" cxnId="{1382D9AF-AE06-40D8-B634-F7C5F700353A}">
      <dgm:prSet/>
      <dgm:spPr/>
      <dgm:t>
        <a:bodyPr/>
        <a:lstStyle/>
        <a:p>
          <a:pPr latinLnBrk="1"/>
          <a:endParaRPr lang="ko-KR" altLang="en-US">
            <a:latin typeface="휴먼둥근헤드라인" pitchFamily="18" charset="-127"/>
            <a:ea typeface="휴먼둥근헤드라인" pitchFamily="18" charset="-127"/>
          </a:endParaRPr>
        </a:p>
      </dgm:t>
    </dgm:pt>
    <dgm:pt modelId="{F59D1501-FB83-407A-96A3-8FFC36401AFB}" type="sibTrans" cxnId="{1382D9AF-AE06-40D8-B634-F7C5F700353A}">
      <dgm:prSet/>
      <dgm:spPr/>
      <dgm:t>
        <a:bodyPr/>
        <a:lstStyle/>
        <a:p>
          <a:pPr latinLnBrk="1"/>
          <a:endParaRPr lang="ko-KR" altLang="en-US">
            <a:latin typeface="휴먼둥근헤드라인" pitchFamily="18" charset="-127"/>
            <a:ea typeface="휴먼둥근헤드라인" pitchFamily="18" charset="-127"/>
          </a:endParaRPr>
        </a:p>
      </dgm:t>
    </dgm:pt>
    <dgm:pt modelId="{BE854DC3-4771-472D-82AD-3E09A9D51690}">
      <dgm:prSet phldrT="[텍스트]" custT="1"/>
      <dgm:spPr/>
      <dgm:t>
        <a:bodyPr/>
        <a:lstStyle/>
        <a:p>
          <a:pPr latinLnBrk="1"/>
          <a:r>
            <a:rPr lang="en-US" altLang="ko-KR" sz="1600" b="0" i="0">
              <a:latin typeface="휴먼모음T" pitchFamily="18" charset="-127"/>
              <a:ea typeface="휴먼모음T" pitchFamily="18" charset="-127"/>
            </a:rPr>
            <a:t> </a:t>
          </a:r>
          <a:r>
            <a:rPr lang="ko-KR" altLang="en-US" sz="1600" b="0" i="0">
              <a:latin typeface="휴먼모음T" pitchFamily="18" charset="-127"/>
              <a:ea typeface="휴먼모음T" pitchFamily="18" charset="-127"/>
            </a:rPr>
            <a:t>새로운 교육 패러다임의 변화를 적극 수용하여 미래 지향적인 교육을 추구한다</a:t>
          </a:r>
          <a:r>
            <a:rPr lang="en-US" altLang="ko-KR" sz="1600" b="0" i="0">
              <a:latin typeface="휴먼모음T" pitchFamily="18" charset="-127"/>
              <a:ea typeface="휴먼모음T" pitchFamily="18" charset="-127"/>
            </a:rPr>
            <a:t>.</a:t>
          </a:r>
          <a:endParaRPr lang="ko-KR" altLang="en-US" sz="1600" b="0">
            <a:latin typeface="휴먼모음T" pitchFamily="18" charset="-127"/>
            <a:ea typeface="휴먼모음T" pitchFamily="18" charset="-127"/>
          </a:endParaRPr>
        </a:p>
      </dgm:t>
    </dgm:pt>
    <dgm:pt modelId="{FA723260-F320-4050-A9EF-260203FFCC30}" type="parTrans" cxnId="{00814E79-C62E-48DA-995F-320970AFADED}">
      <dgm:prSet/>
      <dgm:spPr/>
      <dgm:t>
        <a:bodyPr/>
        <a:lstStyle/>
        <a:p>
          <a:pPr latinLnBrk="1"/>
          <a:endParaRPr lang="ko-KR" altLang="en-US">
            <a:latin typeface="휴먼둥근헤드라인" pitchFamily="18" charset="-127"/>
            <a:ea typeface="휴먼둥근헤드라인" pitchFamily="18" charset="-127"/>
          </a:endParaRPr>
        </a:p>
      </dgm:t>
    </dgm:pt>
    <dgm:pt modelId="{F4C5FC67-BA8B-4DEB-BAC7-66DD26F359C0}" type="sibTrans" cxnId="{00814E79-C62E-48DA-995F-320970AFADED}">
      <dgm:prSet/>
      <dgm:spPr/>
      <dgm:t>
        <a:bodyPr/>
        <a:lstStyle/>
        <a:p>
          <a:pPr latinLnBrk="1"/>
          <a:endParaRPr lang="ko-KR" altLang="en-US">
            <a:latin typeface="휴먼둥근헤드라인" pitchFamily="18" charset="-127"/>
            <a:ea typeface="휴먼둥근헤드라인" pitchFamily="18" charset="-127"/>
          </a:endParaRPr>
        </a:p>
      </dgm:t>
    </dgm:pt>
    <dgm:pt modelId="{4FB510D0-C8C8-453F-9556-82E6321F1B95}">
      <dgm:prSet phldrT="[텍스트]" custT="1"/>
      <dgm:spPr/>
      <dgm:t>
        <a:bodyPr/>
        <a:lstStyle/>
        <a:p>
          <a:pPr latinLnBrk="1"/>
          <a:r>
            <a:rPr lang="en-US" altLang="ko-KR" sz="1600" b="0" i="0">
              <a:latin typeface="휴먼모음T" pitchFamily="18" charset="-127"/>
              <a:ea typeface="휴먼모음T" pitchFamily="18" charset="-127"/>
            </a:rPr>
            <a:t> </a:t>
          </a:r>
          <a:r>
            <a:rPr lang="ko-KR" altLang="en-US" sz="1600" b="0" i="0">
              <a:latin typeface="휴먼모음T" pitchFamily="18" charset="-127"/>
              <a:ea typeface="휴먼모음T" pitchFamily="18" charset="-127"/>
            </a:rPr>
            <a:t>지식기반 사회에서 우수한 인재을 양성함으로써 세계화에 앞장선다</a:t>
          </a:r>
          <a:r>
            <a:rPr lang="en-US" altLang="ko-KR" sz="1600" b="0" i="0">
              <a:latin typeface="휴먼모음T" pitchFamily="18" charset="-127"/>
              <a:ea typeface="휴먼모음T" pitchFamily="18" charset="-127"/>
            </a:rPr>
            <a:t>.</a:t>
          </a:r>
          <a:endParaRPr lang="ko-KR" altLang="en-US" sz="1600" b="0">
            <a:latin typeface="휴먼모음T" pitchFamily="18" charset="-127"/>
            <a:ea typeface="휴먼모음T" pitchFamily="18" charset="-127"/>
          </a:endParaRPr>
        </a:p>
      </dgm:t>
    </dgm:pt>
    <dgm:pt modelId="{D6EFD36A-956E-45D5-923C-3A9E99B5956F}" type="parTrans" cxnId="{A3749C03-0B07-49AF-B1DE-EC400210CD4F}">
      <dgm:prSet/>
      <dgm:spPr/>
      <dgm:t>
        <a:bodyPr/>
        <a:lstStyle/>
        <a:p>
          <a:pPr latinLnBrk="1"/>
          <a:endParaRPr lang="ko-KR" altLang="en-US">
            <a:latin typeface="휴먼둥근헤드라인" pitchFamily="18" charset="-127"/>
            <a:ea typeface="휴먼둥근헤드라인" pitchFamily="18" charset="-127"/>
          </a:endParaRPr>
        </a:p>
      </dgm:t>
    </dgm:pt>
    <dgm:pt modelId="{8489BE2D-DD33-4B82-844A-59D13C364DFF}" type="sibTrans" cxnId="{A3749C03-0B07-49AF-B1DE-EC400210CD4F}">
      <dgm:prSet/>
      <dgm:spPr/>
      <dgm:t>
        <a:bodyPr/>
        <a:lstStyle/>
        <a:p>
          <a:pPr latinLnBrk="1"/>
          <a:endParaRPr lang="ko-KR" altLang="en-US">
            <a:latin typeface="휴먼둥근헤드라인" pitchFamily="18" charset="-127"/>
            <a:ea typeface="휴먼둥근헤드라인" pitchFamily="18" charset="-127"/>
          </a:endParaRPr>
        </a:p>
      </dgm:t>
    </dgm:pt>
    <dgm:pt modelId="{C0FBE8CF-35BF-4895-8556-2AB9ED70B068}">
      <dgm:prSet phldrT="[텍스트]" custT="1"/>
      <dgm:spPr/>
      <dgm:t>
        <a:bodyPr/>
        <a:lstStyle/>
        <a:p>
          <a:pPr latinLnBrk="1"/>
          <a:r>
            <a:rPr lang="en-US" altLang="ko-KR" sz="1600" b="0" i="0">
              <a:latin typeface="휴먼모음T" pitchFamily="18" charset="-127"/>
              <a:ea typeface="휴먼모음T" pitchFamily="18" charset="-127"/>
            </a:rPr>
            <a:t> </a:t>
          </a:r>
          <a:r>
            <a:rPr lang="ko-KR" altLang="en-US" sz="1600" b="0" i="0">
              <a:latin typeface="휴먼모음T" pitchFamily="18" charset="-127"/>
              <a:ea typeface="휴먼모음T" pitchFamily="18" charset="-127"/>
            </a:rPr>
            <a:t>열린 교육이념으로 신지식 및 신기술 교육의 기회를 균등하게 제공한다</a:t>
          </a:r>
          <a:r>
            <a:rPr lang="en-US" altLang="ko-KR" sz="1600" b="0" i="0">
              <a:latin typeface="휴먼모음T" pitchFamily="18" charset="-127"/>
              <a:ea typeface="휴먼모음T" pitchFamily="18" charset="-127"/>
            </a:rPr>
            <a:t>.</a:t>
          </a:r>
          <a:endParaRPr lang="ko-KR" altLang="en-US" sz="1600" b="0">
            <a:latin typeface="휴먼모음T" pitchFamily="18" charset="-127"/>
            <a:ea typeface="휴먼모음T" pitchFamily="18" charset="-127"/>
          </a:endParaRPr>
        </a:p>
      </dgm:t>
    </dgm:pt>
    <dgm:pt modelId="{718E8D93-4240-49AC-B106-4F66A7266FAE}" type="parTrans" cxnId="{EC4D3EC2-0C76-4640-82E6-DA62513A68EE}">
      <dgm:prSet/>
      <dgm:spPr/>
      <dgm:t>
        <a:bodyPr/>
        <a:lstStyle/>
        <a:p>
          <a:pPr latinLnBrk="1"/>
          <a:endParaRPr lang="ko-KR" altLang="en-US">
            <a:latin typeface="휴먼둥근헤드라인" pitchFamily="18" charset="-127"/>
            <a:ea typeface="휴먼둥근헤드라인" pitchFamily="18" charset="-127"/>
          </a:endParaRPr>
        </a:p>
      </dgm:t>
    </dgm:pt>
    <dgm:pt modelId="{86281E22-043D-4FC5-BD10-956CC3F2246B}" type="sibTrans" cxnId="{EC4D3EC2-0C76-4640-82E6-DA62513A68EE}">
      <dgm:prSet/>
      <dgm:spPr/>
      <dgm:t>
        <a:bodyPr/>
        <a:lstStyle/>
        <a:p>
          <a:pPr latinLnBrk="1"/>
          <a:endParaRPr lang="ko-KR" altLang="en-US">
            <a:latin typeface="휴먼둥근헤드라인" pitchFamily="18" charset="-127"/>
            <a:ea typeface="휴먼둥근헤드라인" pitchFamily="18" charset="-127"/>
          </a:endParaRPr>
        </a:p>
      </dgm:t>
    </dgm:pt>
    <dgm:pt modelId="{869DAB40-DA3C-499A-8BFC-59FF6FD4C664}">
      <dgm:prSet phldrT="[텍스트]" custT="1"/>
      <dgm:spPr/>
      <dgm:t>
        <a:bodyPr/>
        <a:lstStyle/>
        <a:p>
          <a:pPr latinLnBrk="1"/>
          <a:r>
            <a:rPr lang="en-US" altLang="ko-KR" sz="1600" b="0" i="0">
              <a:latin typeface="휴먼모음T" pitchFamily="18" charset="-127"/>
              <a:ea typeface="휴먼모음T" pitchFamily="18" charset="-127"/>
            </a:rPr>
            <a:t> </a:t>
          </a:r>
          <a:r>
            <a:rPr lang="ko-KR" altLang="en-US" sz="1600" b="0" i="0">
              <a:latin typeface="휴먼모음T" pitchFamily="18" charset="-127"/>
              <a:ea typeface="휴먼모음T" pitchFamily="18" charset="-127"/>
            </a:rPr>
            <a:t>수요자 중심의 교육과 평생학습교육을 활성화한다</a:t>
          </a:r>
          <a:r>
            <a:rPr lang="en-US" altLang="ko-KR" sz="1600" b="0" i="0">
              <a:latin typeface="휴먼모음T" pitchFamily="18" charset="-127"/>
              <a:ea typeface="휴먼모음T" pitchFamily="18" charset="-127"/>
            </a:rPr>
            <a:t>.</a:t>
          </a:r>
          <a:endParaRPr lang="ko-KR" altLang="en-US" sz="1600" b="0">
            <a:latin typeface="휴먼모음T" pitchFamily="18" charset="-127"/>
            <a:ea typeface="휴먼모음T" pitchFamily="18" charset="-127"/>
          </a:endParaRPr>
        </a:p>
      </dgm:t>
    </dgm:pt>
    <dgm:pt modelId="{606A0CE2-791B-4CFE-8439-74CF513B31E3}" type="parTrans" cxnId="{F556D557-121A-4315-819E-5593418376FC}">
      <dgm:prSet/>
      <dgm:spPr/>
      <dgm:t>
        <a:bodyPr/>
        <a:lstStyle/>
        <a:p>
          <a:pPr latinLnBrk="1"/>
          <a:endParaRPr lang="ko-KR" altLang="en-US">
            <a:latin typeface="휴먼둥근헤드라인" pitchFamily="18" charset="-127"/>
            <a:ea typeface="휴먼둥근헤드라인" pitchFamily="18" charset="-127"/>
          </a:endParaRPr>
        </a:p>
      </dgm:t>
    </dgm:pt>
    <dgm:pt modelId="{6E93BD13-F68D-4F4F-A42E-1198427E292F}" type="sibTrans" cxnId="{F556D557-121A-4315-819E-5593418376FC}">
      <dgm:prSet/>
      <dgm:spPr/>
      <dgm:t>
        <a:bodyPr/>
        <a:lstStyle/>
        <a:p>
          <a:pPr latinLnBrk="1"/>
          <a:endParaRPr lang="ko-KR" altLang="en-US">
            <a:latin typeface="휴먼둥근헤드라인" pitchFamily="18" charset="-127"/>
            <a:ea typeface="휴먼둥근헤드라인" pitchFamily="18" charset="-127"/>
          </a:endParaRPr>
        </a:p>
      </dgm:t>
    </dgm:pt>
    <dgm:pt modelId="{BB7E9605-CEDA-46D0-9BE5-66B102756191}">
      <dgm:prSet custT="1"/>
      <dgm:spPr/>
      <dgm:t>
        <a:bodyPr/>
        <a:lstStyle/>
        <a:p>
          <a:pPr latinLnBrk="1">
            <a:lnSpc>
              <a:spcPts val="2200"/>
            </a:lnSpc>
          </a:pPr>
          <a:r>
            <a:rPr lang="ko-KR" altLang="en-US" sz="1600" b="0" i="0">
              <a:latin typeface="휴먼모음T" pitchFamily="18" charset="-127"/>
              <a:ea typeface="휴먼모음T" pitchFamily="18" charset="-127"/>
            </a:rPr>
            <a:t>뜨거운 열정 </a:t>
          </a:r>
          <a:r>
            <a:rPr lang="en-US" altLang="ko-KR" sz="1600" b="0" i="0">
              <a:latin typeface="휴먼모음T" pitchFamily="18" charset="-127"/>
              <a:ea typeface="휴먼모음T" pitchFamily="18" charset="-127"/>
            </a:rPr>
            <a:t>(</a:t>
          </a:r>
          <a:r>
            <a:rPr lang="en-US" sz="1600" b="0" i="0">
              <a:latin typeface="휴먼모음T" pitchFamily="18" charset="-127"/>
              <a:ea typeface="휴먼모음T" pitchFamily="18" charset="-127"/>
            </a:rPr>
            <a:t>Hot passion)</a:t>
          </a:r>
        </a:p>
      </dgm:t>
    </dgm:pt>
    <dgm:pt modelId="{D51937E7-BFE0-419A-83EB-4B193AD720E7}" type="parTrans" cxnId="{80EA7614-CE5B-4CCC-AC56-6A84D0CA58B8}">
      <dgm:prSet/>
      <dgm:spPr/>
      <dgm:t>
        <a:bodyPr/>
        <a:lstStyle/>
        <a:p>
          <a:pPr latinLnBrk="1"/>
          <a:endParaRPr lang="ko-KR" altLang="en-US">
            <a:latin typeface="휴먼둥근헤드라인" pitchFamily="18" charset="-127"/>
            <a:ea typeface="휴먼둥근헤드라인" pitchFamily="18" charset="-127"/>
          </a:endParaRPr>
        </a:p>
      </dgm:t>
    </dgm:pt>
    <dgm:pt modelId="{3EDD71CE-3F4D-4771-BD05-16365C41A557}" type="sibTrans" cxnId="{80EA7614-CE5B-4CCC-AC56-6A84D0CA58B8}">
      <dgm:prSet/>
      <dgm:spPr/>
      <dgm:t>
        <a:bodyPr/>
        <a:lstStyle/>
        <a:p>
          <a:pPr latinLnBrk="1"/>
          <a:endParaRPr lang="ko-KR" altLang="en-US">
            <a:latin typeface="휴먼둥근헤드라인" pitchFamily="18" charset="-127"/>
            <a:ea typeface="휴먼둥근헤드라인" pitchFamily="18" charset="-127"/>
          </a:endParaRPr>
        </a:p>
      </dgm:t>
    </dgm:pt>
    <dgm:pt modelId="{62E34FFB-3947-443E-8FF9-770536D706BD}">
      <dgm:prSet custT="1"/>
      <dgm:spPr/>
      <dgm:t>
        <a:bodyPr/>
        <a:lstStyle/>
        <a:p>
          <a:pPr latinLnBrk="1">
            <a:lnSpc>
              <a:spcPts val="2200"/>
            </a:lnSpc>
          </a:pPr>
          <a:r>
            <a:rPr lang="ko-KR" altLang="en-US" sz="1600" b="0" i="0">
              <a:latin typeface="휴먼모음T" pitchFamily="18" charset="-127"/>
              <a:ea typeface="휴먼모음T" pitchFamily="18" charset="-127"/>
            </a:rPr>
            <a:t>확고한 신념 </a:t>
          </a:r>
          <a:r>
            <a:rPr lang="en-US" altLang="ko-KR" sz="1600" b="0" i="0">
              <a:latin typeface="휴먼모음T" pitchFamily="18" charset="-127"/>
              <a:ea typeface="휴먼모음T" pitchFamily="18" charset="-127"/>
            </a:rPr>
            <a:t>(</a:t>
          </a:r>
          <a:r>
            <a:rPr lang="en-US" sz="1600" b="0" i="0">
              <a:latin typeface="휴먼모음T" pitchFamily="18" charset="-127"/>
              <a:ea typeface="휴먼모음T" pitchFamily="18" charset="-127"/>
            </a:rPr>
            <a:t>Firm  belief)</a:t>
          </a:r>
        </a:p>
      </dgm:t>
    </dgm:pt>
    <dgm:pt modelId="{2C8A77FC-909A-4406-854C-4E653B7EA13E}" type="parTrans" cxnId="{39CA354A-D86D-4296-92D5-44DDBE2B3613}">
      <dgm:prSet/>
      <dgm:spPr/>
      <dgm:t>
        <a:bodyPr/>
        <a:lstStyle/>
        <a:p>
          <a:pPr latinLnBrk="1"/>
          <a:endParaRPr lang="ko-KR" altLang="en-US">
            <a:latin typeface="휴먼둥근헤드라인" pitchFamily="18" charset="-127"/>
            <a:ea typeface="휴먼둥근헤드라인" pitchFamily="18" charset="-127"/>
          </a:endParaRPr>
        </a:p>
      </dgm:t>
    </dgm:pt>
    <dgm:pt modelId="{0B7D3D36-3455-4310-A144-CF98CD300842}" type="sibTrans" cxnId="{39CA354A-D86D-4296-92D5-44DDBE2B3613}">
      <dgm:prSet/>
      <dgm:spPr/>
      <dgm:t>
        <a:bodyPr/>
        <a:lstStyle/>
        <a:p>
          <a:pPr latinLnBrk="1"/>
          <a:endParaRPr lang="ko-KR" altLang="en-US">
            <a:latin typeface="휴먼둥근헤드라인" pitchFamily="18" charset="-127"/>
            <a:ea typeface="휴먼둥근헤드라인" pitchFamily="18" charset="-127"/>
          </a:endParaRPr>
        </a:p>
      </dgm:t>
    </dgm:pt>
    <dgm:pt modelId="{474C8ACD-F9F8-4C16-95CF-E0F70246653B}" type="pres">
      <dgm:prSet presAssocID="{5BC1AE85-57EC-4191-A50D-8836B95629A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4AF02C5-DCCF-4381-97F9-F0EA3407E4F1}" type="pres">
      <dgm:prSet presAssocID="{7AB39211-73B7-40B5-8ED1-9B62AFACB6B9}" presName="linNode" presStyleCnt="0"/>
      <dgm:spPr/>
    </dgm:pt>
    <dgm:pt modelId="{0EC4F322-AA54-4DC5-AE30-1434E2DCDFD8}" type="pres">
      <dgm:prSet presAssocID="{7AB39211-73B7-40B5-8ED1-9B62AFACB6B9}" presName="parentText" presStyleLbl="node1" presStyleIdx="0" presStyleCnt="3" custScaleX="539256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0606B88D-1158-41B4-936E-BD42FEA93033}" type="pres">
      <dgm:prSet presAssocID="{7AB39211-73B7-40B5-8ED1-9B62AFACB6B9}" presName="descendantText" presStyleLbl="alignAccFollowNode1" presStyleIdx="0" presStyleCnt="3" custScaleX="2000000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F8AC0787-6127-4304-B4FE-5B37CEAA2938}" type="pres">
      <dgm:prSet presAssocID="{52529252-E96F-4264-AFFA-64F037D3FE0C}" presName="sp" presStyleCnt="0"/>
      <dgm:spPr/>
    </dgm:pt>
    <dgm:pt modelId="{44DD65D5-6212-4217-9159-999B2DA3941F}" type="pres">
      <dgm:prSet presAssocID="{17B937B5-0D60-4529-8808-A7F5D9277824}" presName="linNode" presStyleCnt="0"/>
      <dgm:spPr/>
    </dgm:pt>
    <dgm:pt modelId="{BCA2E496-BE7D-46E2-BF7E-09A998389232}" type="pres">
      <dgm:prSet presAssocID="{17B937B5-0D60-4529-8808-A7F5D9277824}" presName="parentText" presStyleLbl="node1" presStyleIdx="1" presStyleCnt="3" custScaleX="539256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E8DD564-67BB-4CE6-AB99-36F8D4FA05A5}" type="pres">
      <dgm:prSet presAssocID="{17B937B5-0D60-4529-8808-A7F5D9277824}" presName="descendantText" presStyleLbl="alignAccFollowNode1" presStyleIdx="1" presStyleCnt="3" custScaleX="2000000" custScaleY="10536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3F642BD-7177-48C3-B7EE-DE2D2BAB8B48}" type="pres">
      <dgm:prSet presAssocID="{9568469E-380E-4D91-AE70-FCCF9D260DB7}" presName="sp" presStyleCnt="0"/>
      <dgm:spPr/>
    </dgm:pt>
    <dgm:pt modelId="{1F477F19-E7DF-41E2-A2FF-AEC2604315B3}" type="pres">
      <dgm:prSet presAssocID="{AA034533-A830-48EF-81CE-360915725C23}" presName="linNode" presStyleCnt="0"/>
      <dgm:spPr/>
    </dgm:pt>
    <dgm:pt modelId="{1091530A-0BB3-475E-8E10-2BB6033D90C1}" type="pres">
      <dgm:prSet presAssocID="{AA034533-A830-48EF-81CE-360915725C23}" presName="parentText" presStyleLbl="node1" presStyleIdx="2" presStyleCnt="3" custScaleX="539256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457F2E50-39B8-432F-AF29-93748D8C37B2}" type="pres">
      <dgm:prSet presAssocID="{AA034533-A830-48EF-81CE-360915725C23}" presName="descendantText" presStyleLbl="alignAccFollowNode1" presStyleIdx="2" presStyleCnt="3" custScaleX="2000000" custScaleY="104036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00814E79-C62E-48DA-995F-320970AFADED}" srcId="{AA034533-A830-48EF-81CE-360915725C23}" destId="{BE854DC3-4771-472D-82AD-3E09A9D51690}" srcOrd="0" destOrd="0" parTransId="{FA723260-F320-4050-A9EF-260203FFCC30}" sibTransId="{F4C5FC67-BA8B-4DEB-BAC7-66DD26F359C0}"/>
    <dgm:cxn modelId="{65E22E5B-8AF4-461C-B1C5-ABE5860A5C61}" type="presOf" srcId="{4FB510D0-C8C8-453F-9556-82E6321F1B95}" destId="{457F2E50-39B8-432F-AF29-93748D8C37B2}" srcOrd="0" destOrd="1" presId="urn:microsoft.com/office/officeart/2005/8/layout/vList5"/>
    <dgm:cxn modelId="{2CFBFAC9-5099-473E-ADE7-B2504BD9DC84}" type="presOf" srcId="{869DAB40-DA3C-499A-8BFC-59FF6FD4C664}" destId="{457F2E50-39B8-432F-AF29-93748D8C37B2}" srcOrd="0" destOrd="3" presId="urn:microsoft.com/office/officeart/2005/8/layout/vList5"/>
    <dgm:cxn modelId="{143B826C-CC35-4B43-B015-5A90F9CA6610}" type="presOf" srcId="{62E34FFB-3947-443E-8FF9-770536D706BD}" destId="{0606B88D-1158-41B4-936E-BD42FEA93033}" srcOrd="0" destOrd="2" presId="urn:microsoft.com/office/officeart/2005/8/layout/vList5"/>
    <dgm:cxn modelId="{A3749C03-0B07-49AF-B1DE-EC400210CD4F}" srcId="{AA034533-A830-48EF-81CE-360915725C23}" destId="{4FB510D0-C8C8-453F-9556-82E6321F1B95}" srcOrd="1" destOrd="0" parTransId="{D6EFD36A-956E-45D5-923C-3A9E99B5956F}" sibTransId="{8489BE2D-DD33-4B82-844A-59D13C364DFF}"/>
    <dgm:cxn modelId="{790C9D87-2888-49AB-9FBA-EAFC6B6D5792}" srcId="{17B937B5-0D60-4529-8808-A7F5D9277824}" destId="{419887D9-03D8-410C-9F2E-452917AC143E}" srcOrd="0" destOrd="0" parTransId="{05A654AD-9FE4-415C-B367-EA181C43CADD}" sibTransId="{ADA1D9F5-FDE3-45C3-B868-2C5D340FA7B4}"/>
    <dgm:cxn modelId="{39CA354A-D86D-4296-92D5-44DDBE2B3613}" srcId="{7AB39211-73B7-40B5-8ED1-9B62AFACB6B9}" destId="{62E34FFB-3947-443E-8FF9-770536D706BD}" srcOrd="2" destOrd="0" parTransId="{2C8A77FC-909A-4406-854C-4E653B7EA13E}" sibTransId="{0B7D3D36-3455-4310-A144-CF98CD300842}"/>
    <dgm:cxn modelId="{B6F1890C-2E57-41D6-92DD-741939FEC082}" type="presOf" srcId="{BB7E9605-CEDA-46D0-9BE5-66B102756191}" destId="{0606B88D-1158-41B4-936E-BD42FEA93033}" srcOrd="0" destOrd="1" presId="urn:microsoft.com/office/officeart/2005/8/layout/vList5"/>
    <dgm:cxn modelId="{F556D557-121A-4315-819E-5593418376FC}" srcId="{AA034533-A830-48EF-81CE-360915725C23}" destId="{869DAB40-DA3C-499A-8BFC-59FF6FD4C664}" srcOrd="3" destOrd="0" parTransId="{606A0CE2-791B-4CFE-8439-74CF513B31E3}" sibTransId="{6E93BD13-F68D-4F4F-A42E-1198427E292F}"/>
    <dgm:cxn modelId="{1382D9AF-AE06-40D8-B634-F7C5F700353A}" srcId="{5BC1AE85-57EC-4191-A50D-8836B95629AA}" destId="{AA034533-A830-48EF-81CE-360915725C23}" srcOrd="2" destOrd="0" parTransId="{DEB0411B-2330-42C3-A614-64D15343B527}" sibTransId="{F59D1501-FB83-407A-96A3-8FFC36401AFB}"/>
    <dgm:cxn modelId="{CE2C0254-B990-4E0E-87A7-AC4941B44FB1}" type="presOf" srcId="{419887D9-03D8-410C-9F2E-452917AC143E}" destId="{6E8DD564-67BB-4CE6-AB99-36F8D4FA05A5}" srcOrd="0" destOrd="0" presId="urn:microsoft.com/office/officeart/2005/8/layout/vList5"/>
    <dgm:cxn modelId="{6967E3DE-F897-499F-BA1A-C0D8B0A752E8}" type="presOf" srcId="{5BC1AE85-57EC-4191-A50D-8836B95629AA}" destId="{474C8ACD-F9F8-4C16-95CF-E0F70246653B}" srcOrd="0" destOrd="0" presId="urn:microsoft.com/office/officeart/2005/8/layout/vList5"/>
    <dgm:cxn modelId="{AEC43F78-D22C-444F-922B-0A361B4414BA}" type="presOf" srcId="{7AB39211-73B7-40B5-8ED1-9B62AFACB6B9}" destId="{0EC4F322-AA54-4DC5-AE30-1434E2DCDFD8}" srcOrd="0" destOrd="0" presId="urn:microsoft.com/office/officeart/2005/8/layout/vList5"/>
    <dgm:cxn modelId="{D147CB95-439D-4CD2-ACE7-8B1D0BC646DC}" type="presOf" srcId="{17B937B5-0D60-4529-8808-A7F5D9277824}" destId="{BCA2E496-BE7D-46E2-BF7E-09A998389232}" srcOrd="0" destOrd="0" presId="urn:microsoft.com/office/officeart/2005/8/layout/vList5"/>
    <dgm:cxn modelId="{320124C7-9369-4F90-8CC9-46B95DE35525}" srcId="{7AB39211-73B7-40B5-8ED1-9B62AFACB6B9}" destId="{BD9709C7-3480-422A-A4A0-4E0D846DF7FC}" srcOrd="0" destOrd="0" parTransId="{1A0EED49-215E-4B96-A95C-7171B175C2A0}" sibTransId="{AE8F8AE3-AD96-48E1-A6DB-0BD2D959CBDD}"/>
    <dgm:cxn modelId="{3FB13065-9855-4389-9C38-52FEA41B5DEA}" srcId="{5BC1AE85-57EC-4191-A50D-8836B95629AA}" destId="{7AB39211-73B7-40B5-8ED1-9B62AFACB6B9}" srcOrd="0" destOrd="0" parTransId="{DDF31923-731F-4143-B82E-D7216A4A24EE}" sibTransId="{52529252-E96F-4264-AFFA-64F037D3FE0C}"/>
    <dgm:cxn modelId="{EC4D3EC2-0C76-4640-82E6-DA62513A68EE}" srcId="{AA034533-A830-48EF-81CE-360915725C23}" destId="{C0FBE8CF-35BF-4895-8556-2AB9ED70B068}" srcOrd="2" destOrd="0" parTransId="{718E8D93-4240-49AC-B106-4F66A7266FAE}" sibTransId="{86281E22-043D-4FC5-BD10-956CC3F2246B}"/>
    <dgm:cxn modelId="{A418CFA3-F6C6-4222-AC93-9E01D9560707}" type="presOf" srcId="{BE854DC3-4771-472D-82AD-3E09A9D51690}" destId="{457F2E50-39B8-432F-AF29-93748D8C37B2}" srcOrd="0" destOrd="0" presId="urn:microsoft.com/office/officeart/2005/8/layout/vList5"/>
    <dgm:cxn modelId="{A9F083B2-C937-4D3E-A51D-2ABACC17E0EF}" type="presOf" srcId="{C0FBE8CF-35BF-4895-8556-2AB9ED70B068}" destId="{457F2E50-39B8-432F-AF29-93748D8C37B2}" srcOrd="0" destOrd="2" presId="urn:microsoft.com/office/officeart/2005/8/layout/vList5"/>
    <dgm:cxn modelId="{80EA7614-CE5B-4CCC-AC56-6A84D0CA58B8}" srcId="{7AB39211-73B7-40B5-8ED1-9B62AFACB6B9}" destId="{BB7E9605-CEDA-46D0-9BE5-66B102756191}" srcOrd="1" destOrd="0" parTransId="{D51937E7-BFE0-419A-83EB-4B193AD720E7}" sibTransId="{3EDD71CE-3F4D-4771-BD05-16365C41A557}"/>
    <dgm:cxn modelId="{1D5FA8E5-FB0A-48DC-85BD-FDB190C627E6}" srcId="{5BC1AE85-57EC-4191-A50D-8836B95629AA}" destId="{17B937B5-0D60-4529-8808-A7F5D9277824}" srcOrd="1" destOrd="0" parTransId="{D191D3E9-F6D2-4A1C-A03E-9C26116ACA29}" sibTransId="{9568469E-380E-4D91-AE70-FCCF9D260DB7}"/>
    <dgm:cxn modelId="{5668D509-C4C3-4DFC-A905-668C6CE2DC0A}" type="presOf" srcId="{AA034533-A830-48EF-81CE-360915725C23}" destId="{1091530A-0BB3-475E-8E10-2BB6033D90C1}" srcOrd="0" destOrd="0" presId="urn:microsoft.com/office/officeart/2005/8/layout/vList5"/>
    <dgm:cxn modelId="{8AFAD6E6-4893-418B-8756-8650F952A524}" type="presOf" srcId="{BD9709C7-3480-422A-A4A0-4E0D846DF7FC}" destId="{0606B88D-1158-41B4-936E-BD42FEA93033}" srcOrd="0" destOrd="0" presId="urn:microsoft.com/office/officeart/2005/8/layout/vList5"/>
    <dgm:cxn modelId="{E8CD1042-D394-4F75-B842-7E24B1858CEB}" type="presParOf" srcId="{474C8ACD-F9F8-4C16-95CF-E0F70246653B}" destId="{64AF02C5-DCCF-4381-97F9-F0EA3407E4F1}" srcOrd="0" destOrd="0" presId="urn:microsoft.com/office/officeart/2005/8/layout/vList5"/>
    <dgm:cxn modelId="{56B188CA-7D14-4F67-BEE3-CA1BDAA3E441}" type="presParOf" srcId="{64AF02C5-DCCF-4381-97F9-F0EA3407E4F1}" destId="{0EC4F322-AA54-4DC5-AE30-1434E2DCDFD8}" srcOrd="0" destOrd="0" presId="urn:microsoft.com/office/officeart/2005/8/layout/vList5"/>
    <dgm:cxn modelId="{BA5AFF19-3DC9-43EF-B1D5-E41A0B1CCD34}" type="presParOf" srcId="{64AF02C5-DCCF-4381-97F9-F0EA3407E4F1}" destId="{0606B88D-1158-41B4-936E-BD42FEA93033}" srcOrd="1" destOrd="0" presId="urn:microsoft.com/office/officeart/2005/8/layout/vList5"/>
    <dgm:cxn modelId="{8503EF1D-2BAE-4883-B290-808EEE6B8ADD}" type="presParOf" srcId="{474C8ACD-F9F8-4C16-95CF-E0F70246653B}" destId="{F8AC0787-6127-4304-B4FE-5B37CEAA2938}" srcOrd="1" destOrd="0" presId="urn:microsoft.com/office/officeart/2005/8/layout/vList5"/>
    <dgm:cxn modelId="{7AE07D1E-CFB0-4F10-9F11-85D4F2123130}" type="presParOf" srcId="{474C8ACD-F9F8-4C16-95CF-E0F70246653B}" destId="{44DD65D5-6212-4217-9159-999B2DA3941F}" srcOrd="2" destOrd="0" presId="urn:microsoft.com/office/officeart/2005/8/layout/vList5"/>
    <dgm:cxn modelId="{93517C98-FB51-49E6-BDDF-D38612017BBA}" type="presParOf" srcId="{44DD65D5-6212-4217-9159-999B2DA3941F}" destId="{BCA2E496-BE7D-46E2-BF7E-09A998389232}" srcOrd="0" destOrd="0" presId="urn:microsoft.com/office/officeart/2005/8/layout/vList5"/>
    <dgm:cxn modelId="{BE33B1F0-9617-447A-8C2E-8B97924FE4E7}" type="presParOf" srcId="{44DD65D5-6212-4217-9159-999B2DA3941F}" destId="{6E8DD564-67BB-4CE6-AB99-36F8D4FA05A5}" srcOrd="1" destOrd="0" presId="urn:microsoft.com/office/officeart/2005/8/layout/vList5"/>
    <dgm:cxn modelId="{8818EAE6-CE61-4D3A-906B-5D767F4AAE24}" type="presParOf" srcId="{474C8ACD-F9F8-4C16-95CF-E0F70246653B}" destId="{63F642BD-7177-48C3-B7EE-DE2D2BAB8B48}" srcOrd="3" destOrd="0" presId="urn:microsoft.com/office/officeart/2005/8/layout/vList5"/>
    <dgm:cxn modelId="{1E0FF0ED-A8C5-49DC-89FE-310DB17826C8}" type="presParOf" srcId="{474C8ACD-F9F8-4C16-95CF-E0F70246653B}" destId="{1F477F19-E7DF-41E2-A2FF-AEC2604315B3}" srcOrd="4" destOrd="0" presId="urn:microsoft.com/office/officeart/2005/8/layout/vList5"/>
    <dgm:cxn modelId="{D49B10D6-7E39-4B29-8A1C-99AC48B18633}" type="presParOf" srcId="{1F477F19-E7DF-41E2-A2FF-AEC2604315B3}" destId="{1091530A-0BB3-475E-8E10-2BB6033D90C1}" srcOrd="0" destOrd="0" presId="urn:microsoft.com/office/officeart/2005/8/layout/vList5"/>
    <dgm:cxn modelId="{913F6F99-4465-4E9C-A902-62F4147946D9}" type="presParOf" srcId="{1F477F19-E7DF-41E2-A2FF-AEC2604315B3}" destId="{457F2E50-39B8-432F-AF29-93748D8C37B2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5352050-A8BF-46CE-82E6-94DC42DF2865}" type="doc">
      <dgm:prSet loTypeId="urn:microsoft.com/office/officeart/2005/8/layout/chevron2" loCatId="list" qsTypeId="urn:microsoft.com/office/officeart/2005/8/quickstyle/3d1" qsCatId="3D" csTypeId="urn:microsoft.com/office/officeart/2005/8/colors/colorful1#1" csCatId="colorful" phldr="1"/>
      <dgm:spPr/>
      <dgm:t>
        <a:bodyPr/>
        <a:lstStyle/>
        <a:p>
          <a:pPr latinLnBrk="1"/>
          <a:endParaRPr lang="ko-KR" altLang="en-US"/>
        </a:p>
      </dgm:t>
    </dgm:pt>
    <dgm:pt modelId="{B1947FA7-01D7-49F7-BF84-1B482F0A0016}">
      <dgm:prSet phldrT="[텍스트]" custT="1"/>
      <dgm:spPr/>
      <dgm:t>
        <a:bodyPr/>
        <a:lstStyle/>
        <a:p>
          <a:pPr latinLnBrk="1"/>
          <a:r>
            <a:rPr lang="en-US" altLang="ko-KR" sz="1600">
              <a:latin typeface="휴먼옛체" pitchFamily="18" charset="-127"/>
              <a:ea typeface="휴먼옛체" pitchFamily="18" charset="-127"/>
            </a:rPr>
            <a:t>1</a:t>
          </a:r>
          <a:r>
            <a:rPr lang="ko-KR" altLang="en-US" sz="1600">
              <a:latin typeface="휴먼옛체" pitchFamily="18" charset="-127"/>
              <a:ea typeface="휴먼옛체" pitchFamily="18" charset="-127"/>
            </a:rPr>
            <a:t>단계</a:t>
          </a:r>
        </a:p>
      </dgm:t>
    </dgm:pt>
    <dgm:pt modelId="{0C48515C-B4BB-4AB5-8783-727D791130E9}" type="parTrans" cxnId="{0E2FA52D-20C9-464D-8ABD-AEF1BC7264FC}">
      <dgm:prSet/>
      <dgm:spPr/>
      <dgm:t>
        <a:bodyPr/>
        <a:lstStyle/>
        <a:p>
          <a:pPr latinLnBrk="1"/>
          <a:endParaRPr lang="ko-KR" altLang="en-US" sz="1600">
            <a:latin typeface="휴먼옛체" pitchFamily="18" charset="-127"/>
            <a:ea typeface="휴먼옛체" pitchFamily="18" charset="-127"/>
          </a:endParaRPr>
        </a:p>
      </dgm:t>
    </dgm:pt>
    <dgm:pt modelId="{F5CBCEE0-9E70-4D0E-B48F-5325A000A531}" type="sibTrans" cxnId="{0E2FA52D-20C9-464D-8ABD-AEF1BC7264FC}">
      <dgm:prSet/>
      <dgm:spPr/>
      <dgm:t>
        <a:bodyPr/>
        <a:lstStyle/>
        <a:p>
          <a:pPr latinLnBrk="1"/>
          <a:endParaRPr lang="ko-KR" altLang="en-US" sz="1600">
            <a:latin typeface="휴먼옛체" pitchFamily="18" charset="-127"/>
            <a:ea typeface="휴먼옛체" pitchFamily="18" charset="-127"/>
          </a:endParaRPr>
        </a:p>
      </dgm:t>
    </dgm:pt>
    <dgm:pt modelId="{05894AF0-8C65-4ABC-A54B-32C95831EFD3}">
      <dgm:prSet phldrT="[텍스트]" custT="1"/>
      <dgm:spPr/>
      <dgm:t>
        <a:bodyPr/>
        <a:lstStyle/>
        <a:p>
          <a:pPr latinLnBrk="1"/>
          <a:r>
            <a:rPr lang="ko-KR" altLang="en-US" sz="1600">
              <a:latin typeface="휴먼옛체" pitchFamily="18" charset="-127"/>
              <a:ea typeface="휴먼옛체" pitchFamily="18" charset="-127"/>
            </a:rPr>
            <a:t>개강 일자 확정</a:t>
          </a:r>
          <a:r>
            <a:rPr lang="en-US" altLang="ko-KR" sz="1600">
              <a:latin typeface="휴먼옛체" pitchFamily="18" charset="-127"/>
              <a:ea typeface="휴먼옛체" pitchFamily="18" charset="-127"/>
            </a:rPr>
            <a:t>(</a:t>
          </a:r>
          <a:r>
            <a:rPr lang="ko-KR" altLang="en-US" sz="1600">
              <a:latin typeface="휴먼옛체" pitchFamily="18" charset="-127"/>
              <a:ea typeface="휴먼옛체" pitchFamily="18" charset="-127"/>
            </a:rPr>
            <a:t>전략기획실</a:t>
          </a:r>
          <a:r>
            <a:rPr lang="en-US" altLang="ko-KR" sz="1600">
              <a:latin typeface="휴먼옛체" pitchFamily="18" charset="-127"/>
              <a:ea typeface="휴먼옛체" pitchFamily="18" charset="-127"/>
            </a:rPr>
            <a:t>, </a:t>
          </a:r>
          <a:r>
            <a:rPr lang="ko-KR" altLang="en-US" sz="1600" err="1">
              <a:latin typeface="휴먼옛체" pitchFamily="18" charset="-127"/>
              <a:ea typeface="휴먼옛체" pitchFamily="18" charset="-127"/>
            </a:rPr>
            <a:t>행정실</a:t>
          </a:r>
          <a:r>
            <a:rPr lang="en-US" altLang="ko-KR" sz="1600">
              <a:latin typeface="휴먼옛체" pitchFamily="18" charset="-127"/>
              <a:ea typeface="휴먼옛체" pitchFamily="18" charset="-127"/>
            </a:rPr>
            <a:t>)</a:t>
          </a:r>
          <a:endParaRPr lang="ko-KR" altLang="en-US" sz="1600">
            <a:latin typeface="휴먼옛체" pitchFamily="18" charset="-127"/>
            <a:ea typeface="휴먼옛체" pitchFamily="18" charset="-127"/>
          </a:endParaRPr>
        </a:p>
      </dgm:t>
    </dgm:pt>
    <dgm:pt modelId="{25779C0D-F301-4809-869B-0F45E578AFB0}" type="parTrans" cxnId="{5C4294DE-3FDC-4A44-B3C7-01DF33C226CD}">
      <dgm:prSet/>
      <dgm:spPr/>
      <dgm:t>
        <a:bodyPr/>
        <a:lstStyle/>
        <a:p>
          <a:pPr latinLnBrk="1"/>
          <a:endParaRPr lang="ko-KR" altLang="en-US" sz="1600">
            <a:latin typeface="휴먼옛체" pitchFamily="18" charset="-127"/>
            <a:ea typeface="휴먼옛체" pitchFamily="18" charset="-127"/>
          </a:endParaRPr>
        </a:p>
      </dgm:t>
    </dgm:pt>
    <dgm:pt modelId="{C976A2E8-E666-49DD-88C4-9E2D5F145647}" type="sibTrans" cxnId="{5C4294DE-3FDC-4A44-B3C7-01DF33C226CD}">
      <dgm:prSet/>
      <dgm:spPr/>
      <dgm:t>
        <a:bodyPr/>
        <a:lstStyle/>
        <a:p>
          <a:pPr latinLnBrk="1"/>
          <a:endParaRPr lang="ko-KR" altLang="en-US" sz="1600">
            <a:latin typeface="휴먼옛체" pitchFamily="18" charset="-127"/>
            <a:ea typeface="휴먼옛체" pitchFamily="18" charset="-127"/>
          </a:endParaRPr>
        </a:p>
      </dgm:t>
    </dgm:pt>
    <dgm:pt modelId="{01830272-E54F-42CA-91C7-D103D9DA5CE5}">
      <dgm:prSet phldrT="[텍스트]" custT="1"/>
      <dgm:spPr/>
      <dgm:t>
        <a:bodyPr/>
        <a:lstStyle/>
        <a:p>
          <a:pPr latinLnBrk="1"/>
          <a:r>
            <a:rPr lang="en-US" altLang="ko-KR" sz="1600">
              <a:latin typeface="휴먼옛체" pitchFamily="18" charset="-127"/>
              <a:ea typeface="휴먼옛체" pitchFamily="18" charset="-127"/>
            </a:rPr>
            <a:t>2</a:t>
          </a:r>
          <a:r>
            <a:rPr lang="ko-KR" altLang="en-US" sz="1600">
              <a:latin typeface="휴먼옛체" pitchFamily="18" charset="-127"/>
              <a:ea typeface="휴먼옛체" pitchFamily="18" charset="-127"/>
            </a:rPr>
            <a:t>단계</a:t>
          </a:r>
        </a:p>
      </dgm:t>
    </dgm:pt>
    <dgm:pt modelId="{4CC0A820-6695-4FB2-BD1B-C05EA383BF2D}" type="parTrans" cxnId="{1CE6D6E5-AD28-4191-A3B0-B79702C51AE1}">
      <dgm:prSet/>
      <dgm:spPr/>
      <dgm:t>
        <a:bodyPr/>
        <a:lstStyle/>
        <a:p>
          <a:pPr latinLnBrk="1"/>
          <a:endParaRPr lang="ko-KR" altLang="en-US" sz="1600">
            <a:latin typeface="휴먼옛체" pitchFamily="18" charset="-127"/>
            <a:ea typeface="휴먼옛체" pitchFamily="18" charset="-127"/>
          </a:endParaRPr>
        </a:p>
      </dgm:t>
    </dgm:pt>
    <dgm:pt modelId="{CCEB7736-3ADF-4271-8A97-442022C684B0}" type="sibTrans" cxnId="{1CE6D6E5-AD28-4191-A3B0-B79702C51AE1}">
      <dgm:prSet/>
      <dgm:spPr/>
      <dgm:t>
        <a:bodyPr/>
        <a:lstStyle/>
        <a:p>
          <a:pPr latinLnBrk="1"/>
          <a:endParaRPr lang="ko-KR" altLang="en-US" sz="1600">
            <a:latin typeface="휴먼옛체" pitchFamily="18" charset="-127"/>
            <a:ea typeface="휴먼옛체" pitchFamily="18" charset="-127"/>
          </a:endParaRPr>
        </a:p>
      </dgm:t>
    </dgm:pt>
    <dgm:pt modelId="{F816A127-3594-4CF1-8F7A-5993D67493F0}">
      <dgm:prSet phldrT="[텍스트]" custT="1"/>
      <dgm:spPr/>
      <dgm:t>
        <a:bodyPr/>
        <a:lstStyle/>
        <a:p>
          <a:pPr latinLnBrk="1"/>
          <a:r>
            <a:rPr lang="ko-KR" altLang="en-US" sz="1600">
              <a:latin typeface="휴먼옛체" pitchFamily="18" charset="-127"/>
              <a:ea typeface="휴먼옛체" pitchFamily="18" charset="-127"/>
            </a:rPr>
            <a:t>교육 훈련 과정 홍보</a:t>
          </a:r>
          <a:r>
            <a:rPr lang="en-US" altLang="ko-KR" sz="1600">
              <a:latin typeface="휴먼옛체" pitchFamily="18" charset="-127"/>
              <a:ea typeface="휴먼옛체" pitchFamily="18" charset="-127"/>
            </a:rPr>
            <a:t>(</a:t>
          </a:r>
          <a:r>
            <a:rPr lang="ko-KR" altLang="en-US" sz="1600">
              <a:latin typeface="휴먼옛체" pitchFamily="18" charset="-127"/>
              <a:ea typeface="휴먼옛체" pitchFamily="18" charset="-127"/>
            </a:rPr>
            <a:t>전략기획실</a:t>
          </a:r>
          <a:r>
            <a:rPr lang="en-US" altLang="ko-KR" sz="1600">
              <a:latin typeface="휴먼옛체" pitchFamily="18" charset="-127"/>
              <a:ea typeface="휴먼옛체" pitchFamily="18" charset="-127"/>
            </a:rPr>
            <a:t>)</a:t>
          </a:r>
          <a:endParaRPr lang="ko-KR" altLang="en-US" sz="1600">
            <a:latin typeface="휴먼옛체" pitchFamily="18" charset="-127"/>
            <a:ea typeface="휴먼옛체" pitchFamily="18" charset="-127"/>
          </a:endParaRPr>
        </a:p>
      </dgm:t>
    </dgm:pt>
    <dgm:pt modelId="{1F853DB6-023C-4595-9FD4-14AB6FCBC72B}" type="parTrans" cxnId="{8FA12A2D-1174-4B9A-9EEC-C47F8C35A48A}">
      <dgm:prSet/>
      <dgm:spPr/>
      <dgm:t>
        <a:bodyPr/>
        <a:lstStyle/>
        <a:p>
          <a:pPr latinLnBrk="1"/>
          <a:endParaRPr lang="ko-KR" altLang="en-US" sz="1600">
            <a:latin typeface="휴먼옛체" pitchFamily="18" charset="-127"/>
            <a:ea typeface="휴먼옛체" pitchFamily="18" charset="-127"/>
          </a:endParaRPr>
        </a:p>
      </dgm:t>
    </dgm:pt>
    <dgm:pt modelId="{EDE177FE-FC5D-4597-B37B-EDD7ACAA0E5E}" type="sibTrans" cxnId="{8FA12A2D-1174-4B9A-9EEC-C47F8C35A48A}">
      <dgm:prSet/>
      <dgm:spPr/>
      <dgm:t>
        <a:bodyPr/>
        <a:lstStyle/>
        <a:p>
          <a:pPr latinLnBrk="1"/>
          <a:endParaRPr lang="ko-KR" altLang="en-US" sz="1600">
            <a:latin typeface="휴먼옛체" pitchFamily="18" charset="-127"/>
            <a:ea typeface="휴먼옛체" pitchFamily="18" charset="-127"/>
          </a:endParaRPr>
        </a:p>
      </dgm:t>
    </dgm:pt>
    <dgm:pt modelId="{8921E089-7FAE-4543-A5F0-DB539336EB06}">
      <dgm:prSet phldrT="[텍스트]" custT="1"/>
      <dgm:spPr/>
      <dgm:t>
        <a:bodyPr/>
        <a:lstStyle/>
        <a:p>
          <a:pPr latinLnBrk="1"/>
          <a:r>
            <a:rPr lang="en-US" altLang="ko-KR" sz="1600">
              <a:latin typeface="휴먼옛체" pitchFamily="18" charset="-127"/>
              <a:ea typeface="휴먼옛체" pitchFamily="18" charset="-127"/>
            </a:rPr>
            <a:t>3</a:t>
          </a:r>
          <a:r>
            <a:rPr lang="ko-KR" altLang="en-US" sz="1600">
              <a:latin typeface="휴먼옛체" pitchFamily="18" charset="-127"/>
              <a:ea typeface="휴먼옛체" pitchFamily="18" charset="-127"/>
            </a:rPr>
            <a:t>단계</a:t>
          </a:r>
        </a:p>
      </dgm:t>
    </dgm:pt>
    <dgm:pt modelId="{05442AE1-2501-492B-B232-217AD7273348}" type="parTrans" cxnId="{EE040941-5BC1-4853-9995-BC5E8D3274BA}">
      <dgm:prSet/>
      <dgm:spPr/>
      <dgm:t>
        <a:bodyPr/>
        <a:lstStyle/>
        <a:p>
          <a:pPr latinLnBrk="1"/>
          <a:endParaRPr lang="ko-KR" altLang="en-US" sz="1600">
            <a:latin typeface="휴먼옛체" pitchFamily="18" charset="-127"/>
            <a:ea typeface="휴먼옛체" pitchFamily="18" charset="-127"/>
          </a:endParaRPr>
        </a:p>
      </dgm:t>
    </dgm:pt>
    <dgm:pt modelId="{90F96DA9-EF12-42B7-8EDA-E091C6FA3EEE}" type="sibTrans" cxnId="{EE040941-5BC1-4853-9995-BC5E8D3274BA}">
      <dgm:prSet/>
      <dgm:spPr/>
      <dgm:t>
        <a:bodyPr/>
        <a:lstStyle/>
        <a:p>
          <a:pPr latinLnBrk="1"/>
          <a:endParaRPr lang="ko-KR" altLang="en-US" sz="1600">
            <a:latin typeface="휴먼옛체" pitchFamily="18" charset="-127"/>
            <a:ea typeface="휴먼옛체" pitchFamily="18" charset="-127"/>
          </a:endParaRPr>
        </a:p>
      </dgm:t>
    </dgm:pt>
    <dgm:pt modelId="{2836295D-37B0-41EB-8259-61F2C03B2CD6}">
      <dgm:prSet phldrT="[텍스트]" custT="1"/>
      <dgm:spPr/>
      <dgm:t>
        <a:bodyPr/>
        <a:lstStyle/>
        <a:p>
          <a:pPr latinLnBrk="1"/>
          <a:r>
            <a:rPr lang="ko-KR" altLang="en-US" sz="1600">
              <a:latin typeface="휴먼옛체" pitchFamily="18" charset="-127"/>
              <a:ea typeface="휴먼옛체" pitchFamily="18" charset="-127"/>
            </a:rPr>
            <a:t>훈련생 상담 및 등록</a:t>
          </a:r>
          <a:r>
            <a:rPr lang="en-US" altLang="ko-KR" sz="1600">
              <a:latin typeface="휴먼옛체" pitchFamily="18" charset="-127"/>
              <a:ea typeface="휴먼옛체" pitchFamily="18" charset="-127"/>
            </a:rPr>
            <a:t>(</a:t>
          </a:r>
          <a:r>
            <a:rPr lang="ko-KR" altLang="en-US" sz="1600" err="1">
              <a:latin typeface="휴먼옛체" pitchFamily="18" charset="-127"/>
              <a:ea typeface="휴먼옛체" pitchFamily="18" charset="-127"/>
            </a:rPr>
            <a:t>행정실</a:t>
          </a:r>
          <a:r>
            <a:rPr lang="en-US" altLang="ko-KR" sz="1600">
              <a:latin typeface="휴먼옛체" pitchFamily="18" charset="-127"/>
              <a:ea typeface="휴먼옛체" pitchFamily="18" charset="-127"/>
            </a:rPr>
            <a:t>)</a:t>
          </a:r>
          <a:endParaRPr lang="ko-KR" altLang="en-US" sz="1600">
            <a:latin typeface="휴먼옛체" pitchFamily="18" charset="-127"/>
            <a:ea typeface="휴먼옛체" pitchFamily="18" charset="-127"/>
          </a:endParaRPr>
        </a:p>
      </dgm:t>
    </dgm:pt>
    <dgm:pt modelId="{381350B9-AAA4-4CCB-B63A-DFBA9625B9BF}" type="parTrans" cxnId="{0907597E-37C4-4940-9C58-7C52BA9AEDCD}">
      <dgm:prSet/>
      <dgm:spPr/>
      <dgm:t>
        <a:bodyPr/>
        <a:lstStyle/>
        <a:p>
          <a:pPr latinLnBrk="1"/>
          <a:endParaRPr lang="ko-KR" altLang="en-US" sz="1600">
            <a:latin typeface="휴먼옛체" pitchFamily="18" charset="-127"/>
            <a:ea typeface="휴먼옛체" pitchFamily="18" charset="-127"/>
          </a:endParaRPr>
        </a:p>
      </dgm:t>
    </dgm:pt>
    <dgm:pt modelId="{513384C3-9827-41DD-A6EA-B13D9ED9DDAD}" type="sibTrans" cxnId="{0907597E-37C4-4940-9C58-7C52BA9AEDCD}">
      <dgm:prSet/>
      <dgm:spPr/>
      <dgm:t>
        <a:bodyPr/>
        <a:lstStyle/>
        <a:p>
          <a:pPr latinLnBrk="1"/>
          <a:endParaRPr lang="ko-KR" altLang="en-US" sz="1600">
            <a:latin typeface="휴먼옛체" pitchFamily="18" charset="-127"/>
            <a:ea typeface="휴먼옛체" pitchFamily="18" charset="-127"/>
          </a:endParaRPr>
        </a:p>
      </dgm:t>
    </dgm:pt>
    <dgm:pt modelId="{5BCDC186-08B5-44D5-97C0-4A21BE6DCD2F}">
      <dgm:prSet custT="1"/>
      <dgm:spPr/>
      <dgm:t>
        <a:bodyPr/>
        <a:lstStyle/>
        <a:p>
          <a:pPr latinLnBrk="1"/>
          <a:r>
            <a:rPr lang="en-US" altLang="ko-KR" sz="1600">
              <a:latin typeface="휴먼옛체" pitchFamily="18" charset="-127"/>
              <a:ea typeface="휴먼옛체" pitchFamily="18" charset="-127"/>
            </a:rPr>
            <a:t>4</a:t>
          </a:r>
          <a:r>
            <a:rPr lang="ko-KR" altLang="en-US" sz="1600">
              <a:latin typeface="휴먼옛체" pitchFamily="18" charset="-127"/>
              <a:ea typeface="휴먼옛체" pitchFamily="18" charset="-127"/>
            </a:rPr>
            <a:t>단계</a:t>
          </a:r>
        </a:p>
      </dgm:t>
    </dgm:pt>
    <dgm:pt modelId="{12861114-D636-4F66-914F-2E294EAA871D}" type="parTrans" cxnId="{31769EBB-E534-49CA-8387-89B7ABFF388D}">
      <dgm:prSet/>
      <dgm:spPr/>
      <dgm:t>
        <a:bodyPr/>
        <a:lstStyle/>
        <a:p>
          <a:pPr latinLnBrk="1"/>
          <a:endParaRPr lang="ko-KR" altLang="en-US" sz="1600">
            <a:latin typeface="휴먼옛체" pitchFamily="18" charset="-127"/>
            <a:ea typeface="휴먼옛체" pitchFamily="18" charset="-127"/>
          </a:endParaRPr>
        </a:p>
      </dgm:t>
    </dgm:pt>
    <dgm:pt modelId="{C0C9B5CF-1038-41BB-9DC6-3AA22FEF4AA1}" type="sibTrans" cxnId="{31769EBB-E534-49CA-8387-89B7ABFF388D}">
      <dgm:prSet/>
      <dgm:spPr/>
      <dgm:t>
        <a:bodyPr/>
        <a:lstStyle/>
        <a:p>
          <a:pPr latinLnBrk="1"/>
          <a:endParaRPr lang="ko-KR" altLang="en-US" sz="1600">
            <a:latin typeface="휴먼옛체" pitchFamily="18" charset="-127"/>
            <a:ea typeface="휴먼옛체" pitchFamily="18" charset="-127"/>
          </a:endParaRPr>
        </a:p>
      </dgm:t>
    </dgm:pt>
    <dgm:pt modelId="{01E4DE2C-474B-4744-A809-A6CE60ECD47F}">
      <dgm:prSet custT="1"/>
      <dgm:spPr/>
      <dgm:t>
        <a:bodyPr/>
        <a:lstStyle/>
        <a:p>
          <a:pPr latinLnBrk="1"/>
          <a:r>
            <a:rPr lang="en-US" altLang="ko-KR" sz="1600">
              <a:latin typeface="휴먼옛체" pitchFamily="18" charset="-127"/>
              <a:ea typeface="휴먼옛체" pitchFamily="18" charset="-127"/>
            </a:rPr>
            <a:t>5</a:t>
          </a:r>
          <a:r>
            <a:rPr lang="ko-KR" altLang="en-US" sz="1600">
              <a:latin typeface="휴먼옛체" pitchFamily="18" charset="-127"/>
              <a:ea typeface="휴먼옛체" pitchFamily="18" charset="-127"/>
            </a:rPr>
            <a:t>단계</a:t>
          </a:r>
        </a:p>
      </dgm:t>
    </dgm:pt>
    <dgm:pt modelId="{50520F0F-9615-45E3-9C3B-CA604610B520}" type="parTrans" cxnId="{FBC8932C-98F1-4AB3-909D-D715048915A9}">
      <dgm:prSet/>
      <dgm:spPr/>
      <dgm:t>
        <a:bodyPr/>
        <a:lstStyle/>
        <a:p>
          <a:pPr latinLnBrk="1"/>
          <a:endParaRPr lang="ko-KR" altLang="en-US" sz="1600">
            <a:latin typeface="휴먼옛체" pitchFamily="18" charset="-127"/>
            <a:ea typeface="휴먼옛체" pitchFamily="18" charset="-127"/>
          </a:endParaRPr>
        </a:p>
      </dgm:t>
    </dgm:pt>
    <dgm:pt modelId="{214A31A1-1CBB-4ECB-8C36-6501364212B3}" type="sibTrans" cxnId="{FBC8932C-98F1-4AB3-909D-D715048915A9}">
      <dgm:prSet/>
      <dgm:spPr/>
      <dgm:t>
        <a:bodyPr/>
        <a:lstStyle/>
        <a:p>
          <a:pPr latinLnBrk="1"/>
          <a:endParaRPr lang="ko-KR" altLang="en-US" sz="1600">
            <a:latin typeface="휴먼옛체" pitchFamily="18" charset="-127"/>
            <a:ea typeface="휴먼옛체" pitchFamily="18" charset="-127"/>
          </a:endParaRPr>
        </a:p>
      </dgm:t>
    </dgm:pt>
    <dgm:pt modelId="{0EBB7E8C-4D1B-4493-9B1E-78D9B78D57F5}">
      <dgm:prSet custT="1"/>
      <dgm:spPr/>
      <dgm:t>
        <a:bodyPr/>
        <a:lstStyle/>
        <a:p>
          <a:pPr latinLnBrk="1"/>
          <a:r>
            <a:rPr lang="ko-KR" altLang="en-US" sz="1600">
              <a:latin typeface="휴먼옛체" pitchFamily="18" charset="-127"/>
              <a:ea typeface="휴먼옛체" pitchFamily="18" charset="-127"/>
            </a:rPr>
            <a:t>훈련 진행</a:t>
          </a:r>
          <a:r>
            <a:rPr lang="en-US" altLang="ko-KR" sz="1600">
              <a:latin typeface="휴먼옛체" pitchFamily="18" charset="-127"/>
              <a:ea typeface="휴먼옛체" pitchFamily="18" charset="-127"/>
            </a:rPr>
            <a:t>(</a:t>
          </a:r>
          <a:r>
            <a:rPr lang="ko-KR" altLang="en-US" sz="1600">
              <a:latin typeface="휴먼옛체" pitchFamily="18" charset="-127"/>
              <a:ea typeface="휴먼옛체" pitchFamily="18" charset="-127"/>
            </a:rPr>
            <a:t>교무실</a:t>
          </a:r>
          <a:r>
            <a:rPr lang="en-US" altLang="ko-KR" sz="1600">
              <a:latin typeface="휴먼옛체" pitchFamily="18" charset="-127"/>
              <a:ea typeface="휴먼옛체" pitchFamily="18" charset="-127"/>
            </a:rPr>
            <a:t>, </a:t>
          </a:r>
          <a:r>
            <a:rPr lang="ko-KR" altLang="en-US" sz="1600" err="1">
              <a:latin typeface="휴먼옛체" pitchFamily="18" charset="-127"/>
              <a:ea typeface="휴먼옛체" pitchFamily="18" charset="-127"/>
            </a:rPr>
            <a:t>행정실</a:t>
          </a:r>
          <a:r>
            <a:rPr lang="en-US" altLang="ko-KR" sz="1600">
              <a:latin typeface="휴먼옛체" pitchFamily="18" charset="-127"/>
              <a:ea typeface="휴먼옛체" pitchFamily="18" charset="-127"/>
            </a:rPr>
            <a:t>)</a:t>
          </a:r>
          <a:endParaRPr lang="ko-KR" altLang="en-US" sz="1600">
            <a:latin typeface="휴먼옛체" pitchFamily="18" charset="-127"/>
            <a:ea typeface="휴먼옛체" pitchFamily="18" charset="-127"/>
          </a:endParaRPr>
        </a:p>
      </dgm:t>
    </dgm:pt>
    <dgm:pt modelId="{2D2C1913-3806-4D14-8CC7-78DA398BE007}" type="parTrans" cxnId="{E7A6FC60-A05B-4EF2-B81D-215C98141161}">
      <dgm:prSet/>
      <dgm:spPr/>
      <dgm:t>
        <a:bodyPr/>
        <a:lstStyle/>
        <a:p>
          <a:pPr latinLnBrk="1"/>
          <a:endParaRPr lang="ko-KR" altLang="en-US" sz="1600">
            <a:latin typeface="휴먼옛체" pitchFamily="18" charset="-127"/>
            <a:ea typeface="휴먼옛체" pitchFamily="18" charset="-127"/>
          </a:endParaRPr>
        </a:p>
      </dgm:t>
    </dgm:pt>
    <dgm:pt modelId="{C354B0D4-2E98-4DC0-9401-147E3250FF46}" type="sibTrans" cxnId="{E7A6FC60-A05B-4EF2-B81D-215C98141161}">
      <dgm:prSet/>
      <dgm:spPr/>
      <dgm:t>
        <a:bodyPr/>
        <a:lstStyle/>
        <a:p>
          <a:pPr latinLnBrk="1"/>
          <a:endParaRPr lang="ko-KR" altLang="en-US" sz="1600">
            <a:latin typeface="휴먼옛체" pitchFamily="18" charset="-127"/>
            <a:ea typeface="휴먼옛체" pitchFamily="18" charset="-127"/>
          </a:endParaRPr>
        </a:p>
      </dgm:t>
    </dgm:pt>
    <dgm:pt modelId="{DB76B19A-0AF2-4A80-A8FA-7D887F63522B}">
      <dgm:prSet custT="1"/>
      <dgm:spPr/>
      <dgm:t>
        <a:bodyPr/>
        <a:lstStyle/>
        <a:p>
          <a:pPr latinLnBrk="1"/>
          <a:r>
            <a:rPr lang="ko-KR" altLang="en-US" sz="1600">
              <a:latin typeface="휴먼옛체" pitchFamily="18" charset="-127"/>
              <a:ea typeface="휴먼옛체" pitchFamily="18" charset="-127"/>
            </a:rPr>
            <a:t>훈련 종료 후 관리</a:t>
          </a:r>
          <a:r>
            <a:rPr lang="en-US" altLang="ko-KR" sz="1600">
              <a:latin typeface="휴먼옛체" pitchFamily="18" charset="-127"/>
              <a:ea typeface="휴먼옛체" pitchFamily="18" charset="-127"/>
            </a:rPr>
            <a:t>(</a:t>
          </a:r>
          <a:r>
            <a:rPr lang="ko-KR" altLang="en-US" sz="1600">
              <a:latin typeface="휴먼옛체" pitchFamily="18" charset="-127"/>
              <a:ea typeface="휴먼옛체" pitchFamily="18" charset="-127"/>
            </a:rPr>
            <a:t>전략기획실</a:t>
          </a:r>
          <a:r>
            <a:rPr lang="en-US" altLang="ko-KR" sz="1600">
              <a:latin typeface="휴먼옛체" pitchFamily="18" charset="-127"/>
              <a:ea typeface="휴먼옛체" pitchFamily="18" charset="-127"/>
            </a:rPr>
            <a:t>, </a:t>
          </a:r>
          <a:r>
            <a:rPr lang="ko-KR" altLang="en-US" sz="1600" err="1">
              <a:latin typeface="휴먼옛체" pitchFamily="18" charset="-127"/>
              <a:ea typeface="휴먼옛체" pitchFamily="18" charset="-127"/>
            </a:rPr>
            <a:t>행정실</a:t>
          </a:r>
          <a:r>
            <a:rPr lang="en-US" altLang="ko-KR" sz="1600">
              <a:latin typeface="휴먼옛체" pitchFamily="18" charset="-127"/>
              <a:ea typeface="휴먼옛체" pitchFamily="18" charset="-127"/>
            </a:rPr>
            <a:t>)</a:t>
          </a:r>
          <a:endParaRPr lang="ko-KR" altLang="en-US" sz="1600">
            <a:latin typeface="휴먼옛체" pitchFamily="18" charset="-127"/>
            <a:ea typeface="휴먼옛체" pitchFamily="18" charset="-127"/>
          </a:endParaRPr>
        </a:p>
      </dgm:t>
    </dgm:pt>
    <dgm:pt modelId="{3B0B7055-3113-4EA2-8BA5-E02083BDA2EB}" type="parTrans" cxnId="{A9042C1E-EC4F-403A-B673-710D239D5520}">
      <dgm:prSet/>
      <dgm:spPr/>
      <dgm:t>
        <a:bodyPr/>
        <a:lstStyle/>
        <a:p>
          <a:pPr latinLnBrk="1"/>
          <a:endParaRPr lang="ko-KR" altLang="en-US" sz="1600">
            <a:latin typeface="휴먼옛체" pitchFamily="18" charset="-127"/>
            <a:ea typeface="휴먼옛체" pitchFamily="18" charset="-127"/>
          </a:endParaRPr>
        </a:p>
      </dgm:t>
    </dgm:pt>
    <dgm:pt modelId="{589B6423-0CE0-488E-8444-264B5F166678}" type="sibTrans" cxnId="{A9042C1E-EC4F-403A-B673-710D239D5520}">
      <dgm:prSet/>
      <dgm:spPr/>
      <dgm:t>
        <a:bodyPr/>
        <a:lstStyle/>
        <a:p>
          <a:pPr latinLnBrk="1"/>
          <a:endParaRPr lang="ko-KR" altLang="en-US" sz="1600">
            <a:latin typeface="휴먼옛체" pitchFamily="18" charset="-127"/>
            <a:ea typeface="휴먼옛체" pitchFamily="18" charset="-127"/>
          </a:endParaRPr>
        </a:p>
      </dgm:t>
    </dgm:pt>
    <dgm:pt modelId="{11F0B570-3A0D-49D3-8D33-C26F1FAE7B60}" type="pres">
      <dgm:prSet presAssocID="{75352050-A8BF-46CE-82E6-94DC42DF2865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FA99FD2-1A1F-4F74-90B3-C77D8B688DCE}" type="pres">
      <dgm:prSet presAssocID="{B1947FA7-01D7-49F7-BF84-1B482F0A0016}" presName="composite" presStyleCnt="0"/>
      <dgm:spPr/>
    </dgm:pt>
    <dgm:pt modelId="{28380212-96AB-4D47-95A6-C44F7438E653}" type="pres">
      <dgm:prSet presAssocID="{B1947FA7-01D7-49F7-BF84-1B482F0A0016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958498B-FC13-475E-9712-BB0C41BB04E7}" type="pres">
      <dgm:prSet presAssocID="{B1947FA7-01D7-49F7-BF84-1B482F0A0016}" presName="descendantText" presStyleLbl="alignAcc1" presStyleIdx="0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543E2AD4-312A-4853-BDBC-B5614B426FC1}" type="pres">
      <dgm:prSet presAssocID="{F5CBCEE0-9E70-4D0E-B48F-5325A000A531}" presName="sp" presStyleCnt="0"/>
      <dgm:spPr/>
    </dgm:pt>
    <dgm:pt modelId="{ECF90B43-3EF1-4836-B47B-99E76421F6B8}" type="pres">
      <dgm:prSet presAssocID="{01830272-E54F-42CA-91C7-D103D9DA5CE5}" presName="composite" presStyleCnt="0"/>
      <dgm:spPr/>
    </dgm:pt>
    <dgm:pt modelId="{B9CAEF7C-AF8A-46D7-9B8E-C0A44BE90FB4}" type="pres">
      <dgm:prSet presAssocID="{01830272-E54F-42CA-91C7-D103D9DA5CE5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897DEF68-9327-408E-85AF-98564056BF24}" type="pres">
      <dgm:prSet presAssocID="{01830272-E54F-42CA-91C7-D103D9DA5CE5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CE47B266-EF73-4BA2-8079-5E722EC85D96}" type="pres">
      <dgm:prSet presAssocID="{CCEB7736-3ADF-4271-8A97-442022C684B0}" presName="sp" presStyleCnt="0"/>
      <dgm:spPr/>
    </dgm:pt>
    <dgm:pt modelId="{B8788153-3738-43A2-B4FE-82E285B199FC}" type="pres">
      <dgm:prSet presAssocID="{8921E089-7FAE-4543-A5F0-DB539336EB06}" presName="composite" presStyleCnt="0"/>
      <dgm:spPr/>
    </dgm:pt>
    <dgm:pt modelId="{B2F82A00-46AC-4BAE-A8E1-77808F661D20}" type="pres">
      <dgm:prSet presAssocID="{8921E089-7FAE-4543-A5F0-DB539336EB06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D394C92-52A0-4D18-BCD1-804654F02790}" type="pres">
      <dgm:prSet presAssocID="{8921E089-7FAE-4543-A5F0-DB539336EB06}" presName="descendantText" presStyleLbl="alignAcc1" presStyleIdx="2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CC53A765-13FD-4726-AD6C-4249BAE33B19}" type="pres">
      <dgm:prSet presAssocID="{90F96DA9-EF12-42B7-8EDA-E091C6FA3EEE}" presName="sp" presStyleCnt="0"/>
      <dgm:spPr/>
    </dgm:pt>
    <dgm:pt modelId="{18AB0550-371E-4505-84E4-3B1AEDB88350}" type="pres">
      <dgm:prSet presAssocID="{5BCDC186-08B5-44D5-97C0-4A21BE6DCD2F}" presName="composite" presStyleCnt="0"/>
      <dgm:spPr/>
    </dgm:pt>
    <dgm:pt modelId="{254AB682-4D3C-436C-80E3-748280C86088}" type="pres">
      <dgm:prSet presAssocID="{5BCDC186-08B5-44D5-97C0-4A21BE6DCD2F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410891E-A0A0-49F7-B25A-3C2E0421E580}" type="pres">
      <dgm:prSet presAssocID="{5BCDC186-08B5-44D5-97C0-4A21BE6DCD2F}" presName="descendantText" presStyleLbl="alignAcc1" presStyleIdx="3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9BCA6F43-B9B5-4D0A-A92E-E0F1523B1EEF}" type="pres">
      <dgm:prSet presAssocID="{C0C9B5CF-1038-41BB-9DC6-3AA22FEF4AA1}" presName="sp" presStyleCnt="0"/>
      <dgm:spPr/>
    </dgm:pt>
    <dgm:pt modelId="{6583F445-8D3A-4C58-BABF-5A25C1007D74}" type="pres">
      <dgm:prSet presAssocID="{01E4DE2C-474B-4744-A809-A6CE60ECD47F}" presName="composite" presStyleCnt="0"/>
      <dgm:spPr/>
    </dgm:pt>
    <dgm:pt modelId="{2F30D90C-347F-4973-9C07-5FC18C90A5DE}" type="pres">
      <dgm:prSet presAssocID="{01E4DE2C-474B-4744-A809-A6CE60ECD47F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119EF302-19BA-4AC5-8040-1E813CE77B7E}" type="pres">
      <dgm:prSet presAssocID="{01E4DE2C-474B-4744-A809-A6CE60ECD47F}" presName="descendantText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B752412C-D04C-4B4A-ACA0-59A622E7AD12}" type="presOf" srcId="{DB76B19A-0AF2-4A80-A8FA-7D887F63522B}" destId="{119EF302-19BA-4AC5-8040-1E813CE77B7E}" srcOrd="0" destOrd="0" presId="urn:microsoft.com/office/officeart/2005/8/layout/chevron2"/>
    <dgm:cxn modelId="{31769EBB-E534-49CA-8387-89B7ABFF388D}" srcId="{75352050-A8BF-46CE-82E6-94DC42DF2865}" destId="{5BCDC186-08B5-44D5-97C0-4A21BE6DCD2F}" srcOrd="3" destOrd="0" parTransId="{12861114-D636-4F66-914F-2E294EAA871D}" sibTransId="{C0C9B5CF-1038-41BB-9DC6-3AA22FEF4AA1}"/>
    <dgm:cxn modelId="{0E2FA52D-20C9-464D-8ABD-AEF1BC7264FC}" srcId="{75352050-A8BF-46CE-82E6-94DC42DF2865}" destId="{B1947FA7-01D7-49F7-BF84-1B482F0A0016}" srcOrd="0" destOrd="0" parTransId="{0C48515C-B4BB-4AB5-8783-727D791130E9}" sibTransId="{F5CBCEE0-9E70-4D0E-B48F-5325A000A531}"/>
    <dgm:cxn modelId="{FBC8932C-98F1-4AB3-909D-D715048915A9}" srcId="{75352050-A8BF-46CE-82E6-94DC42DF2865}" destId="{01E4DE2C-474B-4744-A809-A6CE60ECD47F}" srcOrd="4" destOrd="0" parTransId="{50520F0F-9615-45E3-9C3B-CA604610B520}" sibTransId="{214A31A1-1CBB-4ECB-8C36-6501364212B3}"/>
    <dgm:cxn modelId="{0907597E-37C4-4940-9C58-7C52BA9AEDCD}" srcId="{8921E089-7FAE-4543-A5F0-DB539336EB06}" destId="{2836295D-37B0-41EB-8259-61F2C03B2CD6}" srcOrd="0" destOrd="0" parTransId="{381350B9-AAA4-4CCB-B63A-DFBA9625B9BF}" sibTransId="{513384C3-9827-41DD-A6EA-B13D9ED9DDAD}"/>
    <dgm:cxn modelId="{1CB3F0EE-44AC-4888-9B36-2672D0BC0638}" type="presOf" srcId="{5BCDC186-08B5-44D5-97C0-4A21BE6DCD2F}" destId="{254AB682-4D3C-436C-80E3-748280C86088}" srcOrd="0" destOrd="0" presId="urn:microsoft.com/office/officeart/2005/8/layout/chevron2"/>
    <dgm:cxn modelId="{EE040941-5BC1-4853-9995-BC5E8D3274BA}" srcId="{75352050-A8BF-46CE-82E6-94DC42DF2865}" destId="{8921E089-7FAE-4543-A5F0-DB539336EB06}" srcOrd="2" destOrd="0" parTransId="{05442AE1-2501-492B-B232-217AD7273348}" sibTransId="{90F96DA9-EF12-42B7-8EDA-E091C6FA3EEE}"/>
    <dgm:cxn modelId="{C58CBA1B-524D-49DE-9B57-7BE92B080F95}" type="presOf" srcId="{75352050-A8BF-46CE-82E6-94DC42DF2865}" destId="{11F0B570-3A0D-49D3-8D33-C26F1FAE7B60}" srcOrd="0" destOrd="0" presId="urn:microsoft.com/office/officeart/2005/8/layout/chevron2"/>
    <dgm:cxn modelId="{C439ADE9-72F2-4DDA-9BA0-AB86D61BB86F}" type="presOf" srcId="{0EBB7E8C-4D1B-4493-9B1E-78D9B78D57F5}" destId="{D410891E-A0A0-49F7-B25A-3C2E0421E580}" srcOrd="0" destOrd="0" presId="urn:microsoft.com/office/officeart/2005/8/layout/chevron2"/>
    <dgm:cxn modelId="{59855AB7-FB8F-4FD2-873B-6A3C2DB30F1B}" type="presOf" srcId="{01830272-E54F-42CA-91C7-D103D9DA5CE5}" destId="{B9CAEF7C-AF8A-46D7-9B8E-C0A44BE90FB4}" srcOrd="0" destOrd="0" presId="urn:microsoft.com/office/officeart/2005/8/layout/chevron2"/>
    <dgm:cxn modelId="{4B9F6A9A-D710-479A-ABD1-C33E00608B05}" type="presOf" srcId="{2836295D-37B0-41EB-8259-61F2C03B2CD6}" destId="{DD394C92-52A0-4D18-BCD1-804654F02790}" srcOrd="0" destOrd="0" presId="urn:microsoft.com/office/officeart/2005/8/layout/chevron2"/>
    <dgm:cxn modelId="{91ABA655-52AF-4A52-9DE1-22078B152F26}" type="presOf" srcId="{8921E089-7FAE-4543-A5F0-DB539336EB06}" destId="{B2F82A00-46AC-4BAE-A8E1-77808F661D20}" srcOrd="0" destOrd="0" presId="urn:microsoft.com/office/officeart/2005/8/layout/chevron2"/>
    <dgm:cxn modelId="{1CE6D6E5-AD28-4191-A3B0-B79702C51AE1}" srcId="{75352050-A8BF-46CE-82E6-94DC42DF2865}" destId="{01830272-E54F-42CA-91C7-D103D9DA5CE5}" srcOrd="1" destOrd="0" parTransId="{4CC0A820-6695-4FB2-BD1B-C05EA383BF2D}" sibTransId="{CCEB7736-3ADF-4271-8A97-442022C684B0}"/>
    <dgm:cxn modelId="{E7A6FC60-A05B-4EF2-B81D-215C98141161}" srcId="{5BCDC186-08B5-44D5-97C0-4A21BE6DCD2F}" destId="{0EBB7E8C-4D1B-4493-9B1E-78D9B78D57F5}" srcOrd="0" destOrd="0" parTransId="{2D2C1913-3806-4D14-8CC7-78DA398BE007}" sibTransId="{C354B0D4-2E98-4DC0-9401-147E3250FF46}"/>
    <dgm:cxn modelId="{104DE347-1761-4C50-AAE5-077DE72FAB0C}" type="presOf" srcId="{01E4DE2C-474B-4744-A809-A6CE60ECD47F}" destId="{2F30D90C-347F-4973-9C07-5FC18C90A5DE}" srcOrd="0" destOrd="0" presId="urn:microsoft.com/office/officeart/2005/8/layout/chevron2"/>
    <dgm:cxn modelId="{5C4294DE-3FDC-4A44-B3C7-01DF33C226CD}" srcId="{B1947FA7-01D7-49F7-BF84-1B482F0A0016}" destId="{05894AF0-8C65-4ABC-A54B-32C95831EFD3}" srcOrd="0" destOrd="0" parTransId="{25779C0D-F301-4809-869B-0F45E578AFB0}" sibTransId="{C976A2E8-E666-49DD-88C4-9E2D5F145647}"/>
    <dgm:cxn modelId="{A9042C1E-EC4F-403A-B673-710D239D5520}" srcId="{01E4DE2C-474B-4744-A809-A6CE60ECD47F}" destId="{DB76B19A-0AF2-4A80-A8FA-7D887F63522B}" srcOrd="0" destOrd="0" parTransId="{3B0B7055-3113-4EA2-8BA5-E02083BDA2EB}" sibTransId="{589B6423-0CE0-488E-8444-264B5F166678}"/>
    <dgm:cxn modelId="{B5EE37D1-B97D-4F75-9D2D-245B2692B0AC}" type="presOf" srcId="{05894AF0-8C65-4ABC-A54B-32C95831EFD3}" destId="{6958498B-FC13-475E-9712-BB0C41BB04E7}" srcOrd="0" destOrd="0" presId="urn:microsoft.com/office/officeart/2005/8/layout/chevron2"/>
    <dgm:cxn modelId="{8FA12A2D-1174-4B9A-9EEC-C47F8C35A48A}" srcId="{01830272-E54F-42CA-91C7-D103D9DA5CE5}" destId="{F816A127-3594-4CF1-8F7A-5993D67493F0}" srcOrd="0" destOrd="0" parTransId="{1F853DB6-023C-4595-9FD4-14AB6FCBC72B}" sibTransId="{EDE177FE-FC5D-4597-B37B-EDD7ACAA0E5E}"/>
    <dgm:cxn modelId="{5C0B987C-7CFC-4166-8788-F0941F3985AD}" type="presOf" srcId="{F816A127-3594-4CF1-8F7A-5993D67493F0}" destId="{897DEF68-9327-408E-85AF-98564056BF24}" srcOrd="0" destOrd="0" presId="urn:microsoft.com/office/officeart/2005/8/layout/chevron2"/>
    <dgm:cxn modelId="{4A2E5C3B-2D4C-4E05-BBE6-F3DF40C8978D}" type="presOf" srcId="{B1947FA7-01D7-49F7-BF84-1B482F0A0016}" destId="{28380212-96AB-4D47-95A6-C44F7438E653}" srcOrd="0" destOrd="0" presId="urn:microsoft.com/office/officeart/2005/8/layout/chevron2"/>
    <dgm:cxn modelId="{296031D6-4023-4FDB-AD90-5339A5211271}" type="presParOf" srcId="{11F0B570-3A0D-49D3-8D33-C26F1FAE7B60}" destId="{AFA99FD2-1A1F-4F74-90B3-C77D8B688DCE}" srcOrd="0" destOrd="0" presId="urn:microsoft.com/office/officeart/2005/8/layout/chevron2"/>
    <dgm:cxn modelId="{7551174D-DF05-4A65-B39B-3FC228475C6A}" type="presParOf" srcId="{AFA99FD2-1A1F-4F74-90B3-C77D8B688DCE}" destId="{28380212-96AB-4D47-95A6-C44F7438E653}" srcOrd="0" destOrd="0" presId="urn:microsoft.com/office/officeart/2005/8/layout/chevron2"/>
    <dgm:cxn modelId="{8382C690-99A4-48EA-A6DD-91A949205D56}" type="presParOf" srcId="{AFA99FD2-1A1F-4F74-90B3-C77D8B688DCE}" destId="{6958498B-FC13-475E-9712-BB0C41BB04E7}" srcOrd="1" destOrd="0" presId="urn:microsoft.com/office/officeart/2005/8/layout/chevron2"/>
    <dgm:cxn modelId="{D91DE374-4470-45C4-89C7-66208FE468E8}" type="presParOf" srcId="{11F0B570-3A0D-49D3-8D33-C26F1FAE7B60}" destId="{543E2AD4-312A-4853-BDBC-B5614B426FC1}" srcOrd="1" destOrd="0" presId="urn:microsoft.com/office/officeart/2005/8/layout/chevron2"/>
    <dgm:cxn modelId="{029C8E2F-39D4-4C20-906B-5AC05B89DB61}" type="presParOf" srcId="{11F0B570-3A0D-49D3-8D33-C26F1FAE7B60}" destId="{ECF90B43-3EF1-4836-B47B-99E76421F6B8}" srcOrd="2" destOrd="0" presId="urn:microsoft.com/office/officeart/2005/8/layout/chevron2"/>
    <dgm:cxn modelId="{FDD43D67-0930-4282-B5FA-300113D63E25}" type="presParOf" srcId="{ECF90B43-3EF1-4836-B47B-99E76421F6B8}" destId="{B9CAEF7C-AF8A-46D7-9B8E-C0A44BE90FB4}" srcOrd="0" destOrd="0" presId="urn:microsoft.com/office/officeart/2005/8/layout/chevron2"/>
    <dgm:cxn modelId="{7968E449-5426-4F05-8D05-0498CDC65039}" type="presParOf" srcId="{ECF90B43-3EF1-4836-B47B-99E76421F6B8}" destId="{897DEF68-9327-408E-85AF-98564056BF24}" srcOrd="1" destOrd="0" presId="urn:microsoft.com/office/officeart/2005/8/layout/chevron2"/>
    <dgm:cxn modelId="{EF29E8E0-4977-49B9-8AD5-F41611C75E82}" type="presParOf" srcId="{11F0B570-3A0D-49D3-8D33-C26F1FAE7B60}" destId="{CE47B266-EF73-4BA2-8079-5E722EC85D96}" srcOrd="3" destOrd="0" presId="urn:microsoft.com/office/officeart/2005/8/layout/chevron2"/>
    <dgm:cxn modelId="{DF3EDAEA-F3DF-4C8A-9F7C-23BF1983BA0F}" type="presParOf" srcId="{11F0B570-3A0D-49D3-8D33-C26F1FAE7B60}" destId="{B8788153-3738-43A2-B4FE-82E285B199FC}" srcOrd="4" destOrd="0" presId="urn:microsoft.com/office/officeart/2005/8/layout/chevron2"/>
    <dgm:cxn modelId="{2C4B2E3B-4600-4F78-AA06-4C22F307EC3D}" type="presParOf" srcId="{B8788153-3738-43A2-B4FE-82E285B199FC}" destId="{B2F82A00-46AC-4BAE-A8E1-77808F661D20}" srcOrd="0" destOrd="0" presId="urn:microsoft.com/office/officeart/2005/8/layout/chevron2"/>
    <dgm:cxn modelId="{A515F6C3-4E84-4056-AD46-0413E5E15D2D}" type="presParOf" srcId="{B8788153-3738-43A2-B4FE-82E285B199FC}" destId="{DD394C92-52A0-4D18-BCD1-804654F02790}" srcOrd="1" destOrd="0" presId="urn:microsoft.com/office/officeart/2005/8/layout/chevron2"/>
    <dgm:cxn modelId="{6F2DD5D3-EBFF-47F1-99A4-32F6600828EC}" type="presParOf" srcId="{11F0B570-3A0D-49D3-8D33-C26F1FAE7B60}" destId="{CC53A765-13FD-4726-AD6C-4249BAE33B19}" srcOrd="5" destOrd="0" presId="urn:microsoft.com/office/officeart/2005/8/layout/chevron2"/>
    <dgm:cxn modelId="{D40858B0-5FD6-40D9-A52C-E278F69964A5}" type="presParOf" srcId="{11F0B570-3A0D-49D3-8D33-C26F1FAE7B60}" destId="{18AB0550-371E-4505-84E4-3B1AEDB88350}" srcOrd="6" destOrd="0" presId="urn:microsoft.com/office/officeart/2005/8/layout/chevron2"/>
    <dgm:cxn modelId="{F23A94DF-B7B5-49F5-B262-DEEE28B155FE}" type="presParOf" srcId="{18AB0550-371E-4505-84E4-3B1AEDB88350}" destId="{254AB682-4D3C-436C-80E3-748280C86088}" srcOrd="0" destOrd="0" presId="urn:microsoft.com/office/officeart/2005/8/layout/chevron2"/>
    <dgm:cxn modelId="{C7BD142A-2729-46CA-9581-2EBFB8A77797}" type="presParOf" srcId="{18AB0550-371E-4505-84E4-3B1AEDB88350}" destId="{D410891E-A0A0-49F7-B25A-3C2E0421E580}" srcOrd="1" destOrd="0" presId="urn:microsoft.com/office/officeart/2005/8/layout/chevron2"/>
    <dgm:cxn modelId="{3E8A2360-F101-419B-A974-EB9816666E5B}" type="presParOf" srcId="{11F0B570-3A0D-49D3-8D33-C26F1FAE7B60}" destId="{9BCA6F43-B9B5-4D0A-A92E-E0F1523B1EEF}" srcOrd="7" destOrd="0" presId="urn:microsoft.com/office/officeart/2005/8/layout/chevron2"/>
    <dgm:cxn modelId="{EC9BFF8C-9B54-4592-9990-52539BE14A49}" type="presParOf" srcId="{11F0B570-3A0D-49D3-8D33-C26F1FAE7B60}" destId="{6583F445-8D3A-4C58-BABF-5A25C1007D74}" srcOrd="8" destOrd="0" presId="urn:microsoft.com/office/officeart/2005/8/layout/chevron2"/>
    <dgm:cxn modelId="{1DE48A08-20E7-4776-B5EC-3E54C0F6CC37}" type="presParOf" srcId="{6583F445-8D3A-4C58-BABF-5A25C1007D74}" destId="{2F30D90C-347F-4973-9C07-5FC18C90A5DE}" srcOrd="0" destOrd="0" presId="urn:microsoft.com/office/officeart/2005/8/layout/chevron2"/>
    <dgm:cxn modelId="{2681FD11-7200-418F-A6A9-CCD0D96D4732}" type="presParOf" srcId="{6583F445-8D3A-4C58-BABF-5A25C1007D74}" destId="{119EF302-19BA-4AC5-8040-1E813CE77B7E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C6B3D3B-A31F-466C-BD3D-68028D549606}" type="doc">
      <dgm:prSet loTypeId="urn:microsoft.com/office/officeart/2005/8/layout/hProcess3" loCatId="process" qsTypeId="urn:microsoft.com/office/officeart/2005/8/quickstyle/3d1" qsCatId="3D" csTypeId="urn:microsoft.com/office/officeart/2005/8/colors/accent1_2" csCatId="accent1" phldr="1"/>
      <dgm:spPr/>
    </dgm:pt>
    <dgm:pt modelId="{3BD0938D-B784-4D78-8CCE-B8B401D7969C}">
      <dgm:prSet phldrT="[텍스트]" custT="1"/>
      <dgm:spPr/>
      <dgm:t>
        <a:bodyPr/>
        <a:lstStyle/>
        <a:p>
          <a:pPr latinLnBrk="1"/>
          <a:r>
            <a:rPr lang="ko-KR" altLang="en-US" sz="1600">
              <a:latin typeface="휴먼옛체" pitchFamily="18" charset="-127"/>
              <a:ea typeface="휴먼옛체" pitchFamily="18" charset="-127"/>
            </a:rPr>
            <a:t>원장</a:t>
          </a:r>
        </a:p>
      </dgm:t>
    </dgm:pt>
    <dgm:pt modelId="{A0B3F9DD-E04D-4F6A-9849-B858CE8B053F}" type="parTrans" cxnId="{81874BE5-61E4-41FE-9813-BE19D33B4709}">
      <dgm:prSet/>
      <dgm:spPr/>
      <dgm:t>
        <a:bodyPr/>
        <a:lstStyle/>
        <a:p>
          <a:pPr latinLnBrk="1"/>
          <a:endParaRPr lang="ko-KR" altLang="en-US" sz="1600">
            <a:latin typeface="휴먼옛체" pitchFamily="18" charset="-127"/>
            <a:ea typeface="휴먼옛체" pitchFamily="18" charset="-127"/>
          </a:endParaRPr>
        </a:p>
      </dgm:t>
    </dgm:pt>
    <dgm:pt modelId="{4C7E3D0D-4E86-4CEE-B466-9262C51B4A9F}" type="sibTrans" cxnId="{81874BE5-61E4-41FE-9813-BE19D33B4709}">
      <dgm:prSet/>
      <dgm:spPr/>
      <dgm:t>
        <a:bodyPr/>
        <a:lstStyle/>
        <a:p>
          <a:pPr latinLnBrk="1"/>
          <a:endParaRPr lang="ko-KR" altLang="en-US" sz="1600">
            <a:latin typeface="휴먼옛체" pitchFamily="18" charset="-127"/>
            <a:ea typeface="휴먼옛체" pitchFamily="18" charset="-127"/>
          </a:endParaRPr>
        </a:p>
      </dgm:t>
    </dgm:pt>
    <dgm:pt modelId="{88A7EEB1-D0CF-4217-9C62-1AB1E683D508}" type="pres">
      <dgm:prSet presAssocID="{FC6B3D3B-A31F-466C-BD3D-68028D549606}" presName="Name0" presStyleCnt="0">
        <dgm:presLayoutVars>
          <dgm:dir/>
          <dgm:animLvl val="lvl"/>
          <dgm:resizeHandles val="exact"/>
        </dgm:presLayoutVars>
      </dgm:prSet>
      <dgm:spPr/>
    </dgm:pt>
    <dgm:pt modelId="{D1A5BE58-268B-4565-9BF3-A451C7151E35}" type="pres">
      <dgm:prSet presAssocID="{FC6B3D3B-A31F-466C-BD3D-68028D549606}" presName="dummy" presStyleCnt="0"/>
      <dgm:spPr/>
    </dgm:pt>
    <dgm:pt modelId="{0367BBE3-6151-4024-A1A5-8D1B9B666C86}" type="pres">
      <dgm:prSet presAssocID="{FC6B3D3B-A31F-466C-BD3D-68028D549606}" presName="linH" presStyleCnt="0"/>
      <dgm:spPr/>
    </dgm:pt>
    <dgm:pt modelId="{E3132D18-293F-4675-80B2-0B93573F57B0}" type="pres">
      <dgm:prSet presAssocID="{FC6B3D3B-A31F-466C-BD3D-68028D549606}" presName="padding1" presStyleCnt="0"/>
      <dgm:spPr/>
    </dgm:pt>
    <dgm:pt modelId="{489C53FE-C827-4B5D-AB69-416F9CD26183}" type="pres">
      <dgm:prSet presAssocID="{3BD0938D-B784-4D78-8CCE-B8B401D7969C}" presName="linV" presStyleCnt="0"/>
      <dgm:spPr/>
    </dgm:pt>
    <dgm:pt modelId="{72CD0538-A30B-4931-A590-65B2109E40AE}" type="pres">
      <dgm:prSet presAssocID="{3BD0938D-B784-4D78-8CCE-B8B401D7969C}" presName="spVertical1" presStyleCnt="0"/>
      <dgm:spPr/>
    </dgm:pt>
    <dgm:pt modelId="{ABE99697-87AF-4018-9E01-93BA829A1FE1}" type="pres">
      <dgm:prSet presAssocID="{3BD0938D-B784-4D78-8CCE-B8B401D7969C}" presName="parTx" presStyleLbl="revTx" presStyleIdx="0" presStyleCnt="1" custLinFactNeighborX="-9090" custLinFactNeighborY="209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91FA0B8-51C2-47D9-AF46-732A5CE845F3}" type="pres">
      <dgm:prSet presAssocID="{3BD0938D-B784-4D78-8CCE-B8B401D7969C}" presName="spVertical2" presStyleCnt="0"/>
      <dgm:spPr/>
    </dgm:pt>
    <dgm:pt modelId="{598251D2-54C9-415A-A3ED-C0F63CED779A}" type="pres">
      <dgm:prSet presAssocID="{3BD0938D-B784-4D78-8CCE-B8B401D7969C}" presName="spVertical3" presStyleCnt="0"/>
      <dgm:spPr/>
    </dgm:pt>
    <dgm:pt modelId="{80D0DCF0-5895-4E65-91BF-EE26CA6988B0}" type="pres">
      <dgm:prSet presAssocID="{FC6B3D3B-A31F-466C-BD3D-68028D549606}" presName="padding2" presStyleCnt="0"/>
      <dgm:spPr/>
    </dgm:pt>
    <dgm:pt modelId="{38316B6B-E1D5-4ACC-A62D-77FB962011FA}" type="pres">
      <dgm:prSet presAssocID="{FC6B3D3B-A31F-466C-BD3D-68028D549606}" presName="negArrow" presStyleCnt="0"/>
      <dgm:spPr/>
    </dgm:pt>
    <dgm:pt modelId="{3C7146DA-AA8A-4FA4-97C7-D088858296EB}" type="pres">
      <dgm:prSet presAssocID="{FC6B3D3B-A31F-466C-BD3D-68028D549606}" presName="backgroundArrow" presStyleLbl="node1" presStyleIdx="0" presStyleCnt="1"/>
      <dgm:spPr/>
    </dgm:pt>
  </dgm:ptLst>
  <dgm:cxnLst>
    <dgm:cxn modelId="{43BBF8A3-00B7-4D18-86F0-6BD2DE2C996E}" type="presOf" srcId="{3BD0938D-B784-4D78-8CCE-B8B401D7969C}" destId="{ABE99697-87AF-4018-9E01-93BA829A1FE1}" srcOrd="0" destOrd="0" presId="urn:microsoft.com/office/officeart/2005/8/layout/hProcess3"/>
    <dgm:cxn modelId="{81874BE5-61E4-41FE-9813-BE19D33B4709}" srcId="{FC6B3D3B-A31F-466C-BD3D-68028D549606}" destId="{3BD0938D-B784-4D78-8CCE-B8B401D7969C}" srcOrd="0" destOrd="0" parTransId="{A0B3F9DD-E04D-4F6A-9849-B858CE8B053F}" sibTransId="{4C7E3D0D-4E86-4CEE-B466-9262C51B4A9F}"/>
    <dgm:cxn modelId="{EE1972C4-B9A0-4D9F-AA7F-06A1F1AE656D}" type="presOf" srcId="{FC6B3D3B-A31F-466C-BD3D-68028D549606}" destId="{88A7EEB1-D0CF-4217-9C62-1AB1E683D508}" srcOrd="0" destOrd="0" presId="urn:microsoft.com/office/officeart/2005/8/layout/hProcess3"/>
    <dgm:cxn modelId="{A903CB81-05E0-4222-91A9-A1EDC40511C8}" type="presParOf" srcId="{88A7EEB1-D0CF-4217-9C62-1AB1E683D508}" destId="{D1A5BE58-268B-4565-9BF3-A451C7151E35}" srcOrd="0" destOrd="0" presId="urn:microsoft.com/office/officeart/2005/8/layout/hProcess3"/>
    <dgm:cxn modelId="{D07E1AF0-3C73-4F91-851F-837823A22061}" type="presParOf" srcId="{88A7EEB1-D0CF-4217-9C62-1AB1E683D508}" destId="{0367BBE3-6151-4024-A1A5-8D1B9B666C86}" srcOrd="1" destOrd="0" presId="urn:microsoft.com/office/officeart/2005/8/layout/hProcess3"/>
    <dgm:cxn modelId="{0C7EF094-AB34-4ECD-A51A-7FF9494F3D26}" type="presParOf" srcId="{0367BBE3-6151-4024-A1A5-8D1B9B666C86}" destId="{E3132D18-293F-4675-80B2-0B93573F57B0}" srcOrd="0" destOrd="0" presId="urn:microsoft.com/office/officeart/2005/8/layout/hProcess3"/>
    <dgm:cxn modelId="{ADD07776-E737-4FAB-820D-0EE010A624D4}" type="presParOf" srcId="{0367BBE3-6151-4024-A1A5-8D1B9B666C86}" destId="{489C53FE-C827-4B5D-AB69-416F9CD26183}" srcOrd="1" destOrd="0" presId="urn:microsoft.com/office/officeart/2005/8/layout/hProcess3"/>
    <dgm:cxn modelId="{6CA12255-9C4A-41AF-A896-70D168373BCF}" type="presParOf" srcId="{489C53FE-C827-4B5D-AB69-416F9CD26183}" destId="{72CD0538-A30B-4931-A590-65B2109E40AE}" srcOrd="0" destOrd="0" presId="urn:microsoft.com/office/officeart/2005/8/layout/hProcess3"/>
    <dgm:cxn modelId="{739B9886-13CB-46E0-841F-E33C84D3341D}" type="presParOf" srcId="{489C53FE-C827-4B5D-AB69-416F9CD26183}" destId="{ABE99697-87AF-4018-9E01-93BA829A1FE1}" srcOrd="1" destOrd="0" presId="urn:microsoft.com/office/officeart/2005/8/layout/hProcess3"/>
    <dgm:cxn modelId="{63A7B34D-88D5-4A3B-A558-AF1BB4912221}" type="presParOf" srcId="{489C53FE-C827-4B5D-AB69-416F9CD26183}" destId="{D91FA0B8-51C2-47D9-AF46-732A5CE845F3}" srcOrd="2" destOrd="0" presId="urn:microsoft.com/office/officeart/2005/8/layout/hProcess3"/>
    <dgm:cxn modelId="{44A3EC5D-A643-4E0A-B36E-2639E6C3839C}" type="presParOf" srcId="{489C53FE-C827-4B5D-AB69-416F9CD26183}" destId="{598251D2-54C9-415A-A3ED-C0F63CED779A}" srcOrd="3" destOrd="0" presId="urn:microsoft.com/office/officeart/2005/8/layout/hProcess3"/>
    <dgm:cxn modelId="{04E5395F-E1D1-4827-9D26-4B21BDE5CB03}" type="presParOf" srcId="{0367BBE3-6151-4024-A1A5-8D1B9B666C86}" destId="{80D0DCF0-5895-4E65-91BF-EE26CA6988B0}" srcOrd="2" destOrd="0" presId="urn:microsoft.com/office/officeart/2005/8/layout/hProcess3"/>
    <dgm:cxn modelId="{AD16FF05-B830-4F06-8A6A-B2F019EAE359}" type="presParOf" srcId="{0367BBE3-6151-4024-A1A5-8D1B9B666C86}" destId="{38316B6B-E1D5-4ACC-A62D-77FB962011FA}" srcOrd="3" destOrd="0" presId="urn:microsoft.com/office/officeart/2005/8/layout/hProcess3"/>
    <dgm:cxn modelId="{177DB1BC-6B4E-4A7D-BD7C-EBD33A28634A}" type="presParOf" srcId="{0367BBE3-6151-4024-A1A5-8D1B9B666C86}" destId="{3C7146DA-AA8A-4FA4-97C7-D088858296EB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C6B3D3B-A31F-466C-BD3D-68028D549606}" type="doc">
      <dgm:prSet loTypeId="urn:microsoft.com/office/officeart/2005/8/layout/hProcess3" loCatId="process" qsTypeId="urn:microsoft.com/office/officeart/2005/8/quickstyle/3d1" qsCatId="3D" csTypeId="urn:microsoft.com/office/officeart/2005/8/colors/accent1_2" csCatId="accent1" phldr="1"/>
      <dgm:spPr/>
    </dgm:pt>
    <dgm:pt modelId="{3BD0938D-B784-4D78-8CCE-B8B401D7969C}">
      <dgm:prSet phldrT="[텍스트]" custT="1"/>
      <dgm:spPr/>
      <dgm:t>
        <a:bodyPr/>
        <a:lstStyle/>
        <a:p>
          <a:pPr latinLnBrk="1"/>
          <a:r>
            <a:rPr lang="ko-KR" altLang="en-US" sz="1600">
              <a:latin typeface="휴먼옛체" pitchFamily="18" charset="-127"/>
              <a:ea typeface="휴먼옛체" pitchFamily="18" charset="-127"/>
            </a:rPr>
            <a:t>본부장</a:t>
          </a:r>
        </a:p>
      </dgm:t>
    </dgm:pt>
    <dgm:pt modelId="{A0B3F9DD-E04D-4F6A-9849-B858CE8B053F}" type="parTrans" cxnId="{81874BE5-61E4-41FE-9813-BE19D33B4709}">
      <dgm:prSet/>
      <dgm:spPr/>
      <dgm:t>
        <a:bodyPr/>
        <a:lstStyle/>
        <a:p>
          <a:pPr latinLnBrk="1"/>
          <a:endParaRPr lang="ko-KR" altLang="en-US"/>
        </a:p>
      </dgm:t>
    </dgm:pt>
    <dgm:pt modelId="{4C7E3D0D-4E86-4CEE-B466-9262C51B4A9F}" type="sibTrans" cxnId="{81874BE5-61E4-41FE-9813-BE19D33B4709}">
      <dgm:prSet/>
      <dgm:spPr/>
      <dgm:t>
        <a:bodyPr/>
        <a:lstStyle/>
        <a:p>
          <a:pPr latinLnBrk="1"/>
          <a:endParaRPr lang="ko-KR" altLang="en-US"/>
        </a:p>
      </dgm:t>
    </dgm:pt>
    <dgm:pt modelId="{88A7EEB1-D0CF-4217-9C62-1AB1E683D508}" type="pres">
      <dgm:prSet presAssocID="{FC6B3D3B-A31F-466C-BD3D-68028D549606}" presName="Name0" presStyleCnt="0">
        <dgm:presLayoutVars>
          <dgm:dir/>
          <dgm:animLvl val="lvl"/>
          <dgm:resizeHandles val="exact"/>
        </dgm:presLayoutVars>
      </dgm:prSet>
      <dgm:spPr/>
    </dgm:pt>
    <dgm:pt modelId="{D1A5BE58-268B-4565-9BF3-A451C7151E35}" type="pres">
      <dgm:prSet presAssocID="{FC6B3D3B-A31F-466C-BD3D-68028D549606}" presName="dummy" presStyleCnt="0"/>
      <dgm:spPr/>
    </dgm:pt>
    <dgm:pt modelId="{0367BBE3-6151-4024-A1A5-8D1B9B666C86}" type="pres">
      <dgm:prSet presAssocID="{FC6B3D3B-A31F-466C-BD3D-68028D549606}" presName="linH" presStyleCnt="0"/>
      <dgm:spPr/>
    </dgm:pt>
    <dgm:pt modelId="{E3132D18-293F-4675-80B2-0B93573F57B0}" type="pres">
      <dgm:prSet presAssocID="{FC6B3D3B-A31F-466C-BD3D-68028D549606}" presName="padding1" presStyleCnt="0"/>
      <dgm:spPr/>
    </dgm:pt>
    <dgm:pt modelId="{489C53FE-C827-4B5D-AB69-416F9CD26183}" type="pres">
      <dgm:prSet presAssocID="{3BD0938D-B784-4D78-8CCE-B8B401D7969C}" presName="linV" presStyleCnt="0"/>
      <dgm:spPr/>
    </dgm:pt>
    <dgm:pt modelId="{72CD0538-A30B-4931-A590-65B2109E40AE}" type="pres">
      <dgm:prSet presAssocID="{3BD0938D-B784-4D78-8CCE-B8B401D7969C}" presName="spVertical1" presStyleCnt="0"/>
      <dgm:spPr/>
    </dgm:pt>
    <dgm:pt modelId="{ABE99697-87AF-4018-9E01-93BA829A1FE1}" type="pres">
      <dgm:prSet presAssocID="{3BD0938D-B784-4D78-8CCE-B8B401D7969C}" presName="parTx" presStyleLbl="revTx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91FA0B8-51C2-47D9-AF46-732A5CE845F3}" type="pres">
      <dgm:prSet presAssocID="{3BD0938D-B784-4D78-8CCE-B8B401D7969C}" presName="spVertical2" presStyleCnt="0"/>
      <dgm:spPr/>
    </dgm:pt>
    <dgm:pt modelId="{598251D2-54C9-415A-A3ED-C0F63CED779A}" type="pres">
      <dgm:prSet presAssocID="{3BD0938D-B784-4D78-8CCE-B8B401D7969C}" presName="spVertical3" presStyleCnt="0"/>
      <dgm:spPr/>
    </dgm:pt>
    <dgm:pt modelId="{80D0DCF0-5895-4E65-91BF-EE26CA6988B0}" type="pres">
      <dgm:prSet presAssocID="{FC6B3D3B-A31F-466C-BD3D-68028D549606}" presName="padding2" presStyleCnt="0"/>
      <dgm:spPr/>
    </dgm:pt>
    <dgm:pt modelId="{38316B6B-E1D5-4ACC-A62D-77FB962011FA}" type="pres">
      <dgm:prSet presAssocID="{FC6B3D3B-A31F-466C-BD3D-68028D549606}" presName="negArrow" presStyleCnt="0"/>
      <dgm:spPr/>
    </dgm:pt>
    <dgm:pt modelId="{3C7146DA-AA8A-4FA4-97C7-D088858296EB}" type="pres">
      <dgm:prSet presAssocID="{FC6B3D3B-A31F-466C-BD3D-68028D549606}" presName="backgroundArrow" presStyleLbl="node1" presStyleIdx="0" presStyleCnt="1"/>
      <dgm:spPr/>
    </dgm:pt>
  </dgm:ptLst>
  <dgm:cxnLst>
    <dgm:cxn modelId="{81874BE5-61E4-41FE-9813-BE19D33B4709}" srcId="{FC6B3D3B-A31F-466C-BD3D-68028D549606}" destId="{3BD0938D-B784-4D78-8CCE-B8B401D7969C}" srcOrd="0" destOrd="0" parTransId="{A0B3F9DD-E04D-4F6A-9849-B858CE8B053F}" sibTransId="{4C7E3D0D-4E86-4CEE-B466-9262C51B4A9F}"/>
    <dgm:cxn modelId="{F1BCA7CE-EF43-44C4-842D-FB2B7CD4B514}" type="presOf" srcId="{FC6B3D3B-A31F-466C-BD3D-68028D549606}" destId="{88A7EEB1-D0CF-4217-9C62-1AB1E683D508}" srcOrd="0" destOrd="0" presId="urn:microsoft.com/office/officeart/2005/8/layout/hProcess3"/>
    <dgm:cxn modelId="{B4D6BFB2-E525-4DFA-859D-F929FE7880B8}" type="presOf" srcId="{3BD0938D-B784-4D78-8CCE-B8B401D7969C}" destId="{ABE99697-87AF-4018-9E01-93BA829A1FE1}" srcOrd="0" destOrd="0" presId="urn:microsoft.com/office/officeart/2005/8/layout/hProcess3"/>
    <dgm:cxn modelId="{C1DDFAB8-9FE1-4D8F-9BD8-88BA5E9FF426}" type="presParOf" srcId="{88A7EEB1-D0CF-4217-9C62-1AB1E683D508}" destId="{D1A5BE58-268B-4565-9BF3-A451C7151E35}" srcOrd="0" destOrd="0" presId="urn:microsoft.com/office/officeart/2005/8/layout/hProcess3"/>
    <dgm:cxn modelId="{2D44888C-B30B-49AE-8705-E957C4B81AFA}" type="presParOf" srcId="{88A7EEB1-D0CF-4217-9C62-1AB1E683D508}" destId="{0367BBE3-6151-4024-A1A5-8D1B9B666C86}" srcOrd="1" destOrd="0" presId="urn:microsoft.com/office/officeart/2005/8/layout/hProcess3"/>
    <dgm:cxn modelId="{01796F90-7FAC-40E0-875B-2482EB44EFF5}" type="presParOf" srcId="{0367BBE3-6151-4024-A1A5-8D1B9B666C86}" destId="{E3132D18-293F-4675-80B2-0B93573F57B0}" srcOrd="0" destOrd="0" presId="urn:microsoft.com/office/officeart/2005/8/layout/hProcess3"/>
    <dgm:cxn modelId="{DE9783B9-6491-429F-ACF8-3042755394AF}" type="presParOf" srcId="{0367BBE3-6151-4024-A1A5-8D1B9B666C86}" destId="{489C53FE-C827-4B5D-AB69-416F9CD26183}" srcOrd="1" destOrd="0" presId="urn:microsoft.com/office/officeart/2005/8/layout/hProcess3"/>
    <dgm:cxn modelId="{53A579F1-F2B6-4D1F-91E6-267D8F06A53C}" type="presParOf" srcId="{489C53FE-C827-4B5D-AB69-416F9CD26183}" destId="{72CD0538-A30B-4931-A590-65B2109E40AE}" srcOrd="0" destOrd="0" presId="urn:microsoft.com/office/officeart/2005/8/layout/hProcess3"/>
    <dgm:cxn modelId="{3C3BCD0F-B9ED-417A-925F-B70B711189E7}" type="presParOf" srcId="{489C53FE-C827-4B5D-AB69-416F9CD26183}" destId="{ABE99697-87AF-4018-9E01-93BA829A1FE1}" srcOrd="1" destOrd="0" presId="urn:microsoft.com/office/officeart/2005/8/layout/hProcess3"/>
    <dgm:cxn modelId="{EDC71144-A3B9-4C43-80DD-4716F68F852A}" type="presParOf" srcId="{489C53FE-C827-4B5D-AB69-416F9CD26183}" destId="{D91FA0B8-51C2-47D9-AF46-732A5CE845F3}" srcOrd="2" destOrd="0" presId="urn:microsoft.com/office/officeart/2005/8/layout/hProcess3"/>
    <dgm:cxn modelId="{B3D59EE9-BD86-4CE7-8CFA-13987601A284}" type="presParOf" srcId="{489C53FE-C827-4B5D-AB69-416F9CD26183}" destId="{598251D2-54C9-415A-A3ED-C0F63CED779A}" srcOrd="3" destOrd="0" presId="urn:microsoft.com/office/officeart/2005/8/layout/hProcess3"/>
    <dgm:cxn modelId="{C3434831-126F-4341-89D8-C088C5763359}" type="presParOf" srcId="{0367BBE3-6151-4024-A1A5-8D1B9B666C86}" destId="{80D0DCF0-5895-4E65-91BF-EE26CA6988B0}" srcOrd="2" destOrd="0" presId="urn:microsoft.com/office/officeart/2005/8/layout/hProcess3"/>
    <dgm:cxn modelId="{0AA74640-3B3A-4D7D-8945-AB44DBB556F8}" type="presParOf" srcId="{0367BBE3-6151-4024-A1A5-8D1B9B666C86}" destId="{38316B6B-E1D5-4ACC-A62D-77FB962011FA}" srcOrd="3" destOrd="0" presId="urn:microsoft.com/office/officeart/2005/8/layout/hProcess3"/>
    <dgm:cxn modelId="{2461392C-A6CD-4181-9470-7E12DE76B007}" type="presParOf" srcId="{0367BBE3-6151-4024-A1A5-8D1B9B666C86}" destId="{3C7146DA-AA8A-4FA4-97C7-D088858296EB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5E6AC40-9F37-48AC-A2A9-DFA10E0289DB}" type="doc">
      <dgm:prSet loTypeId="urn:microsoft.com/office/officeart/2005/8/layout/hProcess9" loCatId="process" qsTypeId="urn:microsoft.com/office/officeart/2005/8/quickstyle/3d1" qsCatId="3D" csTypeId="urn:microsoft.com/office/officeart/2005/8/colors/colorful1#2" csCatId="colorful" phldr="1"/>
      <dgm:spPr/>
    </dgm:pt>
    <dgm:pt modelId="{4163CFF3-72F9-49CB-9D23-F86323C4184E}">
      <dgm:prSet phldrT="[텍스트]" custT="1"/>
      <dgm:spPr/>
      <dgm:t>
        <a:bodyPr/>
        <a:lstStyle/>
        <a:p>
          <a:pPr latinLnBrk="1"/>
          <a:r>
            <a:rPr lang="ko-KR" altLang="en-US" sz="1200">
              <a:solidFill>
                <a:schemeClr val="tx1"/>
              </a:solidFill>
              <a:latin typeface="휴먼모음T" pitchFamily="18" charset="-127"/>
              <a:ea typeface="휴먼모음T" pitchFamily="18" charset="-127"/>
            </a:rPr>
            <a:t>과정상담</a:t>
          </a:r>
        </a:p>
      </dgm:t>
    </dgm:pt>
    <dgm:pt modelId="{6D22EF28-F4F5-428A-9EF9-74849D6956A3}" type="parTrans" cxnId="{5804BA20-A5B3-4655-B324-DCD56848DBCF}">
      <dgm:prSet/>
      <dgm:spPr/>
      <dgm:t>
        <a:bodyPr/>
        <a:lstStyle/>
        <a:p>
          <a:pPr latinLnBrk="1"/>
          <a:endParaRPr lang="ko-KR" altLang="en-US" sz="1200">
            <a:solidFill>
              <a:schemeClr val="tx1"/>
            </a:solidFill>
            <a:latin typeface="휴먼모음T" pitchFamily="18" charset="-127"/>
            <a:ea typeface="휴먼모음T" pitchFamily="18" charset="-127"/>
          </a:endParaRPr>
        </a:p>
      </dgm:t>
    </dgm:pt>
    <dgm:pt modelId="{E336DEE1-3978-4B1F-8B80-3ED39AE30FBF}" type="sibTrans" cxnId="{5804BA20-A5B3-4655-B324-DCD56848DBCF}">
      <dgm:prSet/>
      <dgm:spPr/>
      <dgm:t>
        <a:bodyPr/>
        <a:lstStyle/>
        <a:p>
          <a:pPr latinLnBrk="1"/>
          <a:endParaRPr lang="ko-KR" altLang="en-US" sz="1200">
            <a:solidFill>
              <a:schemeClr val="tx1"/>
            </a:solidFill>
            <a:latin typeface="휴먼모음T" pitchFamily="18" charset="-127"/>
            <a:ea typeface="휴먼모음T" pitchFamily="18" charset="-127"/>
          </a:endParaRPr>
        </a:p>
      </dgm:t>
    </dgm:pt>
    <dgm:pt modelId="{877EC4E4-8596-4D62-AB7A-199AB56BCBAF}">
      <dgm:prSet phldrT="[텍스트]" custT="1"/>
      <dgm:spPr/>
      <dgm:t>
        <a:bodyPr/>
        <a:lstStyle/>
        <a:p>
          <a:pPr latinLnBrk="1"/>
          <a:r>
            <a:rPr lang="ko-KR" altLang="en-US" sz="1200">
              <a:solidFill>
                <a:schemeClr val="tx1"/>
              </a:solidFill>
              <a:latin typeface="휴먼모음T" pitchFamily="18" charset="-127"/>
              <a:ea typeface="휴먼모음T" pitchFamily="18" charset="-127"/>
            </a:rPr>
            <a:t>목표달성</a:t>
          </a:r>
        </a:p>
      </dgm:t>
    </dgm:pt>
    <dgm:pt modelId="{60741D02-DB3E-44DC-B679-BAB6F340E88E}" type="parTrans" cxnId="{C188EE46-CD41-4A22-9DBE-244D913F15B6}">
      <dgm:prSet/>
      <dgm:spPr/>
      <dgm:t>
        <a:bodyPr/>
        <a:lstStyle/>
        <a:p>
          <a:pPr latinLnBrk="1"/>
          <a:endParaRPr lang="ko-KR" altLang="en-US" sz="1200">
            <a:solidFill>
              <a:schemeClr val="tx1"/>
            </a:solidFill>
            <a:latin typeface="휴먼모음T" pitchFamily="18" charset="-127"/>
            <a:ea typeface="휴먼모음T" pitchFamily="18" charset="-127"/>
          </a:endParaRPr>
        </a:p>
      </dgm:t>
    </dgm:pt>
    <dgm:pt modelId="{343C41BD-1C74-44C0-BF18-1454685327E9}" type="sibTrans" cxnId="{C188EE46-CD41-4A22-9DBE-244D913F15B6}">
      <dgm:prSet/>
      <dgm:spPr/>
      <dgm:t>
        <a:bodyPr/>
        <a:lstStyle/>
        <a:p>
          <a:pPr latinLnBrk="1"/>
          <a:endParaRPr lang="ko-KR" altLang="en-US" sz="1200">
            <a:solidFill>
              <a:schemeClr val="tx1"/>
            </a:solidFill>
            <a:latin typeface="휴먼모음T" pitchFamily="18" charset="-127"/>
            <a:ea typeface="휴먼모음T" pitchFamily="18" charset="-127"/>
          </a:endParaRPr>
        </a:p>
      </dgm:t>
    </dgm:pt>
    <dgm:pt modelId="{A38585F8-77D0-401C-A12D-74B4F3F5FF04}">
      <dgm:prSet phldrT="[텍스트]" custT="1"/>
      <dgm:spPr/>
      <dgm:t>
        <a:bodyPr/>
        <a:lstStyle/>
        <a:p>
          <a:pPr latinLnBrk="1"/>
          <a:r>
            <a:rPr lang="ko-KR" altLang="en-US" sz="1200">
              <a:solidFill>
                <a:schemeClr val="tx1"/>
              </a:solidFill>
              <a:latin typeface="휴먼모음T" pitchFamily="18" charset="-127"/>
              <a:ea typeface="휴먼모음T" pitchFamily="18" charset="-127"/>
            </a:rPr>
            <a:t>취업성공</a:t>
          </a:r>
        </a:p>
      </dgm:t>
    </dgm:pt>
    <dgm:pt modelId="{65999B8F-0752-4A85-B1A5-1A1859F356B8}" type="parTrans" cxnId="{03F97E71-01D3-422C-9611-D8EC439C9224}">
      <dgm:prSet/>
      <dgm:spPr/>
      <dgm:t>
        <a:bodyPr/>
        <a:lstStyle/>
        <a:p>
          <a:pPr latinLnBrk="1"/>
          <a:endParaRPr lang="ko-KR" altLang="en-US" sz="1200">
            <a:solidFill>
              <a:schemeClr val="tx1"/>
            </a:solidFill>
            <a:latin typeface="휴먼모음T" pitchFamily="18" charset="-127"/>
            <a:ea typeface="휴먼모음T" pitchFamily="18" charset="-127"/>
          </a:endParaRPr>
        </a:p>
      </dgm:t>
    </dgm:pt>
    <dgm:pt modelId="{C96646DB-51D6-4B67-B120-041634E64454}" type="sibTrans" cxnId="{03F97E71-01D3-422C-9611-D8EC439C9224}">
      <dgm:prSet/>
      <dgm:spPr/>
      <dgm:t>
        <a:bodyPr/>
        <a:lstStyle/>
        <a:p>
          <a:pPr latinLnBrk="1"/>
          <a:endParaRPr lang="ko-KR" altLang="en-US" sz="1200">
            <a:solidFill>
              <a:schemeClr val="tx1"/>
            </a:solidFill>
            <a:latin typeface="휴먼모음T" pitchFamily="18" charset="-127"/>
            <a:ea typeface="휴먼모음T" pitchFamily="18" charset="-127"/>
          </a:endParaRPr>
        </a:p>
      </dgm:t>
    </dgm:pt>
    <dgm:pt modelId="{7D167AC8-4074-4DF5-802D-E4BB2F3A8FB8}">
      <dgm:prSet custT="1"/>
      <dgm:spPr/>
      <dgm:t>
        <a:bodyPr/>
        <a:lstStyle/>
        <a:p>
          <a:pPr latinLnBrk="1"/>
          <a:r>
            <a:rPr lang="ko-KR" altLang="en-US" sz="1200">
              <a:solidFill>
                <a:schemeClr val="tx1"/>
              </a:solidFill>
              <a:latin typeface="휴먼모음T" pitchFamily="18" charset="-127"/>
              <a:ea typeface="휴먼모음T" pitchFamily="18" charset="-127"/>
            </a:rPr>
            <a:t>현재수준</a:t>
          </a:r>
        </a:p>
      </dgm:t>
    </dgm:pt>
    <dgm:pt modelId="{4E1A2DD6-E732-41C4-8C7D-24A8E0A97712}" type="parTrans" cxnId="{15A1E357-72D1-4A75-9C61-4D684B3902E4}">
      <dgm:prSet/>
      <dgm:spPr/>
      <dgm:t>
        <a:bodyPr/>
        <a:lstStyle/>
        <a:p>
          <a:pPr latinLnBrk="1"/>
          <a:endParaRPr lang="ko-KR" altLang="en-US" sz="1200">
            <a:solidFill>
              <a:schemeClr val="tx1"/>
            </a:solidFill>
            <a:latin typeface="휴먼모음T" pitchFamily="18" charset="-127"/>
            <a:ea typeface="휴먼모음T" pitchFamily="18" charset="-127"/>
          </a:endParaRPr>
        </a:p>
      </dgm:t>
    </dgm:pt>
    <dgm:pt modelId="{1D60E3FA-C35E-4486-8D48-952A8D6FEECF}" type="sibTrans" cxnId="{15A1E357-72D1-4A75-9C61-4D684B3902E4}">
      <dgm:prSet/>
      <dgm:spPr/>
      <dgm:t>
        <a:bodyPr/>
        <a:lstStyle/>
        <a:p>
          <a:pPr latinLnBrk="1"/>
          <a:endParaRPr lang="ko-KR" altLang="en-US" sz="1200">
            <a:solidFill>
              <a:schemeClr val="tx1"/>
            </a:solidFill>
            <a:latin typeface="휴먼모음T" pitchFamily="18" charset="-127"/>
            <a:ea typeface="휴먼모음T" pitchFamily="18" charset="-127"/>
          </a:endParaRPr>
        </a:p>
      </dgm:t>
    </dgm:pt>
    <dgm:pt modelId="{87063890-C73F-47E2-8237-CBBB62A037DD}">
      <dgm:prSet custT="1"/>
      <dgm:spPr/>
      <dgm:t>
        <a:bodyPr/>
        <a:lstStyle/>
        <a:p>
          <a:pPr latinLnBrk="1"/>
          <a:r>
            <a:rPr lang="ko-KR" altLang="en-US" sz="1200">
              <a:solidFill>
                <a:schemeClr val="tx1"/>
              </a:solidFill>
              <a:latin typeface="휴먼모음T" pitchFamily="18" charset="-127"/>
              <a:ea typeface="휴먼모음T" pitchFamily="18" charset="-127"/>
            </a:rPr>
            <a:t>목표설정</a:t>
          </a:r>
        </a:p>
      </dgm:t>
    </dgm:pt>
    <dgm:pt modelId="{11F85FAA-EF90-4523-A584-0C792EE6555B}" type="parTrans" cxnId="{D1136F2A-2C5A-4041-9E62-92821C826629}">
      <dgm:prSet/>
      <dgm:spPr/>
      <dgm:t>
        <a:bodyPr/>
        <a:lstStyle/>
        <a:p>
          <a:pPr latinLnBrk="1"/>
          <a:endParaRPr lang="ko-KR" altLang="en-US" sz="1200">
            <a:solidFill>
              <a:schemeClr val="tx1"/>
            </a:solidFill>
            <a:latin typeface="휴먼모음T" pitchFamily="18" charset="-127"/>
            <a:ea typeface="휴먼모음T" pitchFamily="18" charset="-127"/>
          </a:endParaRPr>
        </a:p>
      </dgm:t>
    </dgm:pt>
    <dgm:pt modelId="{A9C3D312-05C6-4592-966F-59DE8FC5B629}" type="sibTrans" cxnId="{D1136F2A-2C5A-4041-9E62-92821C826629}">
      <dgm:prSet/>
      <dgm:spPr/>
      <dgm:t>
        <a:bodyPr/>
        <a:lstStyle/>
        <a:p>
          <a:pPr latinLnBrk="1"/>
          <a:endParaRPr lang="ko-KR" altLang="en-US" sz="1200">
            <a:solidFill>
              <a:schemeClr val="tx1"/>
            </a:solidFill>
            <a:latin typeface="휴먼모음T" pitchFamily="18" charset="-127"/>
            <a:ea typeface="휴먼모음T" pitchFamily="18" charset="-127"/>
          </a:endParaRPr>
        </a:p>
      </dgm:t>
    </dgm:pt>
    <dgm:pt modelId="{DCC0C152-89C2-4D2E-AC4D-9CD701F74133}">
      <dgm:prSet custT="1"/>
      <dgm:spPr/>
      <dgm:t>
        <a:bodyPr/>
        <a:lstStyle/>
        <a:p>
          <a:pPr latinLnBrk="1"/>
          <a:r>
            <a:rPr lang="ko-KR" altLang="en-US" sz="1200">
              <a:solidFill>
                <a:schemeClr val="tx1"/>
              </a:solidFill>
              <a:latin typeface="휴먼모음T" pitchFamily="18" charset="-127"/>
              <a:ea typeface="휴먼모음T" pitchFamily="18" charset="-127"/>
            </a:rPr>
            <a:t>중간점검</a:t>
          </a:r>
        </a:p>
      </dgm:t>
    </dgm:pt>
    <dgm:pt modelId="{5F7ECDBD-7DE3-4A3F-9B2D-059F1B458DCD}" type="parTrans" cxnId="{D3634F22-3B87-43B2-8ACA-DA9E712356FF}">
      <dgm:prSet/>
      <dgm:spPr/>
      <dgm:t>
        <a:bodyPr/>
        <a:lstStyle/>
        <a:p>
          <a:pPr latinLnBrk="1"/>
          <a:endParaRPr lang="ko-KR" altLang="en-US" sz="1200">
            <a:solidFill>
              <a:schemeClr val="tx1"/>
            </a:solidFill>
            <a:latin typeface="휴먼모음T" pitchFamily="18" charset="-127"/>
            <a:ea typeface="휴먼모음T" pitchFamily="18" charset="-127"/>
          </a:endParaRPr>
        </a:p>
      </dgm:t>
    </dgm:pt>
    <dgm:pt modelId="{C0B54C50-633D-4A03-9F08-751370921695}" type="sibTrans" cxnId="{D3634F22-3B87-43B2-8ACA-DA9E712356FF}">
      <dgm:prSet/>
      <dgm:spPr/>
      <dgm:t>
        <a:bodyPr/>
        <a:lstStyle/>
        <a:p>
          <a:pPr latinLnBrk="1"/>
          <a:endParaRPr lang="ko-KR" altLang="en-US" sz="1200">
            <a:solidFill>
              <a:schemeClr val="tx1"/>
            </a:solidFill>
            <a:latin typeface="휴먼모음T" pitchFamily="18" charset="-127"/>
            <a:ea typeface="휴먼모음T" pitchFamily="18" charset="-127"/>
          </a:endParaRPr>
        </a:p>
      </dgm:t>
    </dgm:pt>
    <dgm:pt modelId="{04062C66-2BB8-4C81-9CCF-B6434606FF38}" type="pres">
      <dgm:prSet presAssocID="{45E6AC40-9F37-48AC-A2A9-DFA10E0289DB}" presName="CompostProcess" presStyleCnt="0">
        <dgm:presLayoutVars>
          <dgm:dir/>
          <dgm:resizeHandles val="exact"/>
        </dgm:presLayoutVars>
      </dgm:prSet>
      <dgm:spPr/>
    </dgm:pt>
    <dgm:pt modelId="{B68CE8AD-D28C-4DDE-A637-E87EBEA8F563}" type="pres">
      <dgm:prSet presAssocID="{45E6AC40-9F37-48AC-A2A9-DFA10E0289DB}" presName="arrow" presStyleLbl="bgShp" presStyleIdx="0" presStyleCnt="1"/>
      <dgm:spPr/>
    </dgm:pt>
    <dgm:pt modelId="{938676BC-3446-4809-859F-49EE31B1B71C}" type="pres">
      <dgm:prSet presAssocID="{45E6AC40-9F37-48AC-A2A9-DFA10E0289DB}" presName="linearProcess" presStyleCnt="0"/>
      <dgm:spPr/>
    </dgm:pt>
    <dgm:pt modelId="{D053BBB3-7B28-4052-BCDD-5DA2B304CB92}" type="pres">
      <dgm:prSet presAssocID="{4163CFF3-72F9-49CB-9D23-F86323C4184E}" presName="text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06260B2E-2BFE-4C98-949C-164C26A9BB8F}" type="pres">
      <dgm:prSet presAssocID="{E336DEE1-3978-4B1F-8B80-3ED39AE30FBF}" presName="sibTrans" presStyleCnt="0"/>
      <dgm:spPr/>
    </dgm:pt>
    <dgm:pt modelId="{9229391D-7467-4858-9117-3493044EEAED}" type="pres">
      <dgm:prSet presAssocID="{7D167AC8-4074-4DF5-802D-E4BB2F3A8FB8}" presName="text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FE54B008-7BBA-4B1F-9949-04098F08A6C5}" type="pres">
      <dgm:prSet presAssocID="{1D60E3FA-C35E-4486-8D48-952A8D6FEECF}" presName="sibTrans" presStyleCnt="0"/>
      <dgm:spPr/>
    </dgm:pt>
    <dgm:pt modelId="{3A57709E-A824-4570-8C36-D138DE010826}" type="pres">
      <dgm:prSet presAssocID="{87063890-C73F-47E2-8237-CBBB62A037DD}" presName="text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F30DE16E-D562-4DC6-A014-EFABAC4111A3}" type="pres">
      <dgm:prSet presAssocID="{A9C3D312-05C6-4592-966F-59DE8FC5B629}" presName="sibTrans" presStyleCnt="0"/>
      <dgm:spPr/>
    </dgm:pt>
    <dgm:pt modelId="{80FB4146-48B2-41D0-8F9D-CA55A2C07633}" type="pres">
      <dgm:prSet presAssocID="{DCC0C152-89C2-4D2E-AC4D-9CD701F74133}" presName="text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10E9A839-3780-4BDA-8DB8-C45CE568DC32}" type="pres">
      <dgm:prSet presAssocID="{C0B54C50-633D-4A03-9F08-751370921695}" presName="sibTrans" presStyleCnt="0"/>
      <dgm:spPr/>
    </dgm:pt>
    <dgm:pt modelId="{F18FF827-8029-4740-BCA1-4417579EF6B2}" type="pres">
      <dgm:prSet presAssocID="{877EC4E4-8596-4D62-AB7A-199AB56BCBAF}" presName="text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07946112-E688-48D8-B10A-E0F4A8875890}" type="pres">
      <dgm:prSet presAssocID="{343C41BD-1C74-44C0-BF18-1454685327E9}" presName="sibTrans" presStyleCnt="0"/>
      <dgm:spPr/>
    </dgm:pt>
    <dgm:pt modelId="{89EC189A-9556-4497-B9D0-D3F2A94AE821}" type="pres">
      <dgm:prSet presAssocID="{A38585F8-77D0-401C-A12D-74B4F3F5FF04}" presName="text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F860FDAB-A92F-4AC8-B302-1D431F399066}" type="presOf" srcId="{4163CFF3-72F9-49CB-9D23-F86323C4184E}" destId="{D053BBB3-7B28-4052-BCDD-5DA2B304CB92}" srcOrd="0" destOrd="0" presId="urn:microsoft.com/office/officeart/2005/8/layout/hProcess9"/>
    <dgm:cxn modelId="{D3634F22-3B87-43B2-8ACA-DA9E712356FF}" srcId="{45E6AC40-9F37-48AC-A2A9-DFA10E0289DB}" destId="{DCC0C152-89C2-4D2E-AC4D-9CD701F74133}" srcOrd="3" destOrd="0" parTransId="{5F7ECDBD-7DE3-4A3F-9B2D-059F1B458DCD}" sibTransId="{C0B54C50-633D-4A03-9F08-751370921695}"/>
    <dgm:cxn modelId="{5804BA20-A5B3-4655-B324-DCD56848DBCF}" srcId="{45E6AC40-9F37-48AC-A2A9-DFA10E0289DB}" destId="{4163CFF3-72F9-49CB-9D23-F86323C4184E}" srcOrd="0" destOrd="0" parTransId="{6D22EF28-F4F5-428A-9EF9-74849D6956A3}" sibTransId="{E336DEE1-3978-4B1F-8B80-3ED39AE30FBF}"/>
    <dgm:cxn modelId="{C188EE46-CD41-4A22-9DBE-244D913F15B6}" srcId="{45E6AC40-9F37-48AC-A2A9-DFA10E0289DB}" destId="{877EC4E4-8596-4D62-AB7A-199AB56BCBAF}" srcOrd="4" destOrd="0" parTransId="{60741D02-DB3E-44DC-B679-BAB6F340E88E}" sibTransId="{343C41BD-1C74-44C0-BF18-1454685327E9}"/>
    <dgm:cxn modelId="{5E497FD4-EC1A-4E04-8DEC-DA681CBE6477}" type="presOf" srcId="{87063890-C73F-47E2-8237-CBBB62A037DD}" destId="{3A57709E-A824-4570-8C36-D138DE010826}" srcOrd="0" destOrd="0" presId="urn:microsoft.com/office/officeart/2005/8/layout/hProcess9"/>
    <dgm:cxn modelId="{03F97E71-01D3-422C-9611-D8EC439C9224}" srcId="{45E6AC40-9F37-48AC-A2A9-DFA10E0289DB}" destId="{A38585F8-77D0-401C-A12D-74B4F3F5FF04}" srcOrd="5" destOrd="0" parTransId="{65999B8F-0752-4A85-B1A5-1A1859F356B8}" sibTransId="{C96646DB-51D6-4B67-B120-041634E64454}"/>
    <dgm:cxn modelId="{4F81FE7E-C2E3-4F26-8E2E-A50B8C345304}" type="presOf" srcId="{45E6AC40-9F37-48AC-A2A9-DFA10E0289DB}" destId="{04062C66-2BB8-4C81-9CCF-B6434606FF38}" srcOrd="0" destOrd="0" presId="urn:microsoft.com/office/officeart/2005/8/layout/hProcess9"/>
    <dgm:cxn modelId="{D84F46C4-3240-4F44-9F3B-9604A4B6E015}" type="presOf" srcId="{7D167AC8-4074-4DF5-802D-E4BB2F3A8FB8}" destId="{9229391D-7467-4858-9117-3493044EEAED}" srcOrd="0" destOrd="0" presId="urn:microsoft.com/office/officeart/2005/8/layout/hProcess9"/>
    <dgm:cxn modelId="{15A1E357-72D1-4A75-9C61-4D684B3902E4}" srcId="{45E6AC40-9F37-48AC-A2A9-DFA10E0289DB}" destId="{7D167AC8-4074-4DF5-802D-E4BB2F3A8FB8}" srcOrd="1" destOrd="0" parTransId="{4E1A2DD6-E732-41C4-8C7D-24A8E0A97712}" sibTransId="{1D60E3FA-C35E-4486-8D48-952A8D6FEECF}"/>
    <dgm:cxn modelId="{D268C281-A06B-4DC3-AAF8-F4BA5B3BC9DE}" type="presOf" srcId="{DCC0C152-89C2-4D2E-AC4D-9CD701F74133}" destId="{80FB4146-48B2-41D0-8F9D-CA55A2C07633}" srcOrd="0" destOrd="0" presId="urn:microsoft.com/office/officeart/2005/8/layout/hProcess9"/>
    <dgm:cxn modelId="{D1136F2A-2C5A-4041-9E62-92821C826629}" srcId="{45E6AC40-9F37-48AC-A2A9-DFA10E0289DB}" destId="{87063890-C73F-47E2-8237-CBBB62A037DD}" srcOrd="2" destOrd="0" parTransId="{11F85FAA-EF90-4523-A584-0C792EE6555B}" sibTransId="{A9C3D312-05C6-4592-966F-59DE8FC5B629}"/>
    <dgm:cxn modelId="{FB21C8F5-DE07-41DE-92C9-219580890F7E}" type="presOf" srcId="{877EC4E4-8596-4D62-AB7A-199AB56BCBAF}" destId="{F18FF827-8029-4740-BCA1-4417579EF6B2}" srcOrd="0" destOrd="0" presId="urn:microsoft.com/office/officeart/2005/8/layout/hProcess9"/>
    <dgm:cxn modelId="{F80FAC9D-F0C4-4A52-9CFA-59DD6C6A127E}" type="presOf" srcId="{A38585F8-77D0-401C-A12D-74B4F3F5FF04}" destId="{89EC189A-9556-4497-B9D0-D3F2A94AE821}" srcOrd="0" destOrd="0" presId="urn:microsoft.com/office/officeart/2005/8/layout/hProcess9"/>
    <dgm:cxn modelId="{C4403BE9-C4D0-4403-B896-E70FB9FE4F12}" type="presParOf" srcId="{04062C66-2BB8-4C81-9CCF-B6434606FF38}" destId="{B68CE8AD-D28C-4DDE-A637-E87EBEA8F563}" srcOrd="0" destOrd="0" presId="urn:microsoft.com/office/officeart/2005/8/layout/hProcess9"/>
    <dgm:cxn modelId="{CC4E4A41-586E-4431-A2AC-1DEE10456536}" type="presParOf" srcId="{04062C66-2BB8-4C81-9CCF-B6434606FF38}" destId="{938676BC-3446-4809-859F-49EE31B1B71C}" srcOrd="1" destOrd="0" presId="urn:microsoft.com/office/officeart/2005/8/layout/hProcess9"/>
    <dgm:cxn modelId="{A7E82199-666F-4193-8A5E-2EE6DBF17A36}" type="presParOf" srcId="{938676BC-3446-4809-859F-49EE31B1B71C}" destId="{D053BBB3-7B28-4052-BCDD-5DA2B304CB92}" srcOrd="0" destOrd="0" presId="urn:microsoft.com/office/officeart/2005/8/layout/hProcess9"/>
    <dgm:cxn modelId="{7BFB4C05-2534-40CB-837E-540079337151}" type="presParOf" srcId="{938676BC-3446-4809-859F-49EE31B1B71C}" destId="{06260B2E-2BFE-4C98-949C-164C26A9BB8F}" srcOrd="1" destOrd="0" presId="urn:microsoft.com/office/officeart/2005/8/layout/hProcess9"/>
    <dgm:cxn modelId="{8ACE7F21-A6D3-4856-8DC2-2E8B49019EC6}" type="presParOf" srcId="{938676BC-3446-4809-859F-49EE31B1B71C}" destId="{9229391D-7467-4858-9117-3493044EEAED}" srcOrd="2" destOrd="0" presId="urn:microsoft.com/office/officeart/2005/8/layout/hProcess9"/>
    <dgm:cxn modelId="{4D4ABF12-43BC-45DF-89E7-8465A7C066D5}" type="presParOf" srcId="{938676BC-3446-4809-859F-49EE31B1B71C}" destId="{FE54B008-7BBA-4B1F-9949-04098F08A6C5}" srcOrd="3" destOrd="0" presId="urn:microsoft.com/office/officeart/2005/8/layout/hProcess9"/>
    <dgm:cxn modelId="{94E287CC-997A-413D-9A3E-3B8684F55417}" type="presParOf" srcId="{938676BC-3446-4809-859F-49EE31B1B71C}" destId="{3A57709E-A824-4570-8C36-D138DE010826}" srcOrd="4" destOrd="0" presId="urn:microsoft.com/office/officeart/2005/8/layout/hProcess9"/>
    <dgm:cxn modelId="{669F88EB-1800-4C51-A14A-1D76DB9CF620}" type="presParOf" srcId="{938676BC-3446-4809-859F-49EE31B1B71C}" destId="{F30DE16E-D562-4DC6-A014-EFABAC4111A3}" srcOrd="5" destOrd="0" presId="urn:microsoft.com/office/officeart/2005/8/layout/hProcess9"/>
    <dgm:cxn modelId="{78BF336A-D230-49CD-8C7D-606B88CA7C78}" type="presParOf" srcId="{938676BC-3446-4809-859F-49EE31B1B71C}" destId="{80FB4146-48B2-41D0-8F9D-CA55A2C07633}" srcOrd="6" destOrd="0" presId="urn:microsoft.com/office/officeart/2005/8/layout/hProcess9"/>
    <dgm:cxn modelId="{942543B2-B666-4BEC-9FBE-74C243895F11}" type="presParOf" srcId="{938676BC-3446-4809-859F-49EE31B1B71C}" destId="{10E9A839-3780-4BDA-8DB8-C45CE568DC32}" srcOrd="7" destOrd="0" presId="urn:microsoft.com/office/officeart/2005/8/layout/hProcess9"/>
    <dgm:cxn modelId="{D0BAFE14-0ED8-48D2-89D9-1E0CB43F4E39}" type="presParOf" srcId="{938676BC-3446-4809-859F-49EE31B1B71C}" destId="{F18FF827-8029-4740-BCA1-4417579EF6B2}" srcOrd="8" destOrd="0" presId="urn:microsoft.com/office/officeart/2005/8/layout/hProcess9"/>
    <dgm:cxn modelId="{75479634-AAEF-4542-BE17-53D41060D4AA}" type="presParOf" srcId="{938676BC-3446-4809-859F-49EE31B1B71C}" destId="{07946112-E688-48D8-B10A-E0F4A8875890}" srcOrd="9" destOrd="0" presId="urn:microsoft.com/office/officeart/2005/8/layout/hProcess9"/>
    <dgm:cxn modelId="{81956F1F-FC41-449A-8A17-0C77FE8864A4}" type="presParOf" srcId="{938676BC-3446-4809-859F-49EE31B1B71C}" destId="{89EC189A-9556-4497-B9D0-D3F2A94AE821}" srcOrd="1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06B88D-1158-41B4-936E-BD42FEA93033}">
      <dsp:nvSpPr>
        <dsp:cNvPr id="0" name=""/>
        <dsp:cNvSpPr/>
      </dsp:nvSpPr>
      <dsp:spPr>
        <a:xfrm rot="5400000">
          <a:off x="4590990" y="-3214944"/>
          <a:ext cx="1245568" cy="7991568"/>
        </a:xfrm>
        <a:prstGeom prst="round2Same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 latinLnBrk="1">
            <a:lnSpc>
              <a:spcPts val="22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600" b="0" i="0" kern="1200">
              <a:latin typeface="휴먼모음T" pitchFamily="18" charset="-127"/>
              <a:ea typeface="휴먼모음T" pitchFamily="18" charset="-127"/>
            </a:rPr>
            <a:t>새로운 생각 </a:t>
          </a:r>
          <a:r>
            <a:rPr lang="en-US" altLang="ko-KR" sz="1600" b="0" i="0" kern="1200">
              <a:latin typeface="휴먼모음T" pitchFamily="18" charset="-127"/>
              <a:ea typeface="휴먼모음T" pitchFamily="18" charset="-127"/>
            </a:rPr>
            <a:t>(</a:t>
          </a:r>
          <a:r>
            <a:rPr lang="en-US" sz="1600" b="0" i="0" kern="1200">
              <a:latin typeface="휴먼모음T" pitchFamily="18" charset="-127"/>
              <a:ea typeface="휴먼모음T" pitchFamily="18" charset="-127"/>
            </a:rPr>
            <a:t>New idear)</a:t>
          </a:r>
          <a:endParaRPr lang="ko-KR" altLang="en-US" sz="1600" b="0" kern="1200">
            <a:latin typeface="휴먼모음T" pitchFamily="18" charset="-127"/>
            <a:ea typeface="휴먼모음T" pitchFamily="18" charset="-127"/>
          </a:endParaRPr>
        </a:p>
        <a:p>
          <a:pPr marL="171450" lvl="1" indent="-171450" algn="l" defTabSz="711200" latinLnBrk="1">
            <a:lnSpc>
              <a:spcPts val="22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600" b="0" i="0" kern="1200">
              <a:latin typeface="휴먼모음T" pitchFamily="18" charset="-127"/>
              <a:ea typeface="휴먼모음T" pitchFamily="18" charset="-127"/>
            </a:rPr>
            <a:t>뜨거운 열정 </a:t>
          </a:r>
          <a:r>
            <a:rPr lang="en-US" altLang="ko-KR" sz="1600" b="0" i="0" kern="1200">
              <a:latin typeface="휴먼모음T" pitchFamily="18" charset="-127"/>
              <a:ea typeface="휴먼모음T" pitchFamily="18" charset="-127"/>
            </a:rPr>
            <a:t>(</a:t>
          </a:r>
          <a:r>
            <a:rPr lang="en-US" sz="1600" b="0" i="0" kern="1200">
              <a:latin typeface="휴먼모음T" pitchFamily="18" charset="-127"/>
              <a:ea typeface="휴먼모음T" pitchFamily="18" charset="-127"/>
            </a:rPr>
            <a:t>Hot passion)</a:t>
          </a:r>
        </a:p>
        <a:p>
          <a:pPr marL="171450" lvl="1" indent="-171450" algn="l" defTabSz="711200" latinLnBrk="1">
            <a:lnSpc>
              <a:spcPts val="22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600" b="0" i="0" kern="1200">
              <a:latin typeface="휴먼모음T" pitchFamily="18" charset="-127"/>
              <a:ea typeface="휴먼모음T" pitchFamily="18" charset="-127"/>
            </a:rPr>
            <a:t>확고한 신념 </a:t>
          </a:r>
          <a:r>
            <a:rPr lang="en-US" altLang="ko-KR" sz="1600" b="0" i="0" kern="1200">
              <a:latin typeface="휴먼모음T" pitchFamily="18" charset="-127"/>
              <a:ea typeface="휴먼모음T" pitchFamily="18" charset="-127"/>
            </a:rPr>
            <a:t>(</a:t>
          </a:r>
          <a:r>
            <a:rPr lang="en-US" sz="1600" b="0" i="0" kern="1200">
              <a:latin typeface="휴먼모음T" pitchFamily="18" charset="-127"/>
              <a:ea typeface="휴먼모음T" pitchFamily="18" charset="-127"/>
            </a:rPr>
            <a:t>Firm  belief)</a:t>
          </a:r>
        </a:p>
      </dsp:txBody>
      <dsp:txXfrm rot="-5400000">
        <a:off x="1217990" y="218860"/>
        <a:ext cx="7930764" cy="1123960"/>
      </dsp:txXfrm>
    </dsp:sp>
    <dsp:sp modelId="{0EC4F322-AA54-4DC5-AE30-1434E2DCDFD8}">
      <dsp:nvSpPr>
        <dsp:cNvPr id="0" name=""/>
        <dsp:cNvSpPr/>
      </dsp:nvSpPr>
      <dsp:spPr>
        <a:xfrm>
          <a:off x="5943" y="2359"/>
          <a:ext cx="1212047" cy="1556960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6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6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5730" tIns="62865" rIns="125730" bIns="62865" numCol="1" spcCol="1270" anchor="ctr" anchorCtr="0">
          <a:noAutofit/>
        </a:bodyPr>
        <a:lstStyle/>
        <a:p>
          <a:pPr lvl="0" algn="ctr" defTabSz="1466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300" kern="1200">
              <a:latin typeface="휴먼둥근헤드라인" pitchFamily="18" charset="-127"/>
              <a:ea typeface="휴먼둥근헤드라인" pitchFamily="18" charset="-127"/>
            </a:rPr>
            <a:t>교훈</a:t>
          </a:r>
        </a:p>
      </dsp:txBody>
      <dsp:txXfrm>
        <a:off x="65110" y="61526"/>
        <a:ext cx="1093713" cy="1438626"/>
      </dsp:txXfrm>
    </dsp:sp>
    <dsp:sp modelId="{6E8DD564-67BB-4CE6-AB99-36F8D4FA05A5}">
      <dsp:nvSpPr>
        <dsp:cNvPr id="0" name=""/>
        <dsp:cNvSpPr/>
      </dsp:nvSpPr>
      <dsp:spPr>
        <a:xfrm rot="5400000">
          <a:off x="4557590" y="-1580136"/>
          <a:ext cx="1312368" cy="7991568"/>
        </a:xfrm>
        <a:prstGeom prst="round2Same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 latinLnBrk="1">
            <a:lnSpc>
              <a:spcPts val="22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600" b="0" i="0" kern="1200">
              <a:latin typeface="휴먼모음T" pitchFamily="18" charset="-127"/>
              <a:ea typeface="휴먼모음T" pitchFamily="18" charset="-127"/>
            </a:rPr>
            <a:t>한국</a:t>
          </a:r>
          <a:r>
            <a:rPr lang="en-US" altLang="ko-KR" sz="1600" b="0" i="0" kern="1200">
              <a:latin typeface="휴먼모음T" pitchFamily="18" charset="-127"/>
              <a:ea typeface="휴먼모음T" pitchFamily="18" charset="-127"/>
            </a:rPr>
            <a:t>HRDM</a:t>
          </a:r>
          <a:r>
            <a:rPr lang="ko-KR" altLang="en-US" sz="1600" b="0" i="0" kern="1200">
              <a:latin typeface="휴먼모음T" pitchFamily="18" charset="-127"/>
              <a:ea typeface="휴먼모음T" pitchFamily="18" charset="-127"/>
            </a:rPr>
            <a:t>개발원은 창의적이고 실용적 가치를 추구하는 </a:t>
          </a:r>
          <a:r>
            <a:rPr lang="en-US" altLang="ko-KR" sz="1600" b="0" i="0" kern="1200">
              <a:latin typeface="휴먼모음T" pitchFamily="18" charset="-127"/>
              <a:ea typeface="휴먼모음T" pitchFamily="18" charset="-127"/>
            </a:rPr>
            <a:t>21</a:t>
          </a:r>
          <a:r>
            <a:rPr lang="ko-KR" altLang="en-US" sz="1600" b="0" i="0" kern="1200">
              <a:latin typeface="휴먼모음T" pitchFamily="18" charset="-127"/>
              <a:ea typeface="휴먼모음T" pitchFamily="18" charset="-127"/>
            </a:rPr>
            <a:t>세기 최고의 경쟁력을 갖춘 미래지향적인 혁신주도형 전문인재 양성을 위해 우수한 교수진과  실무위주 교육의 새로운 인프라구축 및 컨텐츠를 개발하여 국제사회와 정보화 시대가 요구하고 현대산업수요에 부응하는 평생학습교육을 구현하고자 한다</a:t>
          </a:r>
          <a:r>
            <a:rPr lang="en-US" altLang="ko-KR" sz="1600" b="0" i="0" kern="1200">
              <a:latin typeface="휴먼모음T" pitchFamily="18" charset="-127"/>
              <a:ea typeface="휴먼모음T" pitchFamily="18" charset="-127"/>
            </a:rPr>
            <a:t>.</a:t>
          </a:r>
          <a:endParaRPr lang="ko-KR" altLang="en-US" sz="1600" b="0" kern="1200">
            <a:latin typeface="휴먼모음T" pitchFamily="18" charset="-127"/>
            <a:ea typeface="휴먼모음T" pitchFamily="18" charset="-127"/>
          </a:endParaRPr>
        </a:p>
      </dsp:txBody>
      <dsp:txXfrm rot="-5400000">
        <a:off x="1217991" y="1823528"/>
        <a:ext cx="7927503" cy="1184238"/>
      </dsp:txXfrm>
    </dsp:sp>
    <dsp:sp modelId="{BCA2E496-BE7D-46E2-BF7E-09A998389232}">
      <dsp:nvSpPr>
        <dsp:cNvPr id="0" name=""/>
        <dsp:cNvSpPr/>
      </dsp:nvSpPr>
      <dsp:spPr>
        <a:xfrm>
          <a:off x="5943" y="1637167"/>
          <a:ext cx="1212047" cy="1556960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6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6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5730" tIns="62865" rIns="125730" bIns="62865" numCol="1" spcCol="1270" anchor="ctr" anchorCtr="0">
          <a:noAutofit/>
        </a:bodyPr>
        <a:lstStyle/>
        <a:p>
          <a:pPr lvl="0" algn="ctr" defTabSz="1466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300" kern="1200">
              <a:latin typeface="휴먼둥근헤드라인" pitchFamily="18" charset="-127"/>
              <a:ea typeface="휴먼둥근헤드라인" pitchFamily="18" charset="-127"/>
            </a:rPr>
            <a:t>교육</a:t>
          </a:r>
          <a:endParaRPr lang="en-US" altLang="ko-KR" sz="3300" kern="1200">
            <a:latin typeface="휴먼둥근헤드라인" pitchFamily="18" charset="-127"/>
            <a:ea typeface="휴먼둥근헤드라인" pitchFamily="18" charset="-127"/>
          </a:endParaRPr>
        </a:p>
        <a:p>
          <a:pPr lvl="0" algn="ctr" defTabSz="1466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300" kern="1200">
              <a:latin typeface="휴먼둥근헤드라인" pitchFamily="18" charset="-127"/>
              <a:ea typeface="휴먼둥근헤드라인" pitchFamily="18" charset="-127"/>
            </a:rPr>
            <a:t>이념</a:t>
          </a:r>
        </a:p>
      </dsp:txBody>
      <dsp:txXfrm>
        <a:off x="65110" y="1696334"/>
        <a:ext cx="1093713" cy="1438626"/>
      </dsp:txXfrm>
    </dsp:sp>
    <dsp:sp modelId="{457F2E50-39B8-432F-AF29-93748D8C37B2}">
      <dsp:nvSpPr>
        <dsp:cNvPr id="0" name=""/>
        <dsp:cNvSpPr/>
      </dsp:nvSpPr>
      <dsp:spPr>
        <a:xfrm rot="5400000">
          <a:off x="4565854" y="54672"/>
          <a:ext cx="1295839" cy="7991568"/>
        </a:xfrm>
        <a:prstGeom prst="round2Same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ko-KR" sz="1600" b="0" i="0" kern="1200">
              <a:latin typeface="휴먼모음T" pitchFamily="18" charset="-127"/>
              <a:ea typeface="휴먼모음T" pitchFamily="18" charset="-127"/>
            </a:rPr>
            <a:t> </a:t>
          </a:r>
          <a:r>
            <a:rPr lang="ko-KR" altLang="en-US" sz="1600" b="0" i="0" kern="1200">
              <a:latin typeface="휴먼모음T" pitchFamily="18" charset="-127"/>
              <a:ea typeface="휴먼모음T" pitchFamily="18" charset="-127"/>
            </a:rPr>
            <a:t>새로운 교육 패러다임의 변화를 적극 수용하여 미래 지향적인 교육을 추구한다</a:t>
          </a:r>
          <a:r>
            <a:rPr lang="en-US" altLang="ko-KR" sz="1600" b="0" i="0" kern="1200">
              <a:latin typeface="휴먼모음T" pitchFamily="18" charset="-127"/>
              <a:ea typeface="휴먼모음T" pitchFamily="18" charset="-127"/>
            </a:rPr>
            <a:t>.</a:t>
          </a:r>
          <a:endParaRPr lang="ko-KR" altLang="en-US" sz="1600" b="0" kern="1200">
            <a:latin typeface="휴먼모음T" pitchFamily="18" charset="-127"/>
            <a:ea typeface="휴먼모음T" pitchFamily="18" charset="-127"/>
          </a:endParaRPr>
        </a:p>
        <a:p>
          <a:pPr marL="171450" lvl="1" indent="-171450" algn="l" defTabSz="7112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ko-KR" sz="1600" b="0" i="0" kern="1200">
              <a:latin typeface="휴먼모음T" pitchFamily="18" charset="-127"/>
              <a:ea typeface="휴먼모음T" pitchFamily="18" charset="-127"/>
            </a:rPr>
            <a:t> </a:t>
          </a:r>
          <a:r>
            <a:rPr lang="ko-KR" altLang="en-US" sz="1600" b="0" i="0" kern="1200">
              <a:latin typeface="휴먼모음T" pitchFamily="18" charset="-127"/>
              <a:ea typeface="휴먼모음T" pitchFamily="18" charset="-127"/>
            </a:rPr>
            <a:t>지식기반 사회에서 우수한 인재을 양성함으로써 세계화에 앞장선다</a:t>
          </a:r>
          <a:r>
            <a:rPr lang="en-US" altLang="ko-KR" sz="1600" b="0" i="0" kern="1200">
              <a:latin typeface="휴먼모음T" pitchFamily="18" charset="-127"/>
              <a:ea typeface="휴먼모음T" pitchFamily="18" charset="-127"/>
            </a:rPr>
            <a:t>.</a:t>
          </a:r>
          <a:endParaRPr lang="ko-KR" altLang="en-US" sz="1600" b="0" kern="1200">
            <a:latin typeface="휴먼모음T" pitchFamily="18" charset="-127"/>
            <a:ea typeface="휴먼모음T" pitchFamily="18" charset="-127"/>
          </a:endParaRPr>
        </a:p>
        <a:p>
          <a:pPr marL="171450" lvl="1" indent="-171450" algn="l" defTabSz="7112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ko-KR" sz="1600" b="0" i="0" kern="1200">
              <a:latin typeface="휴먼모음T" pitchFamily="18" charset="-127"/>
              <a:ea typeface="휴먼모음T" pitchFamily="18" charset="-127"/>
            </a:rPr>
            <a:t> </a:t>
          </a:r>
          <a:r>
            <a:rPr lang="ko-KR" altLang="en-US" sz="1600" b="0" i="0" kern="1200">
              <a:latin typeface="휴먼모음T" pitchFamily="18" charset="-127"/>
              <a:ea typeface="휴먼모음T" pitchFamily="18" charset="-127"/>
            </a:rPr>
            <a:t>열린 교육이념으로 신지식 및 신기술 교육의 기회를 균등하게 제공한다</a:t>
          </a:r>
          <a:r>
            <a:rPr lang="en-US" altLang="ko-KR" sz="1600" b="0" i="0" kern="1200">
              <a:latin typeface="휴먼모음T" pitchFamily="18" charset="-127"/>
              <a:ea typeface="휴먼모음T" pitchFamily="18" charset="-127"/>
            </a:rPr>
            <a:t>.</a:t>
          </a:r>
          <a:endParaRPr lang="ko-KR" altLang="en-US" sz="1600" b="0" kern="1200">
            <a:latin typeface="휴먼모음T" pitchFamily="18" charset="-127"/>
            <a:ea typeface="휴먼모음T" pitchFamily="18" charset="-127"/>
          </a:endParaRPr>
        </a:p>
        <a:p>
          <a:pPr marL="171450" lvl="1" indent="-171450" algn="l" defTabSz="7112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ko-KR" sz="1600" b="0" i="0" kern="1200">
              <a:latin typeface="휴먼모음T" pitchFamily="18" charset="-127"/>
              <a:ea typeface="휴먼모음T" pitchFamily="18" charset="-127"/>
            </a:rPr>
            <a:t> </a:t>
          </a:r>
          <a:r>
            <a:rPr lang="ko-KR" altLang="en-US" sz="1600" b="0" i="0" kern="1200">
              <a:latin typeface="휴먼모음T" pitchFamily="18" charset="-127"/>
              <a:ea typeface="휴먼모음T" pitchFamily="18" charset="-127"/>
            </a:rPr>
            <a:t>수요자 중심의 교육과 평생학습교육을 활성화한다</a:t>
          </a:r>
          <a:r>
            <a:rPr lang="en-US" altLang="ko-KR" sz="1600" b="0" i="0" kern="1200">
              <a:latin typeface="휴먼모음T" pitchFamily="18" charset="-127"/>
              <a:ea typeface="휴먼모음T" pitchFamily="18" charset="-127"/>
            </a:rPr>
            <a:t>.</a:t>
          </a:r>
          <a:endParaRPr lang="ko-KR" altLang="en-US" sz="1600" b="0" kern="1200">
            <a:latin typeface="휴먼모음T" pitchFamily="18" charset="-127"/>
            <a:ea typeface="휴먼모음T" pitchFamily="18" charset="-127"/>
          </a:endParaRPr>
        </a:p>
      </dsp:txBody>
      <dsp:txXfrm rot="-5400000">
        <a:off x="1217990" y="3465794"/>
        <a:ext cx="7928310" cy="1169323"/>
      </dsp:txXfrm>
    </dsp:sp>
    <dsp:sp modelId="{1091530A-0BB3-475E-8E10-2BB6033D90C1}">
      <dsp:nvSpPr>
        <dsp:cNvPr id="0" name=""/>
        <dsp:cNvSpPr/>
      </dsp:nvSpPr>
      <dsp:spPr>
        <a:xfrm>
          <a:off x="5943" y="3271976"/>
          <a:ext cx="1212047" cy="1556960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6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6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5730" tIns="62865" rIns="125730" bIns="62865" numCol="1" spcCol="1270" anchor="ctr" anchorCtr="0">
          <a:noAutofit/>
        </a:bodyPr>
        <a:lstStyle/>
        <a:p>
          <a:pPr lvl="0" algn="ctr" defTabSz="1466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300" kern="1200">
              <a:latin typeface="휴먼둥근헤드라인" pitchFamily="18" charset="-127"/>
              <a:ea typeface="휴먼둥근헤드라인" pitchFamily="18" charset="-127"/>
            </a:rPr>
            <a:t>교육</a:t>
          </a:r>
          <a:endParaRPr lang="en-US" altLang="ko-KR" sz="3300" kern="1200">
            <a:latin typeface="휴먼둥근헤드라인" pitchFamily="18" charset="-127"/>
            <a:ea typeface="휴먼둥근헤드라인" pitchFamily="18" charset="-127"/>
          </a:endParaRPr>
        </a:p>
        <a:p>
          <a:pPr lvl="0" algn="ctr" defTabSz="1466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3300" kern="1200">
              <a:latin typeface="휴먼둥근헤드라인" pitchFamily="18" charset="-127"/>
              <a:ea typeface="휴먼둥근헤드라인" pitchFamily="18" charset="-127"/>
            </a:rPr>
            <a:t>목표</a:t>
          </a:r>
        </a:p>
      </dsp:txBody>
      <dsp:txXfrm>
        <a:off x="65110" y="3331143"/>
        <a:ext cx="1093713" cy="143862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380212-96AB-4D47-95A6-C44F7438E653}">
      <dsp:nvSpPr>
        <dsp:cNvPr id="0" name=""/>
        <dsp:cNvSpPr/>
      </dsp:nvSpPr>
      <dsp:spPr>
        <a:xfrm rot="5400000">
          <a:off x="-150482" y="151667"/>
          <a:ext cx="1003215" cy="702250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2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 w="100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600" kern="1200">
              <a:latin typeface="휴먼옛체" pitchFamily="18" charset="-127"/>
              <a:ea typeface="휴먼옛체" pitchFamily="18" charset="-127"/>
            </a:rPr>
            <a:t>1</a:t>
          </a:r>
          <a:r>
            <a:rPr lang="ko-KR" altLang="en-US" sz="1600" kern="1200">
              <a:latin typeface="휴먼옛체" pitchFamily="18" charset="-127"/>
              <a:ea typeface="휴먼옛체" pitchFamily="18" charset="-127"/>
            </a:rPr>
            <a:t>단계</a:t>
          </a:r>
        </a:p>
      </dsp:txBody>
      <dsp:txXfrm rot="-5400000">
        <a:off x="1" y="352309"/>
        <a:ext cx="702250" cy="300965"/>
      </dsp:txXfrm>
    </dsp:sp>
    <dsp:sp modelId="{6958498B-FC13-475E-9712-BB0C41BB04E7}">
      <dsp:nvSpPr>
        <dsp:cNvPr id="0" name=""/>
        <dsp:cNvSpPr/>
      </dsp:nvSpPr>
      <dsp:spPr>
        <a:xfrm rot="5400000">
          <a:off x="2311096" y="-1607660"/>
          <a:ext cx="652090" cy="386978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600" kern="1200">
              <a:latin typeface="휴먼옛체" pitchFamily="18" charset="-127"/>
              <a:ea typeface="휴먼옛체" pitchFamily="18" charset="-127"/>
            </a:rPr>
            <a:t>개강 일자 확정</a:t>
          </a:r>
          <a:r>
            <a:rPr lang="en-US" altLang="ko-KR" sz="1600" kern="1200">
              <a:latin typeface="휴먼옛체" pitchFamily="18" charset="-127"/>
              <a:ea typeface="휴먼옛체" pitchFamily="18" charset="-127"/>
            </a:rPr>
            <a:t>(</a:t>
          </a:r>
          <a:r>
            <a:rPr lang="ko-KR" altLang="en-US" sz="1600" kern="1200">
              <a:latin typeface="휴먼옛체" pitchFamily="18" charset="-127"/>
              <a:ea typeface="휴먼옛체" pitchFamily="18" charset="-127"/>
            </a:rPr>
            <a:t>전략기획실</a:t>
          </a:r>
          <a:r>
            <a:rPr lang="en-US" altLang="ko-KR" sz="1600" kern="1200">
              <a:latin typeface="휴먼옛체" pitchFamily="18" charset="-127"/>
              <a:ea typeface="휴먼옛체" pitchFamily="18" charset="-127"/>
            </a:rPr>
            <a:t>, </a:t>
          </a:r>
          <a:r>
            <a:rPr lang="ko-KR" altLang="en-US" sz="1600" kern="1200" err="1">
              <a:latin typeface="휴먼옛체" pitchFamily="18" charset="-127"/>
              <a:ea typeface="휴먼옛체" pitchFamily="18" charset="-127"/>
            </a:rPr>
            <a:t>행정실</a:t>
          </a:r>
          <a:r>
            <a:rPr lang="en-US" altLang="ko-KR" sz="1600" kern="1200">
              <a:latin typeface="휴먼옛체" pitchFamily="18" charset="-127"/>
              <a:ea typeface="휴먼옛체" pitchFamily="18" charset="-127"/>
            </a:rPr>
            <a:t>)</a:t>
          </a:r>
          <a:endParaRPr lang="ko-KR" altLang="en-US" sz="1600" kern="1200">
            <a:latin typeface="휴먼옛체" pitchFamily="18" charset="-127"/>
            <a:ea typeface="휴먼옛체" pitchFamily="18" charset="-127"/>
          </a:endParaRPr>
        </a:p>
      </dsp:txBody>
      <dsp:txXfrm rot="-5400000">
        <a:off x="702251" y="33017"/>
        <a:ext cx="3837949" cy="588426"/>
      </dsp:txXfrm>
    </dsp:sp>
    <dsp:sp modelId="{B9CAEF7C-AF8A-46D7-9B8E-C0A44BE90FB4}">
      <dsp:nvSpPr>
        <dsp:cNvPr id="0" name=""/>
        <dsp:cNvSpPr/>
      </dsp:nvSpPr>
      <dsp:spPr>
        <a:xfrm rot="5400000">
          <a:off x="-150482" y="1036656"/>
          <a:ext cx="1003215" cy="702250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3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3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 w="100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600" kern="1200">
              <a:latin typeface="휴먼옛체" pitchFamily="18" charset="-127"/>
              <a:ea typeface="휴먼옛체" pitchFamily="18" charset="-127"/>
            </a:rPr>
            <a:t>2</a:t>
          </a:r>
          <a:r>
            <a:rPr lang="ko-KR" altLang="en-US" sz="1600" kern="1200">
              <a:latin typeface="휴먼옛체" pitchFamily="18" charset="-127"/>
              <a:ea typeface="휴먼옛체" pitchFamily="18" charset="-127"/>
            </a:rPr>
            <a:t>단계</a:t>
          </a:r>
        </a:p>
      </dsp:txBody>
      <dsp:txXfrm rot="-5400000">
        <a:off x="1" y="1237298"/>
        <a:ext cx="702250" cy="300965"/>
      </dsp:txXfrm>
    </dsp:sp>
    <dsp:sp modelId="{897DEF68-9327-408E-85AF-98564056BF24}">
      <dsp:nvSpPr>
        <dsp:cNvPr id="0" name=""/>
        <dsp:cNvSpPr/>
      </dsp:nvSpPr>
      <dsp:spPr>
        <a:xfrm rot="5400000">
          <a:off x="2311096" y="-722671"/>
          <a:ext cx="652090" cy="386978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600" kern="1200">
              <a:latin typeface="휴먼옛체" pitchFamily="18" charset="-127"/>
              <a:ea typeface="휴먼옛체" pitchFamily="18" charset="-127"/>
            </a:rPr>
            <a:t>교육 훈련 과정 홍보</a:t>
          </a:r>
          <a:r>
            <a:rPr lang="en-US" altLang="ko-KR" sz="1600" kern="1200">
              <a:latin typeface="휴먼옛체" pitchFamily="18" charset="-127"/>
              <a:ea typeface="휴먼옛체" pitchFamily="18" charset="-127"/>
            </a:rPr>
            <a:t>(</a:t>
          </a:r>
          <a:r>
            <a:rPr lang="ko-KR" altLang="en-US" sz="1600" kern="1200">
              <a:latin typeface="휴먼옛체" pitchFamily="18" charset="-127"/>
              <a:ea typeface="휴먼옛체" pitchFamily="18" charset="-127"/>
            </a:rPr>
            <a:t>전략기획실</a:t>
          </a:r>
          <a:r>
            <a:rPr lang="en-US" altLang="ko-KR" sz="1600" kern="1200">
              <a:latin typeface="휴먼옛체" pitchFamily="18" charset="-127"/>
              <a:ea typeface="휴먼옛체" pitchFamily="18" charset="-127"/>
            </a:rPr>
            <a:t>)</a:t>
          </a:r>
          <a:endParaRPr lang="ko-KR" altLang="en-US" sz="1600" kern="1200">
            <a:latin typeface="휴먼옛체" pitchFamily="18" charset="-127"/>
            <a:ea typeface="휴먼옛체" pitchFamily="18" charset="-127"/>
          </a:endParaRPr>
        </a:p>
      </dsp:txBody>
      <dsp:txXfrm rot="-5400000">
        <a:off x="702251" y="918006"/>
        <a:ext cx="3837949" cy="588426"/>
      </dsp:txXfrm>
    </dsp:sp>
    <dsp:sp modelId="{B2F82A00-46AC-4BAE-A8E1-77808F661D20}">
      <dsp:nvSpPr>
        <dsp:cNvPr id="0" name=""/>
        <dsp:cNvSpPr/>
      </dsp:nvSpPr>
      <dsp:spPr>
        <a:xfrm rot="5400000">
          <a:off x="-150482" y="1921646"/>
          <a:ext cx="1003215" cy="702250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4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 w="100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600" kern="1200">
              <a:latin typeface="휴먼옛체" pitchFamily="18" charset="-127"/>
              <a:ea typeface="휴먼옛체" pitchFamily="18" charset="-127"/>
            </a:rPr>
            <a:t>3</a:t>
          </a:r>
          <a:r>
            <a:rPr lang="ko-KR" altLang="en-US" sz="1600" kern="1200">
              <a:latin typeface="휴먼옛체" pitchFamily="18" charset="-127"/>
              <a:ea typeface="휴먼옛체" pitchFamily="18" charset="-127"/>
            </a:rPr>
            <a:t>단계</a:t>
          </a:r>
        </a:p>
      </dsp:txBody>
      <dsp:txXfrm rot="-5400000">
        <a:off x="1" y="2122288"/>
        <a:ext cx="702250" cy="300965"/>
      </dsp:txXfrm>
    </dsp:sp>
    <dsp:sp modelId="{DD394C92-52A0-4D18-BCD1-804654F02790}">
      <dsp:nvSpPr>
        <dsp:cNvPr id="0" name=""/>
        <dsp:cNvSpPr/>
      </dsp:nvSpPr>
      <dsp:spPr>
        <a:xfrm rot="5400000">
          <a:off x="2311096" y="162318"/>
          <a:ext cx="652090" cy="386978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600" kern="1200">
              <a:latin typeface="휴먼옛체" pitchFamily="18" charset="-127"/>
              <a:ea typeface="휴먼옛체" pitchFamily="18" charset="-127"/>
            </a:rPr>
            <a:t>훈련생 상담 및 등록</a:t>
          </a:r>
          <a:r>
            <a:rPr lang="en-US" altLang="ko-KR" sz="1600" kern="1200">
              <a:latin typeface="휴먼옛체" pitchFamily="18" charset="-127"/>
              <a:ea typeface="휴먼옛체" pitchFamily="18" charset="-127"/>
            </a:rPr>
            <a:t>(</a:t>
          </a:r>
          <a:r>
            <a:rPr lang="ko-KR" altLang="en-US" sz="1600" kern="1200" err="1">
              <a:latin typeface="휴먼옛체" pitchFamily="18" charset="-127"/>
              <a:ea typeface="휴먼옛체" pitchFamily="18" charset="-127"/>
            </a:rPr>
            <a:t>행정실</a:t>
          </a:r>
          <a:r>
            <a:rPr lang="en-US" altLang="ko-KR" sz="1600" kern="1200">
              <a:latin typeface="휴먼옛체" pitchFamily="18" charset="-127"/>
              <a:ea typeface="휴먼옛체" pitchFamily="18" charset="-127"/>
            </a:rPr>
            <a:t>)</a:t>
          </a:r>
          <a:endParaRPr lang="ko-KR" altLang="en-US" sz="1600" kern="1200">
            <a:latin typeface="휴먼옛체" pitchFamily="18" charset="-127"/>
            <a:ea typeface="휴먼옛체" pitchFamily="18" charset="-127"/>
          </a:endParaRPr>
        </a:p>
      </dsp:txBody>
      <dsp:txXfrm rot="-5400000">
        <a:off x="702251" y="1802995"/>
        <a:ext cx="3837949" cy="588426"/>
      </dsp:txXfrm>
    </dsp:sp>
    <dsp:sp modelId="{254AB682-4D3C-436C-80E3-748280C86088}">
      <dsp:nvSpPr>
        <dsp:cNvPr id="0" name=""/>
        <dsp:cNvSpPr/>
      </dsp:nvSpPr>
      <dsp:spPr>
        <a:xfrm rot="5400000">
          <a:off x="-150482" y="2806635"/>
          <a:ext cx="1003215" cy="702250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 w="100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600" kern="1200">
              <a:latin typeface="휴먼옛체" pitchFamily="18" charset="-127"/>
              <a:ea typeface="휴먼옛체" pitchFamily="18" charset="-127"/>
            </a:rPr>
            <a:t>4</a:t>
          </a:r>
          <a:r>
            <a:rPr lang="ko-KR" altLang="en-US" sz="1600" kern="1200">
              <a:latin typeface="휴먼옛체" pitchFamily="18" charset="-127"/>
              <a:ea typeface="휴먼옛체" pitchFamily="18" charset="-127"/>
            </a:rPr>
            <a:t>단계</a:t>
          </a:r>
        </a:p>
      </dsp:txBody>
      <dsp:txXfrm rot="-5400000">
        <a:off x="1" y="3007277"/>
        <a:ext cx="702250" cy="300965"/>
      </dsp:txXfrm>
    </dsp:sp>
    <dsp:sp modelId="{D410891E-A0A0-49F7-B25A-3C2E0421E580}">
      <dsp:nvSpPr>
        <dsp:cNvPr id="0" name=""/>
        <dsp:cNvSpPr/>
      </dsp:nvSpPr>
      <dsp:spPr>
        <a:xfrm rot="5400000">
          <a:off x="2311096" y="1047307"/>
          <a:ext cx="652090" cy="386978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600" kern="1200">
              <a:latin typeface="휴먼옛체" pitchFamily="18" charset="-127"/>
              <a:ea typeface="휴먼옛체" pitchFamily="18" charset="-127"/>
            </a:rPr>
            <a:t>훈련 진행</a:t>
          </a:r>
          <a:r>
            <a:rPr lang="en-US" altLang="ko-KR" sz="1600" kern="1200">
              <a:latin typeface="휴먼옛체" pitchFamily="18" charset="-127"/>
              <a:ea typeface="휴먼옛체" pitchFamily="18" charset="-127"/>
            </a:rPr>
            <a:t>(</a:t>
          </a:r>
          <a:r>
            <a:rPr lang="ko-KR" altLang="en-US" sz="1600" kern="1200">
              <a:latin typeface="휴먼옛체" pitchFamily="18" charset="-127"/>
              <a:ea typeface="휴먼옛체" pitchFamily="18" charset="-127"/>
            </a:rPr>
            <a:t>교무실</a:t>
          </a:r>
          <a:r>
            <a:rPr lang="en-US" altLang="ko-KR" sz="1600" kern="1200">
              <a:latin typeface="휴먼옛체" pitchFamily="18" charset="-127"/>
              <a:ea typeface="휴먼옛체" pitchFamily="18" charset="-127"/>
            </a:rPr>
            <a:t>, </a:t>
          </a:r>
          <a:r>
            <a:rPr lang="ko-KR" altLang="en-US" sz="1600" kern="1200" err="1">
              <a:latin typeface="휴먼옛체" pitchFamily="18" charset="-127"/>
              <a:ea typeface="휴먼옛체" pitchFamily="18" charset="-127"/>
            </a:rPr>
            <a:t>행정실</a:t>
          </a:r>
          <a:r>
            <a:rPr lang="en-US" altLang="ko-KR" sz="1600" kern="1200">
              <a:latin typeface="휴먼옛체" pitchFamily="18" charset="-127"/>
              <a:ea typeface="휴먼옛체" pitchFamily="18" charset="-127"/>
            </a:rPr>
            <a:t>)</a:t>
          </a:r>
          <a:endParaRPr lang="ko-KR" altLang="en-US" sz="1600" kern="1200">
            <a:latin typeface="휴먼옛체" pitchFamily="18" charset="-127"/>
            <a:ea typeface="휴먼옛체" pitchFamily="18" charset="-127"/>
          </a:endParaRPr>
        </a:p>
      </dsp:txBody>
      <dsp:txXfrm rot="-5400000">
        <a:off x="702251" y="2687984"/>
        <a:ext cx="3837949" cy="588426"/>
      </dsp:txXfrm>
    </dsp:sp>
    <dsp:sp modelId="{2F30D90C-347F-4973-9C07-5FC18C90A5DE}">
      <dsp:nvSpPr>
        <dsp:cNvPr id="0" name=""/>
        <dsp:cNvSpPr/>
      </dsp:nvSpPr>
      <dsp:spPr>
        <a:xfrm rot="5400000">
          <a:off x="-150482" y="3691624"/>
          <a:ext cx="1003215" cy="702250"/>
        </a:xfrm>
        <a:prstGeom prst="chevron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6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6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 w="100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1600" kern="1200">
              <a:latin typeface="휴먼옛체" pitchFamily="18" charset="-127"/>
              <a:ea typeface="휴먼옛체" pitchFamily="18" charset="-127"/>
            </a:rPr>
            <a:t>5</a:t>
          </a:r>
          <a:r>
            <a:rPr lang="ko-KR" altLang="en-US" sz="1600" kern="1200">
              <a:latin typeface="휴먼옛체" pitchFamily="18" charset="-127"/>
              <a:ea typeface="휴먼옛체" pitchFamily="18" charset="-127"/>
            </a:rPr>
            <a:t>단계</a:t>
          </a:r>
        </a:p>
      </dsp:txBody>
      <dsp:txXfrm rot="-5400000">
        <a:off x="1" y="3892266"/>
        <a:ext cx="702250" cy="300965"/>
      </dsp:txXfrm>
    </dsp:sp>
    <dsp:sp modelId="{119EF302-19BA-4AC5-8040-1E813CE77B7E}">
      <dsp:nvSpPr>
        <dsp:cNvPr id="0" name=""/>
        <dsp:cNvSpPr/>
      </dsp:nvSpPr>
      <dsp:spPr>
        <a:xfrm rot="5400000">
          <a:off x="2311096" y="1932296"/>
          <a:ext cx="652090" cy="386978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600" kern="1200">
              <a:latin typeface="휴먼옛체" pitchFamily="18" charset="-127"/>
              <a:ea typeface="휴먼옛체" pitchFamily="18" charset="-127"/>
            </a:rPr>
            <a:t>훈련 종료 후 관리</a:t>
          </a:r>
          <a:r>
            <a:rPr lang="en-US" altLang="ko-KR" sz="1600" kern="1200">
              <a:latin typeface="휴먼옛체" pitchFamily="18" charset="-127"/>
              <a:ea typeface="휴먼옛체" pitchFamily="18" charset="-127"/>
            </a:rPr>
            <a:t>(</a:t>
          </a:r>
          <a:r>
            <a:rPr lang="ko-KR" altLang="en-US" sz="1600" kern="1200">
              <a:latin typeface="휴먼옛체" pitchFamily="18" charset="-127"/>
              <a:ea typeface="휴먼옛체" pitchFamily="18" charset="-127"/>
            </a:rPr>
            <a:t>전략기획실</a:t>
          </a:r>
          <a:r>
            <a:rPr lang="en-US" altLang="ko-KR" sz="1600" kern="1200">
              <a:latin typeface="휴먼옛체" pitchFamily="18" charset="-127"/>
              <a:ea typeface="휴먼옛체" pitchFamily="18" charset="-127"/>
            </a:rPr>
            <a:t>, </a:t>
          </a:r>
          <a:r>
            <a:rPr lang="ko-KR" altLang="en-US" sz="1600" kern="1200" err="1">
              <a:latin typeface="휴먼옛체" pitchFamily="18" charset="-127"/>
              <a:ea typeface="휴먼옛체" pitchFamily="18" charset="-127"/>
            </a:rPr>
            <a:t>행정실</a:t>
          </a:r>
          <a:r>
            <a:rPr lang="en-US" altLang="ko-KR" sz="1600" kern="1200">
              <a:latin typeface="휴먼옛체" pitchFamily="18" charset="-127"/>
              <a:ea typeface="휴먼옛체" pitchFamily="18" charset="-127"/>
            </a:rPr>
            <a:t>)</a:t>
          </a:r>
          <a:endParaRPr lang="ko-KR" altLang="en-US" sz="1600" kern="1200">
            <a:latin typeface="휴먼옛체" pitchFamily="18" charset="-127"/>
            <a:ea typeface="휴먼옛체" pitchFamily="18" charset="-127"/>
          </a:endParaRPr>
        </a:p>
      </dsp:txBody>
      <dsp:txXfrm rot="-5400000">
        <a:off x="702251" y="3572973"/>
        <a:ext cx="3837949" cy="58842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7146DA-AA8A-4FA4-97C7-D088858296EB}">
      <dsp:nvSpPr>
        <dsp:cNvPr id="0" name=""/>
        <dsp:cNvSpPr/>
      </dsp:nvSpPr>
      <dsp:spPr>
        <a:xfrm>
          <a:off x="0" y="28132"/>
          <a:ext cx="1643074" cy="1944000"/>
        </a:xfrm>
        <a:prstGeom prst="rightArrow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BE99697-87AF-4018-9E01-93BA829A1FE1}">
      <dsp:nvSpPr>
        <dsp:cNvPr id="0" name=""/>
        <dsp:cNvSpPr/>
      </dsp:nvSpPr>
      <dsp:spPr>
        <a:xfrm>
          <a:off x="10164" y="524294"/>
          <a:ext cx="1346229" cy="972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62560" rIns="0" bIns="16256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600" kern="1200">
              <a:latin typeface="휴먼옛체" pitchFamily="18" charset="-127"/>
              <a:ea typeface="휴먼옛체" pitchFamily="18" charset="-127"/>
            </a:rPr>
            <a:t>원장</a:t>
          </a:r>
        </a:p>
      </dsp:txBody>
      <dsp:txXfrm>
        <a:off x="10164" y="524294"/>
        <a:ext cx="1346229" cy="97200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7146DA-AA8A-4FA4-97C7-D088858296EB}">
      <dsp:nvSpPr>
        <dsp:cNvPr id="0" name=""/>
        <dsp:cNvSpPr/>
      </dsp:nvSpPr>
      <dsp:spPr>
        <a:xfrm>
          <a:off x="0" y="28132"/>
          <a:ext cx="2357453" cy="1944000"/>
        </a:xfrm>
        <a:prstGeom prst="rightArrow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BE99697-87AF-4018-9E01-93BA829A1FE1}">
      <dsp:nvSpPr>
        <dsp:cNvPr id="0" name=""/>
        <dsp:cNvSpPr/>
      </dsp:nvSpPr>
      <dsp:spPr>
        <a:xfrm>
          <a:off x="190161" y="514132"/>
          <a:ext cx="1931546" cy="972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62560" rIns="0" bIns="16256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600" kern="1200">
              <a:latin typeface="휴먼옛체" pitchFamily="18" charset="-127"/>
              <a:ea typeface="휴먼옛체" pitchFamily="18" charset="-127"/>
            </a:rPr>
            <a:t>본부장</a:t>
          </a:r>
        </a:p>
      </dsp:txBody>
      <dsp:txXfrm>
        <a:off x="190161" y="514132"/>
        <a:ext cx="1931546" cy="97200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8CE8AD-D28C-4DDE-A637-E87EBEA8F563}">
      <dsp:nvSpPr>
        <dsp:cNvPr id="0" name=""/>
        <dsp:cNvSpPr/>
      </dsp:nvSpPr>
      <dsp:spPr>
        <a:xfrm>
          <a:off x="495299" y="0"/>
          <a:ext cx="5613400" cy="701136"/>
        </a:xfrm>
        <a:prstGeom prst="rightArrow">
          <a:avLst/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2">
                <a:tint val="40000"/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2">
                <a:tint val="40000"/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2">
                <a:tint val="40000"/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2">
                <a:tint val="40000"/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D053BBB3-7B28-4052-BCDD-5DA2B304CB92}">
      <dsp:nvSpPr>
        <dsp:cNvPr id="0" name=""/>
        <dsp:cNvSpPr/>
      </dsp:nvSpPr>
      <dsp:spPr>
        <a:xfrm>
          <a:off x="80" y="210340"/>
          <a:ext cx="966415" cy="280454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2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200" kern="1200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rPr>
            <a:t>과정상담</a:t>
          </a:r>
        </a:p>
      </dsp:txBody>
      <dsp:txXfrm>
        <a:off x="13771" y="224031"/>
        <a:ext cx="939033" cy="253072"/>
      </dsp:txXfrm>
    </dsp:sp>
    <dsp:sp modelId="{9229391D-7467-4858-9117-3493044EEAED}">
      <dsp:nvSpPr>
        <dsp:cNvPr id="0" name=""/>
        <dsp:cNvSpPr/>
      </dsp:nvSpPr>
      <dsp:spPr>
        <a:xfrm>
          <a:off x="1127565" y="210340"/>
          <a:ext cx="966415" cy="280454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3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3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200" kern="1200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rPr>
            <a:t>현재수준</a:t>
          </a:r>
        </a:p>
      </dsp:txBody>
      <dsp:txXfrm>
        <a:off x="1141256" y="224031"/>
        <a:ext cx="939033" cy="253072"/>
      </dsp:txXfrm>
    </dsp:sp>
    <dsp:sp modelId="{3A57709E-A824-4570-8C36-D138DE010826}">
      <dsp:nvSpPr>
        <dsp:cNvPr id="0" name=""/>
        <dsp:cNvSpPr/>
      </dsp:nvSpPr>
      <dsp:spPr>
        <a:xfrm>
          <a:off x="2255049" y="210340"/>
          <a:ext cx="966415" cy="280454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4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200" kern="1200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rPr>
            <a:t>목표설정</a:t>
          </a:r>
        </a:p>
      </dsp:txBody>
      <dsp:txXfrm>
        <a:off x="2268740" y="224031"/>
        <a:ext cx="939033" cy="253072"/>
      </dsp:txXfrm>
    </dsp:sp>
    <dsp:sp modelId="{80FB4146-48B2-41D0-8F9D-CA55A2C07633}">
      <dsp:nvSpPr>
        <dsp:cNvPr id="0" name=""/>
        <dsp:cNvSpPr/>
      </dsp:nvSpPr>
      <dsp:spPr>
        <a:xfrm>
          <a:off x="3382534" y="210340"/>
          <a:ext cx="966415" cy="280454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200" kern="1200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rPr>
            <a:t>중간점검</a:t>
          </a:r>
        </a:p>
      </dsp:txBody>
      <dsp:txXfrm>
        <a:off x="3396225" y="224031"/>
        <a:ext cx="939033" cy="253072"/>
      </dsp:txXfrm>
    </dsp:sp>
    <dsp:sp modelId="{F18FF827-8029-4740-BCA1-4417579EF6B2}">
      <dsp:nvSpPr>
        <dsp:cNvPr id="0" name=""/>
        <dsp:cNvSpPr/>
      </dsp:nvSpPr>
      <dsp:spPr>
        <a:xfrm>
          <a:off x="4510019" y="210340"/>
          <a:ext cx="966415" cy="280454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6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6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200" kern="1200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rPr>
            <a:t>목표달성</a:t>
          </a:r>
        </a:p>
      </dsp:txBody>
      <dsp:txXfrm>
        <a:off x="4523710" y="224031"/>
        <a:ext cx="939033" cy="253072"/>
      </dsp:txXfrm>
    </dsp:sp>
    <dsp:sp modelId="{89EC189A-9556-4497-B9D0-D3F2A94AE821}">
      <dsp:nvSpPr>
        <dsp:cNvPr id="0" name=""/>
        <dsp:cNvSpPr/>
      </dsp:nvSpPr>
      <dsp:spPr>
        <a:xfrm>
          <a:off x="5637503" y="210340"/>
          <a:ext cx="966415" cy="280454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2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200" kern="1200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rPr>
            <a:t>취업성공</a:t>
          </a:r>
        </a:p>
      </dsp:txBody>
      <dsp:txXfrm>
        <a:off x="5651194" y="224031"/>
        <a:ext cx="939033" cy="2530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선 연결선 6"/>
          <p:cNvSpPr>
            <a:spLocks noChangeShapeType="1"/>
          </p:cNvSpPr>
          <p:nvPr/>
        </p:nvSpPr>
        <p:spPr bwMode="auto">
          <a:xfrm>
            <a:off x="557212" y="5349903"/>
            <a:ext cx="9348788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제목 28"/>
          <p:cNvSpPr>
            <a:spLocks noGrp="1"/>
          </p:cNvSpPr>
          <p:nvPr>
            <p:ph type="ctrTitle"/>
          </p:nvPr>
        </p:nvSpPr>
        <p:spPr>
          <a:xfrm>
            <a:off x="412750" y="4853412"/>
            <a:ext cx="9163050" cy="1222375"/>
          </a:xfrm>
        </p:spPr>
        <p:txBody>
          <a:bodyPr anchor="t"/>
          <a:lstStyle/>
          <a:p>
            <a:r>
              <a:rPr kumimoji="0" lang="ko-KR" altLang="en-US"/>
              <a:t>마스터 제목 스타일 편집</a:t>
            </a:r>
            <a:endParaRPr kumimoji="0" lang="en-US"/>
          </a:p>
        </p:txBody>
      </p:sp>
      <p:sp>
        <p:nvSpPr>
          <p:cNvPr id="9" name="부제목 8"/>
          <p:cNvSpPr>
            <a:spLocks noGrp="1"/>
          </p:cNvSpPr>
          <p:nvPr>
            <p:ph type="subTitle" idx="1"/>
          </p:nvPr>
        </p:nvSpPr>
        <p:spPr>
          <a:xfrm>
            <a:off x="412750" y="3886200"/>
            <a:ext cx="916305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/>
              <a:t>마스터 부제목 스타일 편집</a:t>
            </a:r>
            <a:endParaRPr kumimoji="0" lang="en-US"/>
          </a:p>
        </p:txBody>
      </p:sp>
      <p:sp>
        <p:nvSpPr>
          <p:cNvPr id="16" name="날짜 개체 틀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BAACA-DA5D-4E58-89CF-328D216C9377}" type="datetimeFigureOut">
              <a:rPr lang="ko-KR" altLang="en-US" smtClean="0"/>
              <a:pPr/>
              <a:t>2022-03-31</a:t>
            </a:fld>
            <a:endParaRPr lang="ko-KR" altLang="en-US"/>
          </a:p>
        </p:txBody>
      </p:sp>
      <p:sp>
        <p:nvSpPr>
          <p:cNvPr id="2" name="바닥글 개체 틀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5" name="슬라이드 번호 개체 틀 14"/>
          <p:cNvSpPr>
            <a:spLocks noGrp="1"/>
          </p:cNvSpPr>
          <p:nvPr>
            <p:ph type="sldNum" sz="quarter" idx="12"/>
          </p:nvPr>
        </p:nvSpPr>
        <p:spPr>
          <a:xfrm>
            <a:off x="8915400" y="6473952"/>
            <a:ext cx="822198" cy="246888"/>
          </a:xfrm>
        </p:spPr>
        <p:txBody>
          <a:bodyPr/>
          <a:lstStyle/>
          <a:p>
            <a:fld id="{F9D67EAB-73A2-4254-9A03-6ADC1B621A0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/>
              <a:t>마스터 텍스트 스타일을 편집합니다</a:t>
            </a:r>
          </a:p>
          <a:p>
            <a:pPr lvl="1" eaLnBrk="1" latinLnBrk="0" hangingPunct="1"/>
            <a:r>
              <a:rPr lang="ko-KR" altLang="en-US"/>
              <a:t>둘째 수준</a:t>
            </a:r>
          </a:p>
          <a:p>
            <a:pPr lvl="2" eaLnBrk="1" latinLnBrk="0" hangingPunct="1"/>
            <a:r>
              <a:rPr lang="ko-KR" altLang="en-US"/>
              <a:t>셋째 수준</a:t>
            </a:r>
          </a:p>
          <a:p>
            <a:pPr lvl="3" eaLnBrk="1" latinLnBrk="0" hangingPunct="1"/>
            <a:r>
              <a:rPr lang="ko-KR" altLang="en-US"/>
              <a:t>넷째 수준</a:t>
            </a:r>
          </a:p>
          <a:p>
            <a:pPr lvl="4" eaLnBrk="1" latinLnBrk="0" hangingPunct="1"/>
            <a:r>
              <a:rPr lang="ko-KR" altLang="en-US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BAACA-DA5D-4E58-89CF-328D216C9377}" type="datetimeFigureOut">
              <a:rPr lang="ko-KR" altLang="en-US" smtClean="0"/>
              <a:pPr/>
              <a:t>2022-03-31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67EAB-73A2-4254-9A03-6ADC1B621A0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429500" y="549277"/>
            <a:ext cx="1981200" cy="5851525"/>
          </a:xfrm>
        </p:spPr>
        <p:txBody>
          <a:bodyPr vert="eaVert"/>
          <a:lstStyle/>
          <a:p>
            <a:r>
              <a:rPr kumimoji="0" lang="ko-KR" altLang="en-US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95300" y="549277"/>
            <a:ext cx="6769100" cy="5851525"/>
          </a:xfrm>
        </p:spPr>
        <p:txBody>
          <a:bodyPr vert="eaVert"/>
          <a:lstStyle/>
          <a:p>
            <a:pPr lvl="0" eaLnBrk="1" latinLnBrk="0" hangingPunct="1"/>
            <a:r>
              <a:rPr lang="ko-KR" altLang="en-US"/>
              <a:t>마스터 텍스트 스타일을 편집합니다</a:t>
            </a:r>
          </a:p>
          <a:p>
            <a:pPr lvl="1" eaLnBrk="1" latinLnBrk="0" hangingPunct="1"/>
            <a:r>
              <a:rPr lang="ko-KR" altLang="en-US"/>
              <a:t>둘째 수준</a:t>
            </a:r>
          </a:p>
          <a:p>
            <a:pPr lvl="2" eaLnBrk="1" latinLnBrk="0" hangingPunct="1"/>
            <a:r>
              <a:rPr lang="ko-KR" altLang="en-US"/>
              <a:t>셋째 수준</a:t>
            </a:r>
          </a:p>
          <a:p>
            <a:pPr lvl="3" eaLnBrk="1" latinLnBrk="0" hangingPunct="1"/>
            <a:r>
              <a:rPr lang="ko-KR" altLang="en-US"/>
              <a:t>넷째 수준</a:t>
            </a:r>
          </a:p>
          <a:p>
            <a:pPr lvl="4" eaLnBrk="1" latinLnBrk="0" hangingPunct="1"/>
            <a:r>
              <a:rPr lang="ko-KR" altLang="en-US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BAACA-DA5D-4E58-89CF-328D216C9377}" type="datetimeFigureOut">
              <a:rPr lang="ko-KR" altLang="en-US" smtClean="0"/>
              <a:pPr/>
              <a:t>2022-03-31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67EAB-73A2-4254-9A03-6ADC1B621A0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/>
              <a:t>마스터 제목 스타일 편집</a:t>
            </a:r>
            <a:endParaRPr kumimoji="0" lang="en-US"/>
          </a:p>
        </p:txBody>
      </p:sp>
      <p:sp>
        <p:nvSpPr>
          <p:cNvPr id="27" name="내용 개체 틀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ko-KR" altLang="en-US"/>
              <a:t>마스터 텍스트 스타일을 편집합니다</a:t>
            </a:r>
          </a:p>
          <a:p>
            <a:pPr lvl="1" eaLnBrk="1" latinLnBrk="0" hangingPunct="1"/>
            <a:r>
              <a:rPr lang="ko-KR" altLang="en-US"/>
              <a:t>둘째 수준</a:t>
            </a:r>
          </a:p>
          <a:p>
            <a:pPr lvl="2" eaLnBrk="1" latinLnBrk="0" hangingPunct="1"/>
            <a:r>
              <a:rPr lang="ko-KR" altLang="en-US"/>
              <a:t>셋째 수준</a:t>
            </a:r>
          </a:p>
          <a:p>
            <a:pPr lvl="3" eaLnBrk="1" latinLnBrk="0" hangingPunct="1"/>
            <a:r>
              <a:rPr lang="ko-KR" altLang="en-US"/>
              <a:t>넷째 수준</a:t>
            </a:r>
          </a:p>
          <a:p>
            <a:pPr lvl="4" eaLnBrk="1" latinLnBrk="0" hangingPunct="1"/>
            <a:r>
              <a:rPr lang="ko-KR" altLang="en-US"/>
              <a:t>다섯째 수준</a:t>
            </a:r>
            <a:endParaRPr kumimoji="0" lang="en-US"/>
          </a:p>
        </p:txBody>
      </p:sp>
      <p:sp>
        <p:nvSpPr>
          <p:cNvPr id="25" name="날짜 개체 틀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BAACA-DA5D-4E58-89CF-328D216C9377}" type="datetimeFigureOut">
              <a:rPr lang="ko-KR" altLang="en-US" smtClean="0"/>
              <a:pPr/>
              <a:t>2022-03-31</a:t>
            </a:fld>
            <a:endParaRPr lang="ko-KR" altLang="en-US"/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1"/>
          </p:nvPr>
        </p:nvSpPr>
        <p:spPr>
          <a:xfrm>
            <a:off x="3879850" y="76200"/>
            <a:ext cx="3136900" cy="288925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16" name="슬라이드 번호 개체 틀 15"/>
          <p:cNvSpPr>
            <a:spLocks noGrp="1"/>
          </p:cNvSpPr>
          <p:nvPr>
            <p:ph type="sldNum" sz="quarter" idx="12"/>
          </p:nvPr>
        </p:nvSpPr>
        <p:spPr>
          <a:xfrm>
            <a:off x="8915400" y="6473952"/>
            <a:ext cx="822198" cy="246888"/>
          </a:xfrm>
        </p:spPr>
        <p:txBody>
          <a:bodyPr/>
          <a:lstStyle/>
          <a:p>
            <a:fld id="{F9D67EAB-73A2-4254-9A03-6ADC1B621A0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선 연결선 6"/>
          <p:cNvSpPr>
            <a:spLocks noChangeShapeType="1"/>
          </p:cNvSpPr>
          <p:nvPr/>
        </p:nvSpPr>
        <p:spPr bwMode="auto">
          <a:xfrm>
            <a:off x="557212" y="3444903"/>
            <a:ext cx="9348788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텍스트 개체 틀 5"/>
          <p:cNvSpPr>
            <a:spLocks noGrp="1"/>
          </p:cNvSpPr>
          <p:nvPr>
            <p:ph type="body" idx="1"/>
          </p:nvPr>
        </p:nvSpPr>
        <p:spPr>
          <a:xfrm>
            <a:off x="412750" y="1676401"/>
            <a:ext cx="916305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/>
              <a:t>마스터 텍스트 스타일을 편집합니다</a:t>
            </a:r>
          </a:p>
        </p:txBody>
      </p:sp>
      <p:sp>
        <p:nvSpPr>
          <p:cNvPr id="19" name="날짜 개체 틀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BAACA-DA5D-4E58-89CF-328D216C9377}" type="datetimeFigureOut">
              <a:rPr lang="ko-KR" altLang="en-US" smtClean="0"/>
              <a:pPr/>
              <a:t>2022-03-31</a:t>
            </a:fld>
            <a:endParaRPr lang="ko-KR" altLang="en-US"/>
          </a:p>
        </p:txBody>
      </p:sp>
      <p:sp>
        <p:nvSpPr>
          <p:cNvPr id="11" name="바닥글 개체 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6" name="슬라이드 번호 개체 틀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67EAB-73A2-4254-9A03-6ADC1B621A0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8" name="제목 7"/>
          <p:cNvSpPr>
            <a:spLocks noGrp="1"/>
          </p:cNvSpPr>
          <p:nvPr>
            <p:ph type="title"/>
          </p:nvPr>
        </p:nvSpPr>
        <p:spPr>
          <a:xfrm>
            <a:off x="195514" y="2947085"/>
            <a:ext cx="94107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ko-KR" altLang="en-US"/>
              <a:t>마스터 제목 스타일 편집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제목 19"/>
          <p:cNvSpPr>
            <a:spLocks noGrp="1"/>
          </p:cNvSpPr>
          <p:nvPr>
            <p:ph type="title"/>
          </p:nvPr>
        </p:nvSpPr>
        <p:spPr>
          <a:xfrm>
            <a:off x="326898" y="457200"/>
            <a:ext cx="9410700" cy="841248"/>
          </a:xfrm>
        </p:spPr>
        <p:txBody>
          <a:bodyPr/>
          <a:lstStyle/>
          <a:p>
            <a:r>
              <a:rPr kumimoji="0" lang="ko-KR" altLang="en-US"/>
              <a:t>마스터 제목 스타일 편집</a:t>
            </a:r>
            <a:endParaRPr kumimoji="0" lang="en-US"/>
          </a:p>
        </p:txBody>
      </p:sp>
      <p:sp>
        <p:nvSpPr>
          <p:cNvPr id="14" name="내용 개체 틀 13"/>
          <p:cNvSpPr>
            <a:spLocks noGrp="1"/>
          </p:cNvSpPr>
          <p:nvPr>
            <p:ph sz="half" idx="1"/>
          </p:nvPr>
        </p:nvSpPr>
        <p:spPr>
          <a:xfrm>
            <a:off x="330200" y="1600200"/>
            <a:ext cx="454025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/>
              <a:t>마스터 텍스트 스타일을 편집합니다</a:t>
            </a:r>
          </a:p>
          <a:p>
            <a:pPr lvl="1" eaLnBrk="1" latinLnBrk="0" hangingPunct="1"/>
            <a:r>
              <a:rPr lang="ko-KR" altLang="en-US"/>
              <a:t>둘째 수준</a:t>
            </a:r>
          </a:p>
          <a:p>
            <a:pPr lvl="2" eaLnBrk="1" latinLnBrk="0" hangingPunct="1"/>
            <a:r>
              <a:rPr lang="ko-KR" altLang="en-US"/>
              <a:t>셋째 수준</a:t>
            </a:r>
          </a:p>
          <a:p>
            <a:pPr lvl="3" eaLnBrk="1" latinLnBrk="0" hangingPunct="1"/>
            <a:r>
              <a:rPr lang="ko-KR" altLang="en-US"/>
              <a:t>넷째 수준</a:t>
            </a:r>
          </a:p>
          <a:p>
            <a:pPr lvl="4" eaLnBrk="1" latinLnBrk="0" hangingPunct="1"/>
            <a:r>
              <a:rPr lang="ko-KR" altLang="en-US"/>
              <a:t>다섯째 수준</a:t>
            </a:r>
            <a:endParaRPr kumimoji="0" lang="en-US"/>
          </a:p>
        </p:txBody>
      </p:sp>
      <p:sp>
        <p:nvSpPr>
          <p:cNvPr id="13" name="내용 개체 틀 12"/>
          <p:cNvSpPr>
            <a:spLocks noGrp="1"/>
          </p:cNvSpPr>
          <p:nvPr>
            <p:ph sz="half" idx="2"/>
          </p:nvPr>
        </p:nvSpPr>
        <p:spPr>
          <a:xfrm>
            <a:off x="5035550" y="1600200"/>
            <a:ext cx="470535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/>
              <a:t>마스터 텍스트 스타일을 편집합니다</a:t>
            </a:r>
          </a:p>
          <a:p>
            <a:pPr lvl="1" eaLnBrk="1" latinLnBrk="0" hangingPunct="1"/>
            <a:r>
              <a:rPr lang="ko-KR" altLang="en-US"/>
              <a:t>둘째 수준</a:t>
            </a:r>
          </a:p>
          <a:p>
            <a:pPr lvl="2" eaLnBrk="1" latinLnBrk="0" hangingPunct="1"/>
            <a:r>
              <a:rPr lang="ko-KR" altLang="en-US"/>
              <a:t>셋째 수준</a:t>
            </a:r>
          </a:p>
          <a:p>
            <a:pPr lvl="3" eaLnBrk="1" latinLnBrk="0" hangingPunct="1"/>
            <a:r>
              <a:rPr lang="ko-KR" altLang="en-US"/>
              <a:t>넷째 수준</a:t>
            </a:r>
          </a:p>
          <a:p>
            <a:pPr lvl="4" eaLnBrk="1" latinLnBrk="0" hangingPunct="1"/>
            <a:r>
              <a:rPr lang="ko-KR" altLang="en-US"/>
              <a:t>다섯째 수준</a:t>
            </a:r>
            <a:endParaRPr kumimoji="0" lang="en-US"/>
          </a:p>
        </p:txBody>
      </p:sp>
      <p:sp>
        <p:nvSpPr>
          <p:cNvPr id="21" name="날짜 개체 틀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BAACA-DA5D-4E58-89CF-328D216C9377}" type="datetimeFigureOut">
              <a:rPr lang="ko-KR" altLang="en-US" smtClean="0"/>
              <a:pPr/>
              <a:t>2022-03-31</a:t>
            </a:fld>
            <a:endParaRPr lang="ko-KR" altLang="en-US"/>
          </a:p>
        </p:txBody>
      </p:sp>
      <p:sp>
        <p:nvSpPr>
          <p:cNvPr id="10" name="바닥글 개체 틀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1" name="슬라이드 번호 개체 틀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67EAB-73A2-4254-9A03-6ADC1B621A0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제목 28"/>
          <p:cNvSpPr>
            <a:spLocks noGrp="1"/>
          </p:cNvSpPr>
          <p:nvPr>
            <p:ph type="title"/>
          </p:nvPr>
        </p:nvSpPr>
        <p:spPr>
          <a:xfrm>
            <a:off x="330200" y="5410200"/>
            <a:ext cx="932815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ko-KR" altLang="en-US"/>
              <a:t>마스터 제목 스타일 편집</a:t>
            </a:r>
            <a:endParaRPr kumimoji="0" lang="en-US"/>
          </a:p>
        </p:txBody>
      </p:sp>
      <p:sp>
        <p:nvSpPr>
          <p:cNvPr id="13" name="텍스트 개체 틀 12"/>
          <p:cNvSpPr>
            <a:spLocks noGrp="1"/>
          </p:cNvSpPr>
          <p:nvPr>
            <p:ph type="body" idx="1"/>
          </p:nvPr>
        </p:nvSpPr>
        <p:spPr>
          <a:xfrm>
            <a:off x="304899" y="666750"/>
            <a:ext cx="4648102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/>
              <a:t>마스터 텍스트 스타일을 편집합니다</a:t>
            </a:r>
          </a:p>
        </p:txBody>
      </p:sp>
      <p:sp>
        <p:nvSpPr>
          <p:cNvPr id="25" name="텍스트 개체 틀 24"/>
          <p:cNvSpPr>
            <a:spLocks noGrp="1"/>
          </p:cNvSpPr>
          <p:nvPr>
            <p:ph type="body" sz="half" idx="3"/>
          </p:nvPr>
        </p:nvSpPr>
        <p:spPr>
          <a:xfrm>
            <a:off x="5032112" y="666750"/>
            <a:ext cx="4649928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quarter" idx="2"/>
          </p:nvPr>
        </p:nvSpPr>
        <p:spPr>
          <a:xfrm>
            <a:off x="304899" y="1316038"/>
            <a:ext cx="4648102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/>
              <a:t>마스터 텍스트 스타일을 편집합니다</a:t>
            </a:r>
          </a:p>
          <a:p>
            <a:pPr lvl="1" eaLnBrk="1" latinLnBrk="0" hangingPunct="1"/>
            <a:r>
              <a:rPr lang="ko-KR" altLang="en-US"/>
              <a:t>둘째 수준</a:t>
            </a:r>
          </a:p>
          <a:p>
            <a:pPr lvl="2" eaLnBrk="1" latinLnBrk="0" hangingPunct="1"/>
            <a:r>
              <a:rPr lang="ko-KR" altLang="en-US"/>
              <a:t>셋째 수준</a:t>
            </a:r>
          </a:p>
          <a:p>
            <a:pPr lvl="3" eaLnBrk="1" latinLnBrk="0" hangingPunct="1"/>
            <a:r>
              <a:rPr lang="ko-KR" altLang="en-US"/>
              <a:t>넷째 수준</a:t>
            </a:r>
          </a:p>
          <a:p>
            <a:pPr lvl="4" eaLnBrk="1" latinLnBrk="0" hangingPunct="1"/>
            <a:r>
              <a:rPr lang="ko-KR" altLang="en-US"/>
              <a:t>다섯째 수준</a:t>
            </a:r>
            <a:endParaRPr kumimoji="0" lang="en-US"/>
          </a:p>
        </p:txBody>
      </p:sp>
      <p:sp>
        <p:nvSpPr>
          <p:cNvPr id="28" name="내용 개체 틀 27"/>
          <p:cNvSpPr>
            <a:spLocks noGrp="1"/>
          </p:cNvSpPr>
          <p:nvPr>
            <p:ph sz="quarter" idx="4"/>
          </p:nvPr>
        </p:nvSpPr>
        <p:spPr>
          <a:xfrm>
            <a:off x="5036125" y="1316038"/>
            <a:ext cx="4645914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/>
              <a:t>마스터 텍스트 스타일을 편집합니다</a:t>
            </a:r>
          </a:p>
          <a:p>
            <a:pPr lvl="1" eaLnBrk="1" latinLnBrk="0" hangingPunct="1"/>
            <a:r>
              <a:rPr lang="ko-KR" altLang="en-US"/>
              <a:t>둘째 수준</a:t>
            </a:r>
          </a:p>
          <a:p>
            <a:pPr lvl="2" eaLnBrk="1" latinLnBrk="0" hangingPunct="1"/>
            <a:r>
              <a:rPr lang="ko-KR" altLang="en-US"/>
              <a:t>셋째 수준</a:t>
            </a:r>
          </a:p>
          <a:p>
            <a:pPr lvl="3" eaLnBrk="1" latinLnBrk="0" hangingPunct="1"/>
            <a:r>
              <a:rPr lang="ko-KR" altLang="en-US"/>
              <a:t>넷째 수준</a:t>
            </a:r>
          </a:p>
          <a:p>
            <a:pPr lvl="4" eaLnBrk="1" latinLnBrk="0" hangingPunct="1"/>
            <a:r>
              <a:rPr lang="ko-KR" altLang="en-US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BAACA-DA5D-4E58-89CF-328D216C9377}" type="datetimeFigureOut">
              <a:rPr lang="ko-KR" altLang="en-US" smtClean="0"/>
              <a:pPr/>
              <a:t>2022-03-31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915400" y="6477000"/>
            <a:ext cx="825500" cy="246888"/>
          </a:xfrm>
        </p:spPr>
        <p:txBody>
          <a:bodyPr/>
          <a:lstStyle/>
          <a:p>
            <a:fld id="{F9D67EAB-73A2-4254-9A03-6ADC1B621A0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1" name="직선 연결선 10"/>
          <p:cNvSpPr>
            <a:spLocks noChangeShapeType="1"/>
          </p:cNvSpPr>
          <p:nvPr/>
        </p:nvSpPr>
        <p:spPr bwMode="auto">
          <a:xfrm>
            <a:off x="557212" y="6019801"/>
            <a:ext cx="9348788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제목 29"/>
          <p:cNvSpPr>
            <a:spLocks noGrp="1"/>
          </p:cNvSpPr>
          <p:nvPr>
            <p:ph type="title"/>
          </p:nvPr>
        </p:nvSpPr>
        <p:spPr>
          <a:xfrm>
            <a:off x="326898" y="457200"/>
            <a:ext cx="9410700" cy="841248"/>
          </a:xfrm>
        </p:spPr>
        <p:txBody>
          <a:bodyPr/>
          <a:lstStyle/>
          <a:p>
            <a:r>
              <a:rPr kumimoji="0" lang="ko-KR" altLang="en-US"/>
              <a:t>마스터 제목 스타일 편집</a:t>
            </a:r>
            <a:endParaRPr kumimoji="0" lang="en-US"/>
          </a:p>
        </p:txBody>
      </p:sp>
      <p:sp>
        <p:nvSpPr>
          <p:cNvPr id="12" name="날짜 개체 틀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BAACA-DA5D-4E58-89CF-328D216C9377}" type="datetimeFigureOut">
              <a:rPr lang="ko-KR" altLang="en-US" smtClean="0"/>
              <a:pPr/>
              <a:t>2022-03-31</a:t>
            </a:fld>
            <a:endParaRPr lang="ko-KR" altLang="en-US"/>
          </a:p>
        </p:txBody>
      </p:sp>
      <p:sp>
        <p:nvSpPr>
          <p:cNvPr id="21" name="바닥글 개체 틀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67EAB-73A2-4254-9A03-6ADC1B621A0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BAACA-DA5D-4E58-89CF-328D216C9377}" type="datetimeFigureOut">
              <a:rPr lang="ko-KR" altLang="en-US" smtClean="0"/>
              <a:pPr/>
              <a:t>2022-03-31</a:t>
            </a:fld>
            <a:endParaRPr lang="ko-KR" altLang="en-US"/>
          </a:p>
        </p:txBody>
      </p:sp>
      <p:sp>
        <p:nvSpPr>
          <p:cNvPr id="24" name="바닥글 개체 틀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67EAB-73A2-4254-9A03-6ADC1B621A0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선 연결선 7"/>
          <p:cNvSpPr>
            <a:spLocks noChangeShapeType="1"/>
          </p:cNvSpPr>
          <p:nvPr/>
        </p:nvSpPr>
        <p:spPr bwMode="auto">
          <a:xfrm>
            <a:off x="557212" y="5849118"/>
            <a:ext cx="9348788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제목 11"/>
          <p:cNvSpPr>
            <a:spLocks noGrp="1"/>
          </p:cNvSpPr>
          <p:nvPr>
            <p:ph type="title"/>
          </p:nvPr>
        </p:nvSpPr>
        <p:spPr>
          <a:xfrm>
            <a:off x="495300" y="5486400"/>
            <a:ext cx="916305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ko-KR" altLang="en-US"/>
              <a:t>마스터 제목 스타일 편집</a:t>
            </a:r>
            <a:endParaRPr kumimoji="0" lang="en-US"/>
          </a:p>
        </p:txBody>
      </p:sp>
      <p:sp>
        <p:nvSpPr>
          <p:cNvPr id="26" name="텍스트 개체 틀 25"/>
          <p:cNvSpPr>
            <a:spLocks noGrp="1"/>
          </p:cNvSpPr>
          <p:nvPr>
            <p:ph type="body" idx="2"/>
          </p:nvPr>
        </p:nvSpPr>
        <p:spPr>
          <a:xfrm>
            <a:off x="495301" y="609600"/>
            <a:ext cx="3259006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/>
              <a:t>마스터 텍스트 스타일을 편집합니다</a:t>
            </a:r>
          </a:p>
        </p:txBody>
      </p:sp>
      <p:sp>
        <p:nvSpPr>
          <p:cNvPr id="14" name="내용 개체 틀 13"/>
          <p:cNvSpPr>
            <a:spLocks noGrp="1"/>
          </p:cNvSpPr>
          <p:nvPr>
            <p:ph sz="half" idx="1"/>
          </p:nvPr>
        </p:nvSpPr>
        <p:spPr>
          <a:xfrm>
            <a:off x="3872971" y="609600"/>
            <a:ext cx="578538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ko-KR" altLang="en-US"/>
              <a:t>마스터 텍스트 스타일을 편집합니다</a:t>
            </a:r>
          </a:p>
          <a:p>
            <a:pPr lvl="1" eaLnBrk="1" latinLnBrk="0" hangingPunct="1"/>
            <a:r>
              <a:rPr lang="ko-KR" altLang="en-US"/>
              <a:t>둘째 수준</a:t>
            </a:r>
          </a:p>
          <a:p>
            <a:pPr lvl="2" eaLnBrk="1" latinLnBrk="0" hangingPunct="1"/>
            <a:r>
              <a:rPr lang="ko-KR" altLang="en-US"/>
              <a:t>셋째 수준</a:t>
            </a:r>
          </a:p>
          <a:p>
            <a:pPr lvl="3" eaLnBrk="1" latinLnBrk="0" hangingPunct="1"/>
            <a:r>
              <a:rPr lang="ko-KR" altLang="en-US"/>
              <a:t>넷째 수준</a:t>
            </a:r>
          </a:p>
          <a:p>
            <a:pPr lvl="4" eaLnBrk="1" latinLnBrk="0" hangingPunct="1"/>
            <a:r>
              <a:rPr lang="ko-KR" altLang="en-US"/>
              <a:t>다섯째 수준</a:t>
            </a:r>
            <a:endParaRPr kumimoji="0" lang="en-US"/>
          </a:p>
        </p:txBody>
      </p:sp>
      <p:sp>
        <p:nvSpPr>
          <p:cNvPr id="25" name="날짜 개체 틀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BAACA-DA5D-4E58-89CF-328D216C9377}" type="datetimeFigureOut">
              <a:rPr lang="ko-KR" altLang="en-US" smtClean="0"/>
              <a:pPr/>
              <a:t>2022-03-31</a:t>
            </a:fld>
            <a:endParaRPr lang="ko-KR" altLang="en-US"/>
          </a:p>
        </p:txBody>
      </p:sp>
      <p:sp>
        <p:nvSpPr>
          <p:cNvPr id="29" name="바닥글 개체 틀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67EAB-73A2-4254-9A03-6ADC1B621A0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그림 개체 틀 12"/>
          <p:cNvSpPr>
            <a:spLocks noGrp="1"/>
          </p:cNvSpPr>
          <p:nvPr>
            <p:ph type="pic" idx="1"/>
          </p:nvPr>
        </p:nvSpPr>
        <p:spPr>
          <a:xfrm>
            <a:off x="3797300" y="616634"/>
            <a:ext cx="54483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/>
              <a:t>그림을 추가하려면 아이콘을 클릭하십시오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BAACA-DA5D-4E58-89CF-328D216C9377}" type="datetimeFigureOut">
              <a:rPr lang="ko-KR" altLang="en-US" smtClean="0"/>
              <a:pPr/>
              <a:t>2022-03-31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1" name="슬라이드 번호 개체 틀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67EAB-73A2-4254-9A03-6ADC1B621A0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7" name="제목 16"/>
          <p:cNvSpPr>
            <a:spLocks noGrp="1"/>
          </p:cNvSpPr>
          <p:nvPr>
            <p:ph type="title"/>
          </p:nvPr>
        </p:nvSpPr>
        <p:spPr>
          <a:xfrm>
            <a:off x="412750" y="4993760"/>
            <a:ext cx="635635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ko-KR" altLang="en-US"/>
              <a:t>마스터 제목 스타일 편집</a:t>
            </a:r>
            <a:endParaRPr kumimoji="0" lang="en-US"/>
          </a:p>
        </p:txBody>
      </p:sp>
      <p:sp>
        <p:nvSpPr>
          <p:cNvPr id="26" name="텍스트 개체 틀 25"/>
          <p:cNvSpPr>
            <a:spLocks noGrp="1"/>
          </p:cNvSpPr>
          <p:nvPr>
            <p:ph type="body" sz="half" idx="2"/>
          </p:nvPr>
        </p:nvSpPr>
        <p:spPr>
          <a:xfrm>
            <a:off x="412750" y="5533218"/>
            <a:ext cx="635635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ko-KR" altLang="en-US"/>
              <a:t>마스터 텍스트 스타일을 편집합니다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선 연결선 6"/>
          <p:cNvSpPr>
            <a:spLocks noChangeShapeType="1"/>
          </p:cNvSpPr>
          <p:nvPr/>
        </p:nvSpPr>
        <p:spPr bwMode="auto">
          <a:xfrm>
            <a:off x="557212" y="1050899"/>
            <a:ext cx="9348788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텍스트 개체 틀 7"/>
          <p:cNvSpPr>
            <a:spLocks noGrp="1"/>
          </p:cNvSpPr>
          <p:nvPr>
            <p:ph type="body" idx="1"/>
          </p:nvPr>
        </p:nvSpPr>
        <p:spPr>
          <a:xfrm>
            <a:off x="330200" y="1554162"/>
            <a:ext cx="94107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/>
              <a:t>둘째 수준</a:t>
            </a:r>
          </a:p>
          <a:p>
            <a:pPr lvl="2" eaLnBrk="1" latinLnBrk="0" hangingPunct="1"/>
            <a:r>
              <a:rPr kumimoji="0" lang="ko-KR" altLang="en-US"/>
              <a:t>셋째 수준</a:t>
            </a:r>
          </a:p>
          <a:p>
            <a:pPr lvl="3" eaLnBrk="1" latinLnBrk="0" hangingPunct="1"/>
            <a:r>
              <a:rPr kumimoji="0" lang="ko-KR" altLang="en-US"/>
              <a:t>넷째 수준</a:t>
            </a:r>
          </a:p>
          <a:p>
            <a:pPr lvl="4" eaLnBrk="1" latinLnBrk="0" hangingPunct="1"/>
            <a:r>
              <a:rPr kumimoji="0" lang="ko-KR" altLang="en-US"/>
              <a:t>다섯째 수준</a:t>
            </a:r>
            <a:endParaRPr kumimoji="0" lang="en-US"/>
          </a:p>
        </p:txBody>
      </p:sp>
      <p:sp>
        <p:nvSpPr>
          <p:cNvPr id="11" name="날짜 개체 틀 10"/>
          <p:cNvSpPr>
            <a:spLocks noGrp="1"/>
          </p:cNvSpPr>
          <p:nvPr>
            <p:ph type="dt" sz="half" idx="2"/>
          </p:nvPr>
        </p:nvSpPr>
        <p:spPr>
          <a:xfrm>
            <a:off x="7016750" y="76200"/>
            <a:ext cx="272415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BDBAACA-DA5D-4E58-89CF-328D216C9377}" type="datetimeFigureOut">
              <a:rPr lang="ko-KR" altLang="en-US" smtClean="0"/>
              <a:pPr/>
              <a:t>2022-03-31</a:t>
            </a:fld>
            <a:endParaRPr lang="ko-KR" altLang="en-US"/>
          </a:p>
        </p:txBody>
      </p:sp>
      <p:sp>
        <p:nvSpPr>
          <p:cNvPr id="28" name="바닥글 개체 틀 27"/>
          <p:cNvSpPr>
            <a:spLocks noGrp="1"/>
          </p:cNvSpPr>
          <p:nvPr>
            <p:ph type="ftr" sz="quarter" idx="3"/>
          </p:nvPr>
        </p:nvSpPr>
        <p:spPr>
          <a:xfrm>
            <a:off x="3384550" y="76200"/>
            <a:ext cx="36322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4"/>
          </p:nvPr>
        </p:nvSpPr>
        <p:spPr>
          <a:xfrm>
            <a:off x="8915400" y="6477001"/>
            <a:ext cx="8255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9D67EAB-73A2-4254-9A03-6ADC1B621A0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0" name="제목 개체 틀 9"/>
          <p:cNvSpPr>
            <a:spLocks noGrp="1"/>
          </p:cNvSpPr>
          <p:nvPr>
            <p:ph type="title"/>
          </p:nvPr>
        </p:nvSpPr>
        <p:spPr>
          <a:xfrm>
            <a:off x="330200" y="457200"/>
            <a:ext cx="94107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ko-KR" altLang="en-US"/>
              <a:t>마스터 제목 스타일 편집</a:t>
            </a:r>
            <a:endParaRPr kumimoji="0" lang="en-US"/>
          </a:p>
        </p:txBody>
      </p:sp>
      <p:sp>
        <p:nvSpPr>
          <p:cNvPr id="9" name="직선 연결선 8"/>
          <p:cNvSpPr>
            <a:spLocks noChangeShapeType="1"/>
          </p:cNvSpPr>
          <p:nvPr/>
        </p:nvSpPr>
        <p:spPr bwMode="auto">
          <a:xfrm>
            <a:off x="557212" y="1050899"/>
            <a:ext cx="9348788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직선 연결선 11"/>
          <p:cNvSpPr>
            <a:spLocks noChangeShapeType="1"/>
          </p:cNvSpPr>
          <p:nvPr/>
        </p:nvSpPr>
        <p:spPr bwMode="auto">
          <a:xfrm>
            <a:off x="557212" y="1057987"/>
            <a:ext cx="9348788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1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1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1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1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1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1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1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1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1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1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13" Type="http://schemas.openxmlformats.org/officeDocument/2006/relationships/diagramLayout" Target="../diagrams/layout4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12" Type="http://schemas.openxmlformats.org/officeDocument/2006/relationships/diagramData" Target="../diagrams/data4.xml"/><Relationship Id="rId2" Type="http://schemas.openxmlformats.org/officeDocument/2006/relationships/diagramData" Target="../diagrams/data2.xml"/><Relationship Id="rId16" Type="http://schemas.microsoft.com/office/2007/relationships/diagramDrawing" Target="../diagrams/drawing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5" Type="http://schemas.openxmlformats.org/officeDocument/2006/relationships/diagramColors" Target="../diagrams/colors4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Relationship Id="rId14" Type="http://schemas.openxmlformats.org/officeDocument/2006/relationships/diagramQuickStyle" Target="../diagrams/quickStyle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309530" y="1571612"/>
            <a:ext cx="9215502" cy="1214446"/>
          </a:xfrm>
        </p:spPr>
        <p:txBody>
          <a:bodyPr>
            <a:prstTxWarp prst="textPlain">
              <a:avLst/>
            </a:prstTxWarp>
            <a:normAutofit/>
          </a:bodyPr>
          <a:lstStyle/>
          <a:p>
            <a:pPr algn="ctr"/>
            <a:r>
              <a:rPr lang="ko-KR" altLang="en-US" sz="4000">
                <a:latin typeface="휴먼둥근헤드라인" pitchFamily="18" charset="-127"/>
                <a:ea typeface="휴먼둥근헤드라인" pitchFamily="18" charset="-127"/>
                <a:sym typeface="Wingdings 2"/>
              </a:rPr>
              <a:t></a:t>
            </a:r>
            <a:r>
              <a:rPr lang="ko-KR" altLang="en-US" sz="4000" err="1">
                <a:latin typeface="휴먼둥근헤드라인" pitchFamily="18" charset="-127"/>
                <a:ea typeface="휴먼둥근헤드라인" pitchFamily="18" charset="-127"/>
              </a:rPr>
              <a:t>내일배움카드</a:t>
            </a:r>
            <a:r>
              <a:rPr lang="ko-KR" altLang="en-US" sz="4000">
                <a:latin typeface="휴먼둥근헤드라인" pitchFamily="18" charset="-127"/>
                <a:ea typeface="휴먼둥근헤드라인" pitchFamily="18" charset="-127"/>
              </a:rPr>
              <a:t> 훈련 운영 </a:t>
            </a:r>
            <a:r>
              <a:rPr lang="ko-KR" altLang="en-US" sz="4000" err="1">
                <a:latin typeface="휴먼둥근헤드라인" pitchFamily="18" charset="-127"/>
                <a:ea typeface="휴먼둥근헤드라인" pitchFamily="18" charset="-127"/>
              </a:rPr>
              <a:t>메뉴얼</a:t>
            </a:r>
            <a:r>
              <a:rPr lang="ko-KR" altLang="en-US" sz="4000">
                <a:latin typeface="휴먼둥근헤드라인" pitchFamily="18" charset="-127"/>
                <a:ea typeface="휴먼둥근헤드라인" pitchFamily="18" charset="-127"/>
                <a:sym typeface="Wingdings 2"/>
              </a:rPr>
              <a:t> </a:t>
            </a:r>
            <a:endParaRPr lang="ko-KR" altLang="en-US" sz="4000">
              <a:latin typeface="휴먼둥근헤드라인" pitchFamily="18" charset="-127"/>
              <a:ea typeface="휴먼둥근헤드라인" pitchFamily="18" charset="-127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6096008" y="4714884"/>
            <a:ext cx="3479792" cy="571504"/>
          </a:xfrm>
        </p:spPr>
        <p:txBody>
          <a:bodyPr>
            <a:prstTxWarp prst="textPlain">
              <a:avLst/>
            </a:prstTxWarp>
            <a:normAutofit/>
          </a:bodyPr>
          <a:lstStyle/>
          <a:p>
            <a:pPr algn="r"/>
            <a:r>
              <a:rPr lang="en-US" altLang="ko-KR" sz="2800"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2800">
                <a:latin typeface="휴먼모음T" pitchFamily="18" charset="-127"/>
                <a:ea typeface="휴먼모음T" pitchFamily="18" charset="-127"/>
              </a:rPr>
              <a:t>주</a:t>
            </a:r>
            <a:r>
              <a:rPr lang="en-US" altLang="ko-KR" sz="2800">
                <a:latin typeface="휴먼모음T" pitchFamily="18" charset="-127"/>
                <a:ea typeface="휴먼모음T" pitchFamily="18" charset="-127"/>
              </a:rPr>
              <a:t>)</a:t>
            </a:r>
            <a:r>
              <a:rPr lang="ko-KR" altLang="en-US" sz="2800">
                <a:latin typeface="휴먼모음T" pitchFamily="18" charset="-127"/>
                <a:ea typeface="휴먼모음T" pitchFamily="18" charset="-127"/>
              </a:rPr>
              <a:t>한국</a:t>
            </a:r>
            <a:r>
              <a:rPr lang="en-US" altLang="ko-KR" sz="2800">
                <a:latin typeface="휴먼모음T" pitchFamily="18" charset="-127"/>
                <a:ea typeface="휴먼모음T" pitchFamily="18" charset="-127"/>
              </a:rPr>
              <a:t>HRDM</a:t>
            </a:r>
            <a:r>
              <a:rPr lang="ko-KR" altLang="en-US" sz="2800">
                <a:latin typeface="휴먼모음T" pitchFamily="18" charset="-127"/>
                <a:ea typeface="휴먼모음T" pitchFamily="18" charset="-127"/>
              </a:rPr>
              <a:t>개발원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-28544" y="406400"/>
            <a:ext cx="9410700" cy="838200"/>
          </a:xfrm>
        </p:spPr>
        <p:txBody>
          <a:bodyPr/>
          <a:lstStyle/>
          <a:p>
            <a:r>
              <a:rPr lang="ko-KR" altLang="en-US">
                <a:latin typeface="휴먼모음T" pitchFamily="18" charset="-127"/>
                <a:ea typeface="휴먼모음T" pitchFamily="18" charset="-127"/>
                <a:sym typeface="Wingdings"/>
              </a:rPr>
              <a:t></a:t>
            </a:r>
            <a:r>
              <a:rPr lang="ko-KR" altLang="en-US">
                <a:latin typeface="휴먼모음T" pitchFamily="18" charset="-127"/>
                <a:ea typeface="휴먼모음T" pitchFamily="18" charset="-127"/>
              </a:rPr>
              <a:t>교육훈련 개강</a:t>
            </a:r>
            <a:r>
              <a:rPr lang="en-US" altLang="ko-KR">
                <a:latin typeface="휴먼모음T" pitchFamily="18" charset="-127"/>
                <a:ea typeface="휴먼모음T" pitchFamily="18" charset="-127"/>
              </a:rPr>
              <a:t>-I(</a:t>
            </a:r>
            <a:r>
              <a:rPr lang="ko-KR" altLang="en-US">
                <a:latin typeface="휴먼모음T" pitchFamily="18" charset="-127"/>
                <a:ea typeface="휴먼모음T" pitchFamily="18" charset="-127"/>
              </a:rPr>
              <a:t>훈련관련 서류</a:t>
            </a:r>
            <a:r>
              <a:rPr lang="en-US" altLang="ko-KR">
                <a:latin typeface="휴먼모음T" pitchFamily="18" charset="-127"/>
                <a:ea typeface="휴먼모음T" pitchFamily="18" charset="-127"/>
              </a:rPr>
              <a:t>)</a:t>
            </a:r>
            <a:r>
              <a:rPr lang="ko-KR" altLang="en-US">
                <a:latin typeface="휴먼모음T" pitchFamily="18" charset="-127"/>
                <a:ea typeface="휴먼모음T" pitchFamily="18" charset="-127"/>
                <a:sym typeface="Wingdings"/>
              </a:rPr>
              <a:t></a:t>
            </a:r>
            <a:endParaRPr lang="ko-KR" altLang="en-US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30200" y="1357298"/>
            <a:ext cx="9410700" cy="4375167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1.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훈련 진행관련 서류 담당 훈련 교사 전달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 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▶ 준비서류 목록 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=&gt;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훈련일지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출석부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교재지급대장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출결상담기록부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훈련생상담카드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2.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특이 훈련생에 대한 상담 내용 전달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입학상담 참고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)</a:t>
            </a:r>
          </a:p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3.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훈련생에게 출석 단말기를 사용한 출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/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결 체크 방법 안내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출석 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PC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화면에 </a:t>
            </a:r>
            <a:r>
              <a:rPr lang="ko-KR" altLang="en-US" sz="1400" err="1">
                <a:latin typeface="휴먼모음T" pitchFamily="18" charset="-127"/>
                <a:ea typeface="휴먼모음T" pitchFamily="18" charset="-127"/>
              </a:rPr>
              <a:t>과정명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 및 본인 이름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시간 확인 방법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)</a:t>
            </a:r>
          </a:p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3.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오리엔테이션 진행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4.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훈련에 필요한 교재 및 비품 교부 후 지급대장 작성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담당 교사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)</a:t>
            </a:r>
          </a:p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5.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의상 제작 과정 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=&gt;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과정 대표 선정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6.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훈련 운영 중에 정기적으로 과정 대표 및 임의의 훈련생과 상담 안내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담당 교사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400" err="1">
                <a:latin typeface="휴먼모음T" pitchFamily="18" charset="-127"/>
                <a:ea typeface="휴먼모음T" pitchFamily="18" charset="-127"/>
              </a:rPr>
              <a:t>행정실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기타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) </a:t>
            </a:r>
          </a:p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7.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훈련교사와 훈련생 간담회 개최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  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1.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수업 진행 및 훈련내용 전달 및 교수법 설명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  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2.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훈련생 개인별 특성 파악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  3.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훈련생 질의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/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응답</a:t>
            </a:r>
          </a:p>
        </p:txBody>
      </p:sp>
      <p:sp>
        <p:nvSpPr>
          <p:cNvPr id="4" name="모서리가 둥근 직사각형 3"/>
          <p:cNvSpPr/>
          <p:nvPr/>
        </p:nvSpPr>
        <p:spPr>
          <a:xfrm>
            <a:off x="5381628" y="5857892"/>
            <a:ext cx="4000528" cy="500066"/>
          </a:xfrm>
          <a:prstGeom prst="roundRect">
            <a:avLst>
              <a:gd name="adj" fmla="val 36223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전략기획실</a:t>
            </a:r>
            <a:r>
              <a:rPr lang="en-US" altLang="ko-KR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, HRD</a:t>
            </a:r>
            <a:r>
              <a:rPr lang="ko-KR" altLang="en-US" err="1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행정실</a:t>
            </a:r>
            <a:r>
              <a:rPr lang="en-US" altLang="ko-KR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, </a:t>
            </a:r>
            <a:r>
              <a:rPr lang="ko-KR" altLang="en-US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교무실 주관</a:t>
            </a:r>
            <a:endParaRPr lang="ko-KR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-28544" y="406400"/>
            <a:ext cx="9410700" cy="838200"/>
          </a:xfrm>
        </p:spPr>
        <p:txBody>
          <a:bodyPr/>
          <a:lstStyle/>
          <a:p>
            <a:r>
              <a:rPr lang="ko-KR" altLang="en-US">
                <a:latin typeface="휴먼모음T" pitchFamily="18" charset="-127"/>
                <a:ea typeface="휴먼모음T" pitchFamily="18" charset="-127"/>
                <a:sym typeface="Wingdings"/>
              </a:rPr>
              <a:t>교육 훈련 개강</a:t>
            </a:r>
            <a:r>
              <a:rPr lang="en-US" altLang="ko-KR">
                <a:latin typeface="휴먼모음T" pitchFamily="18" charset="-127"/>
                <a:ea typeface="휴먼모음T" pitchFamily="18" charset="-127"/>
                <a:sym typeface="Wingdings"/>
              </a:rPr>
              <a:t>-II(</a:t>
            </a:r>
            <a:r>
              <a:rPr lang="ko-KR" altLang="en-US">
                <a:latin typeface="휴먼모음T" pitchFamily="18" charset="-127"/>
                <a:ea typeface="휴먼모음T" pitchFamily="18" charset="-127"/>
                <a:sym typeface="Wingdings"/>
              </a:rPr>
              <a:t>오리엔테이션</a:t>
            </a:r>
            <a:r>
              <a:rPr lang="en-US" altLang="ko-KR">
                <a:latin typeface="휴먼모음T" pitchFamily="18" charset="-127"/>
                <a:ea typeface="휴먼모음T" pitchFamily="18" charset="-127"/>
                <a:sym typeface="Wingdings"/>
              </a:rPr>
              <a:t>)</a:t>
            </a:r>
            <a:r>
              <a:rPr lang="ko-KR" altLang="en-US">
                <a:latin typeface="휴먼모음T" pitchFamily="18" charset="-127"/>
                <a:ea typeface="휴먼모음T" pitchFamily="18" charset="-127"/>
                <a:sym typeface="Wingdings"/>
              </a:rPr>
              <a:t></a:t>
            </a:r>
            <a:endParaRPr lang="ko-KR" altLang="en-US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30200" y="1214422"/>
            <a:ext cx="9410700" cy="4375167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None/>
            </a:pPr>
            <a:r>
              <a:rPr lang="ko-KR" altLang="en-US" sz="2400">
                <a:latin typeface="휴먼모음T" pitchFamily="18" charset="-127"/>
                <a:ea typeface="휴먼모음T" pitchFamily="18" charset="-127"/>
              </a:rPr>
              <a:t>◆오리엔테이션 주요 내용◆</a:t>
            </a:r>
            <a:endParaRPr lang="en-US" altLang="ko-KR" sz="2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1.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직업능력개발 </a:t>
            </a:r>
            <a:r>
              <a:rPr lang="ko-KR" altLang="en-US" sz="1400" err="1">
                <a:latin typeface="휴먼모음T" pitchFamily="18" charset="-127"/>
                <a:ea typeface="휴먼모음T" pitchFamily="18" charset="-127"/>
              </a:rPr>
              <a:t>계좌제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400" err="1">
                <a:latin typeface="휴먼모음T" pitchFamily="18" charset="-127"/>
                <a:ea typeface="휴먼모음T" pitchFamily="18" charset="-127"/>
              </a:rPr>
              <a:t>내일배움카드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)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에 훈련에 대한 취지 및 목적등 설명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  </a:t>
            </a:r>
          </a:p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2.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출석에 관한 사항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    : </a:t>
            </a:r>
            <a:r>
              <a:rPr lang="ko-KR" altLang="en-US" sz="1400" err="1">
                <a:latin typeface="휴먼모음T" pitchFamily="18" charset="-127"/>
                <a:ea typeface="휴먼모음T" pitchFamily="18" charset="-127"/>
              </a:rPr>
              <a:t>내일배움카드를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 반드시 소지할 것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대리 출석 </a:t>
            </a:r>
            <a:r>
              <a:rPr lang="ko-KR" altLang="en-US" sz="1400" err="1">
                <a:latin typeface="휴먼모음T" pitchFamily="18" charset="-127"/>
                <a:ea typeface="휴먼모음T" pitchFamily="18" charset="-127"/>
              </a:rPr>
              <a:t>금지등의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 사항  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    :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지각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조퇴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외출에 관한 </a:t>
            </a:r>
            <a:r>
              <a:rPr lang="ko-KR" altLang="en-US" sz="1400" err="1">
                <a:latin typeface="휴먼모음T" pitchFamily="18" charset="-127"/>
                <a:ea typeface="휴먼모음T" pitchFamily="18" charset="-127"/>
              </a:rPr>
              <a:t>규정등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    : </a:t>
            </a:r>
            <a:r>
              <a:rPr lang="ko-KR" altLang="en-US" sz="1400" err="1">
                <a:latin typeface="휴먼모음T" pitchFamily="18" charset="-127"/>
                <a:ea typeface="휴먼모음T" pitchFamily="18" charset="-127"/>
              </a:rPr>
              <a:t>수료율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 규정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소정 수업 일수의 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80%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이상 </a:t>
            </a:r>
            <a:r>
              <a:rPr lang="ko-KR" altLang="en-US" sz="1400" err="1">
                <a:latin typeface="휴먼모음T" pitchFamily="18" charset="-127"/>
                <a:ea typeface="휴먼모음T" pitchFamily="18" charset="-127"/>
              </a:rPr>
              <a:t>출석등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)        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    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: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훈련 수료에 필요한 출석 일수 안내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  2.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교육훈련 진행에 필요 사항 전달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    :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행정업무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참여확인서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400" err="1">
                <a:latin typeface="휴먼모음T" pitchFamily="18" charset="-127"/>
                <a:ea typeface="휴먼모음T" pitchFamily="18" charset="-127"/>
              </a:rPr>
              <a:t>조기취업등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)                          :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훈련 </a:t>
            </a:r>
            <a:r>
              <a:rPr lang="ko-KR" altLang="en-US" sz="1400" err="1">
                <a:latin typeface="휴먼모음T" pitchFamily="18" charset="-127"/>
                <a:ea typeface="휴먼모음T" pitchFamily="18" charset="-127"/>
              </a:rPr>
              <a:t>진행중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 고충처리 방법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  3.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개인 훈련장비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400" err="1">
                <a:latin typeface="휴먼모음T" pitchFamily="18" charset="-127"/>
                <a:ea typeface="휴먼모음T" pitchFamily="18" charset="-127"/>
              </a:rPr>
              <a:t>사물함등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 훈련진행에 필요한 자리 배치 및 정보 제공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  4.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기타 훈련진행 중에 필요한 사항 전달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취업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개인물품보관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상담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)</a:t>
            </a:r>
          </a:p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  5.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의상제작과정 전달 사항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    :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안전 사고에 주의 할 것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안전사고 예방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구급함 비치 안내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)</a:t>
            </a:r>
          </a:p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    :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조별 학습을 할 때 조별 구성원들과 협조 당부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endParaRPr lang="ko-KR" altLang="en-US" sz="140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4" name="모서리가 둥근 직사각형 3"/>
          <p:cNvSpPr/>
          <p:nvPr/>
        </p:nvSpPr>
        <p:spPr>
          <a:xfrm>
            <a:off x="5381628" y="5857892"/>
            <a:ext cx="4000528" cy="500066"/>
          </a:xfrm>
          <a:prstGeom prst="roundRect">
            <a:avLst>
              <a:gd name="adj" fmla="val 36223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전략기획실</a:t>
            </a:r>
            <a:r>
              <a:rPr lang="en-US" altLang="ko-KR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, HRD</a:t>
            </a:r>
            <a:r>
              <a:rPr lang="ko-KR" altLang="en-US" err="1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행정실</a:t>
            </a:r>
            <a:r>
              <a:rPr lang="en-US" altLang="ko-KR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, </a:t>
            </a:r>
            <a:r>
              <a:rPr lang="ko-KR" altLang="en-US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교무실 주관</a:t>
            </a:r>
            <a:endParaRPr lang="ko-KR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618" y="398124"/>
            <a:ext cx="9410700" cy="838200"/>
          </a:xfrm>
        </p:spPr>
        <p:txBody>
          <a:bodyPr/>
          <a:lstStyle/>
          <a:p>
            <a:r>
              <a:rPr lang="ko-KR" altLang="en-US">
                <a:latin typeface="휴먼모음T" pitchFamily="18" charset="-127"/>
                <a:ea typeface="휴먼모음T" pitchFamily="18" charset="-127"/>
                <a:sym typeface="Wingdings"/>
              </a:rPr>
              <a:t></a:t>
            </a:r>
            <a:r>
              <a:rPr lang="ko-KR" altLang="en-US">
                <a:latin typeface="휴먼모음T" pitchFamily="18" charset="-127"/>
                <a:ea typeface="휴먼모음T" pitchFamily="18" charset="-127"/>
              </a:rPr>
              <a:t>교육 훈련 진행</a:t>
            </a:r>
            <a:r>
              <a:rPr lang="en-US" altLang="ko-KR">
                <a:latin typeface="휴먼모음T" pitchFamily="18" charset="-127"/>
                <a:ea typeface="휴먼모음T" pitchFamily="18" charset="-127"/>
              </a:rPr>
              <a:t>-I(</a:t>
            </a:r>
            <a:r>
              <a:rPr lang="ko-KR" altLang="en-US">
                <a:latin typeface="휴먼모음T" pitchFamily="18" charset="-127"/>
                <a:ea typeface="휴먼모음T" pitchFamily="18" charset="-127"/>
              </a:rPr>
              <a:t>훈련교사 및 임직원</a:t>
            </a:r>
            <a:r>
              <a:rPr lang="en-US" altLang="ko-KR">
                <a:latin typeface="휴먼모음T" pitchFamily="18" charset="-127"/>
                <a:ea typeface="휴먼모음T" pitchFamily="18" charset="-127"/>
              </a:rPr>
              <a:t>)</a:t>
            </a:r>
            <a:r>
              <a:rPr lang="ko-KR" altLang="en-US">
                <a:latin typeface="휴먼모음T" pitchFamily="18" charset="-127"/>
                <a:ea typeface="휴먼모음T" pitchFamily="18" charset="-127"/>
                <a:sym typeface="Wingdings"/>
              </a:rPr>
              <a:t></a:t>
            </a:r>
            <a:endParaRPr lang="ko-KR" altLang="en-US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4" name="내용 개체 틀 2"/>
          <p:cNvSpPr txBox="1">
            <a:spLocks/>
          </p:cNvSpPr>
          <p:nvPr/>
        </p:nvSpPr>
        <p:spPr>
          <a:xfrm>
            <a:off x="165100" y="1357298"/>
            <a:ext cx="9359932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l" defTabSz="914400" rtl="0" eaLnBrk="1" fontAlgn="auto" latinLnBrk="1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</a:rPr>
              <a:t>1.</a:t>
            </a:r>
            <a:r>
              <a:rPr kumimoji="0" lang="ko-KR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</a:rPr>
              <a:t>훈련교사</a:t>
            </a:r>
            <a:endParaRPr kumimoji="0" lang="en-US" altLang="ko-KR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휴먼모음T" pitchFamily="18" charset="-127"/>
              <a:ea typeface="휴먼모음T" pitchFamily="18" charset="-127"/>
            </a:endParaRPr>
          </a:p>
          <a:p>
            <a:pPr marL="342900" marR="0" lvl="0" indent="-342900" algn="l" defTabSz="914400" rtl="0" eaLnBrk="1" fontAlgn="auto" latinLnBrk="1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altLang="ko-KR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 : </a:t>
            </a:r>
            <a:r>
              <a:rPr lang="ko-KR" altLang="en-US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훈련 시작</a:t>
            </a:r>
            <a:r>
              <a:rPr lang="en-US" altLang="ko-KR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/</a:t>
            </a:r>
            <a:r>
              <a:rPr lang="ko-KR" altLang="en-US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종료 시간 엄수                           </a:t>
            </a:r>
            <a:r>
              <a:rPr lang="en-US" altLang="ko-KR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: </a:t>
            </a:r>
            <a:r>
              <a:rPr lang="ko-KR" altLang="en-US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출석부</a:t>
            </a:r>
            <a:r>
              <a:rPr lang="en-US" altLang="ko-KR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400" err="1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훈련일지등</a:t>
            </a:r>
            <a:r>
              <a:rPr lang="ko-KR" altLang="en-US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관련 서류 정확히 기재</a:t>
            </a:r>
            <a:endParaRPr lang="en-US" altLang="ko-KR" sz="1400">
              <a:solidFill>
                <a:schemeClr val="tx2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marR="0" lvl="0" indent="-342900" algn="l" defTabSz="914400" rtl="0" eaLnBrk="1" fontAlgn="auto" latinLnBrk="1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altLang="ko-KR" sz="1400" b="0" i="0" u="none" strike="noStrike" kern="1200" cap="none" spc="0" normalizeH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</a:rPr>
              <a:t>  : </a:t>
            </a:r>
            <a:r>
              <a:rPr kumimoji="0" lang="ko-KR" altLang="en-US" sz="1400" b="0" i="0" u="none" strike="noStrike" kern="1200" cap="none" spc="0" normalizeH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</a:rPr>
              <a:t>훈련 목표 달성을 위하여 최선의 노력                  </a:t>
            </a:r>
            <a:r>
              <a:rPr kumimoji="0" lang="en-US" altLang="ko-KR" sz="1400" b="0" i="0" u="none" strike="noStrike" kern="1200" cap="none" spc="0" normalizeH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</a:rPr>
              <a:t>: </a:t>
            </a:r>
            <a:r>
              <a:rPr lang="ko-KR" altLang="en-US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특이 훈련생에 대한 상담 및 제반 조치 실시</a:t>
            </a:r>
            <a:endParaRPr kumimoji="0" lang="en-US" altLang="ko-KR" sz="1400" b="0" i="0" u="none" strike="noStrike" kern="1200" cap="none" spc="0" normalizeH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휴먼모음T" pitchFamily="18" charset="-127"/>
              <a:ea typeface="휴먼모음T" pitchFamily="18" charset="-127"/>
            </a:endParaRPr>
          </a:p>
          <a:p>
            <a:pPr marL="342900" marR="0" lvl="0" indent="-342900" algn="l" defTabSz="914400" rtl="0" eaLnBrk="1" fontAlgn="auto" latinLnBrk="1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altLang="ko-KR" sz="1400" baseline="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 : </a:t>
            </a:r>
            <a:r>
              <a:rPr lang="ko-KR" altLang="en-US" sz="1400" baseline="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훈련생 고충처리 해결</a:t>
            </a:r>
            <a:r>
              <a:rPr lang="en-US" altLang="ko-KR" sz="1400" baseline="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/</a:t>
            </a:r>
            <a:r>
              <a:rPr lang="ko-KR" altLang="en-US" sz="1400" baseline="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중도 탈락 방지 노력              </a:t>
            </a:r>
            <a:r>
              <a:rPr lang="ko-KR" altLang="en-US" sz="700" baseline="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en-US" altLang="ko-KR" sz="1400" baseline="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:</a:t>
            </a:r>
            <a:r>
              <a:rPr lang="en-US" altLang="ko-KR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ko-KR" altLang="en-US" sz="1400" err="1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취업율</a:t>
            </a:r>
            <a:r>
              <a:rPr lang="ko-KR" altLang="en-US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향상을 위한 훈련생의 취업 관련 눈높이 조절 노력</a:t>
            </a:r>
            <a:endParaRPr lang="en-US" altLang="ko-KR" sz="1400">
              <a:solidFill>
                <a:schemeClr val="tx2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marR="0" lvl="0" indent="-342900" algn="l" defTabSz="914400" rtl="0" eaLnBrk="1" fontAlgn="auto" latinLnBrk="1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endParaRPr kumimoji="0" lang="en-US" altLang="ko-KR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휴먼모음T" pitchFamily="18" charset="-127"/>
              <a:ea typeface="휴먼모음T" pitchFamily="18" charset="-127"/>
            </a:endParaRPr>
          </a:p>
          <a:p>
            <a:pPr marL="342900" marR="0" lvl="0" indent="-342900" algn="l" defTabSz="914400" rtl="0" eaLnBrk="1" fontAlgn="auto" latinLnBrk="1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altLang="ko-KR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2.HRDM</a:t>
            </a:r>
            <a:r>
              <a:rPr lang="ko-KR" altLang="en-US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개발원 임직원 및 관계자</a:t>
            </a:r>
            <a:endParaRPr lang="en-US" altLang="ko-KR" sz="1400">
              <a:solidFill>
                <a:schemeClr val="tx2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marR="0" lvl="0" indent="-342900" algn="l" defTabSz="914400" rtl="0" eaLnBrk="1" fontAlgn="auto" latinLnBrk="1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altLang="ko-KR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 : </a:t>
            </a:r>
            <a:r>
              <a:rPr lang="ko-KR" altLang="en-US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훈련생과의 정기적 상담 및 대화를 통하여 훈련생과의 친밀감 증진을 위한 최선의 노력</a:t>
            </a:r>
            <a:r>
              <a:rPr lang="en-US" altLang="ko-KR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훈련생 소속감 향상 목적</a:t>
            </a:r>
            <a:r>
              <a:rPr lang="en-US" altLang="ko-KR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)</a:t>
            </a:r>
          </a:p>
          <a:p>
            <a:pPr marL="342900" marR="0" lvl="0" indent="-342900" algn="l" defTabSz="914400" rtl="0" eaLnBrk="1" fontAlgn="auto" latinLnBrk="1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altLang="ko-KR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 : </a:t>
            </a:r>
            <a:r>
              <a:rPr lang="ko-KR" altLang="en-US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최상의 교육 훈련 진행이 가능하도록 개발원 시설 유지</a:t>
            </a:r>
            <a:r>
              <a:rPr lang="en-US" altLang="ko-KR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/</a:t>
            </a:r>
            <a:r>
              <a:rPr lang="ko-KR" altLang="en-US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관리에 최선의 노력</a:t>
            </a:r>
            <a:endParaRPr lang="en-US" altLang="ko-KR" sz="1400">
              <a:solidFill>
                <a:schemeClr val="tx2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marR="0" lvl="0" indent="-342900" algn="l" defTabSz="914400" rtl="0" eaLnBrk="1" fontAlgn="auto" latinLnBrk="1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altLang="ko-KR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 : </a:t>
            </a:r>
            <a:r>
              <a:rPr lang="ko-KR" altLang="en-US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교육 훈련 진행에 필요한 제반 사항 지원을 위해 최선의 노력</a:t>
            </a:r>
            <a:r>
              <a:rPr lang="en-US" altLang="ko-KR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훈련장비 유지</a:t>
            </a:r>
            <a:r>
              <a:rPr lang="en-US" altLang="ko-KR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/</a:t>
            </a:r>
            <a:r>
              <a:rPr lang="ko-KR" altLang="en-US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보수</a:t>
            </a:r>
            <a:r>
              <a:rPr lang="en-US" altLang="ko-KR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원단</a:t>
            </a:r>
            <a:r>
              <a:rPr lang="en-US" altLang="ko-KR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교재 </a:t>
            </a:r>
            <a:r>
              <a:rPr lang="ko-KR" altLang="en-US" sz="1400" err="1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관리등</a:t>
            </a:r>
            <a:r>
              <a:rPr lang="en-US" altLang="ko-KR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)</a:t>
            </a:r>
          </a:p>
          <a:p>
            <a:pPr marL="342900" marR="0" lvl="0" indent="-342900" algn="l" defTabSz="914400" rtl="0" eaLnBrk="1" fontAlgn="auto" latinLnBrk="1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altLang="ko-KR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 : </a:t>
            </a:r>
            <a:r>
              <a:rPr lang="ko-KR" altLang="en-US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특이 훈련생이 문제 파악 후 해결 노력에 최선의 노력</a:t>
            </a:r>
            <a:endParaRPr lang="en-US" altLang="ko-KR" sz="1400">
              <a:solidFill>
                <a:schemeClr val="tx2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marR="0" lvl="0" indent="-342900" algn="l" defTabSz="914400" rtl="0" eaLnBrk="1" fontAlgn="auto" latinLnBrk="1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altLang="ko-KR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 : </a:t>
            </a:r>
            <a:r>
              <a:rPr lang="ko-KR" altLang="en-US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훈련생 사후 관리를 위한 최선의 노력</a:t>
            </a:r>
            <a:r>
              <a:rPr lang="en-US" altLang="ko-KR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신규 취업 확보</a:t>
            </a:r>
            <a:r>
              <a:rPr lang="en-US" altLang="ko-KR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추가 </a:t>
            </a:r>
            <a:r>
              <a:rPr lang="ko-KR" altLang="en-US" sz="1400" err="1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교육등</a:t>
            </a:r>
            <a:r>
              <a:rPr lang="en-US" altLang="ko-KR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)</a:t>
            </a:r>
          </a:p>
        </p:txBody>
      </p:sp>
      <p:sp>
        <p:nvSpPr>
          <p:cNvPr id="5" name="모서리가 둥근 직사각형 4"/>
          <p:cNvSpPr/>
          <p:nvPr/>
        </p:nvSpPr>
        <p:spPr>
          <a:xfrm>
            <a:off x="5381628" y="5857892"/>
            <a:ext cx="4000528" cy="500066"/>
          </a:xfrm>
          <a:prstGeom prst="roundRect">
            <a:avLst>
              <a:gd name="adj" fmla="val 36223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HRD</a:t>
            </a:r>
            <a:r>
              <a:rPr lang="ko-KR" altLang="en-US" err="1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행정실</a:t>
            </a:r>
            <a:r>
              <a:rPr lang="en-US" altLang="ko-KR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, </a:t>
            </a:r>
            <a:r>
              <a:rPr lang="ko-KR" altLang="en-US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교무실</a:t>
            </a:r>
            <a:r>
              <a:rPr lang="en-US" altLang="ko-KR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, </a:t>
            </a:r>
            <a:r>
              <a:rPr lang="ko-KR" altLang="en-US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관리책임자 주관</a:t>
            </a:r>
            <a:endParaRPr lang="ko-KR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618" y="398124"/>
            <a:ext cx="9410700" cy="838200"/>
          </a:xfrm>
        </p:spPr>
        <p:txBody>
          <a:bodyPr/>
          <a:lstStyle/>
          <a:p>
            <a:r>
              <a:rPr lang="ko-KR" altLang="en-US">
                <a:latin typeface="휴먼모음T" pitchFamily="18" charset="-127"/>
                <a:ea typeface="휴먼모음T" pitchFamily="18" charset="-127"/>
                <a:sym typeface="Wingdings"/>
              </a:rPr>
              <a:t></a:t>
            </a:r>
            <a:r>
              <a:rPr lang="ko-KR" altLang="en-US">
                <a:latin typeface="휴먼모음T" pitchFamily="18" charset="-127"/>
                <a:ea typeface="휴먼모음T" pitchFamily="18" charset="-127"/>
              </a:rPr>
              <a:t>교육 훈련 진행</a:t>
            </a:r>
            <a:r>
              <a:rPr lang="en-US" altLang="ko-KR">
                <a:latin typeface="휴먼모음T" pitchFamily="18" charset="-127"/>
                <a:ea typeface="휴먼모음T" pitchFamily="18" charset="-127"/>
              </a:rPr>
              <a:t>-II(</a:t>
            </a:r>
            <a:r>
              <a:rPr lang="ko-KR" altLang="en-US">
                <a:latin typeface="휴먼모음T" pitchFamily="18" charset="-127"/>
                <a:ea typeface="휴먼모음T" pitchFamily="18" charset="-127"/>
              </a:rPr>
              <a:t>훈련생 상담</a:t>
            </a:r>
            <a:r>
              <a:rPr lang="en-US" altLang="ko-KR">
                <a:latin typeface="휴먼모음T" pitchFamily="18" charset="-127"/>
                <a:ea typeface="휴먼모음T" pitchFamily="18" charset="-127"/>
              </a:rPr>
              <a:t>)</a:t>
            </a:r>
            <a:r>
              <a:rPr lang="ko-KR" altLang="en-US">
                <a:latin typeface="휴먼모음T" pitchFamily="18" charset="-127"/>
                <a:ea typeface="휴먼모음T" pitchFamily="18" charset="-127"/>
                <a:sym typeface="Wingdings"/>
              </a:rPr>
              <a:t></a:t>
            </a:r>
            <a:endParaRPr lang="ko-KR" altLang="en-US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953000" y="1403367"/>
            <a:ext cx="4787900" cy="452596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1.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전체 상담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  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1.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교육훈련 전체 훈련생을 대상으로 건의사항 청취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2.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개인별 상담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  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1.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훈련생의 교육 내용 이해 정도를 파악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  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2.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교육 훈련 진행중의 고충사항 파악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3.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집중상담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  1.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개인별 상담에서 중도탈락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/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고충에 의견을 제시한 훈련생을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   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 대상으로 </a:t>
            </a:r>
            <a:r>
              <a:rPr lang="ko-KR" altLang="en-US" sz="1400" err="1">
                <a:latin typeface="휴먼모음T" pitchFamily="18" charset="-127"/>
                <a:ea typeface="휴먼모음T" pitchFamily="18" charset="-127"/>
              </a:rPr>
              <a:t>집중상담하여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 관리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4.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취업 상담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  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1.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교육 훈련 수료 후 개인별 진로 상담 </a:t>
            </a:r>
          </a:p>
        </p:txBody>
      </p:sp>
      <p:sp>
        <p:nvSpPr>
          <p:cNvPr id="4" name="내용 개체 틀 2"/>
          <p:cNvSpPr txBox="1">
            <a:spLocks/>
          </p:cNvSpPr>
          <p:nvPr/>
        </p:nvSpPr>
        <p:spPr>
          <a:xfrm>
            <a:off x="165100" y="1403367"/>
            <a:ext cx="47879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l" defTabSz="914400" rtl="0" eaLnBrk="1" fontAlgn="auto" latinLnBrk="1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</a:rPr>
              <a:t>1.</a:t>
            </a:r>
            <a:r>
              <a:rPr kumimoji="0" lang="ko-KR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</a:rPr>
              <a:t>훈련생에 대한 상담을 통하여 </a:t>
            </a:r>
            <a:r>
              <a:rPr lang="ko-KR" altLang="en-US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교육훈련의 이해도 및 고충사항</a:t>
            </a:r>
            <a:endParaRPr lang="en-US" altLang="ko-KR" sz="1400">
              <a:solidFill>
                <a:schemeClr val="tx2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marR="0" lvl="0" indent="-342900" algn="l" defTabSz="914400" rtl="0" eaLnBrk="1" fontAlgn="auto" latinLnBrk="1" hangingPunct="1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altLang="ko-KR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ko-KR" altLang="en-US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을 파악 후 조치</a:t>
            </a:r>
            <a:endParaRPr lang="en-US" altLang="ko-KR" sz="1400">
              <a:solidFill>
                <a:schemeClr val="tx2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marR="0" lvl="0" indent="-342900" algn="l" defTabSz="914400" rtl="0" eaLnBrk="1" fontAlgn="auto" latinLnBrk="1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altLang="ko-KR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2.</a:t>
            </a:r>
            <a:r>
              <a:rPr lang="ko-KR" altLang="en-US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장기결석자</a:t>
            </a:r>
            <a:r>
              <a:rPr lang="en-US" altLang="ko-KR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훈련과정 부적응 훈련생 확인 후 집중상담</a:t>
            </a:r>
            <a:endParaRPr lang="en-US" altLang="ko-KR" sz="1400">
              <a:solidFill>
                <a:schemeClr val="tx2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marR="0" lvl="0" indent="-342900" algn="l" defTabSz="914400" rtl="0" eaLnBrk="1" fontAlgn="auto" latinLnBrk="1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altLang="ko-KR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2.</a:t>
            </a:r>
            <a:r>
              <a:rPr lang="ko-KR" altLang="en-US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월 </a:t>
            </a:r>
            <a:r>
              <a:rPr lang="en-US" altLang="ko-KR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1</a:t>
            </a:r>
            <a:r>
              <a:rPr lang="ko-KR" altLang="en-US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회 이상의 상담을 통하여 중도탈락 방지 및 훈련 목표</a:t>
            </a:r>
            <a:endParaRPr lang="en-US" altLang="ko-KR" sz="1400">
              <a:solidFill>
                <a:schemeClr val="tx2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marR="0" lvl="0" indent="-342900" algn="l" defTabSz="914400" rtl="0" eaLnBrk="1" fontAlgn="auto" latinLnBrk="1" hangingPunct="1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altLang="ko-KR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 </a:t>
            </a:r>
            <a:r>
              <a:rPr lang="ko-KR" altLang="en-US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달성할 수 있도록 노력</a:t>
            </a:r>
            <a:endParaRPr lang="en-US" altLang="ko-KR" sz="1400">
              <a:solidFill>
                <a:schemeClr val="tx2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marR="0" lvl="0" indent="-342900" algn="l" defTabSz="914400" rtl="0" eaLnBrk="1" fontAlgn="auto" latinLnBrk="1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altLang="ko-KR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3.</a:t>
            </a:r>
            <a:r>
              <a:rPr lang="ko-KR" altLang="en-US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상담을 통하여 훈련수료 후 훈련생의 향후 진로 모색</a:t>
            </a:r>
            <a:endParaRPr lang="en-US" altLang="ko-KR" sz="1400">
              <a:solidFill>
                <a:schemeClr val="tx2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marR="0" lvl="0" indent="-342900" algn="l" defTabSz="914400" rtl="0" eaLnBrk="1" fontAlgn="auto" latinLnBrk="1" hangingPunct="1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altLang="ko-KR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 1. </a:t>
            </a:r>
            <a:r>
              <a:rPr lang="ko-KR" altLang="en-US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취업</a:t>
            </a:r>
            <a:r>
              <a:rPr lang="en-US" altLang="ko-KR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/</a:t>
            </a:r>
            <a:r>
              <a:rPr lang="ko-KR" altLang="en-US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창업 의지</a:t>
            </a:r>
            <a:endParaRPr lang="en-US" altLang="ko-KR" sz="1400">
              <a:solidFill>
                <a:schemeClr val="tx2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marR="0" lvl="0" indent="-342900" algn="l" defTabSz="914400" rtl="0" eaLnBrk="1" fontAlgn="auto" latinLnBrk="1" hangingPunct="1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altLang="ko-KR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 2. </a:t>
            </a:r>
            <a:r>
              <a:rPr lang="ko-KR" altLang="en-US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타 교육 훈련을 진행</a:t>
            </a:r>
            <a:endParaRPr lang="en-US" altLang="ko-KR" sz="1400">
              <a:solidFill>
                <a:schemeClr val="tx2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marR="0" lvl="0" indent="-342900" algn="l" defTabSz="914400" rtl="0" eaLnBrk="1" fontAlgn="auto" latinLnBrk="1" hangingPunct="1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en-US" altLang="ko-KR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 3. </a:t>
            </a:r>
            <a:r>
              <a:rPr lang="ko-KR" altLang="en-US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현재 구직활동 노력 여부</a:t>
            </a:r>
            <a:endParaRPr lang="en-US" altLang="ko-KR" sz="1400">
              <a:solidFill>
                <a:schemeClr val="tx2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marR="0" lvl="0" indent="-342900" algn="l" defTabSz="914400" rtl="0" eaLnBrk="1" fontAlgn="auto" latinLnBrk="1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</a:rPr>
              <a:t>4.</a:t>
            </a:r>
            <a:r>
              <a:rPr kumimoji="0" lang="ko-KR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</a:rPr>
              <a:t>훈련생 상담자</a:t>
            </a:r>
            <a:endParaRPr kumimoji="0" lang="en-US" altLang="ko-KR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휴먼모음T" pitchFamily="18" charset="-127"/>
              <a:ea typeface="휴먼모음T" pitchFamily="18" charset="-127"/>
            </a:endParaRPr>
          </a:p>
          <a:p>
            <a:pPr marL="342900" marR="0" lvl="0" indent="-342900" algn="l" defTabSz="914400" rtl="0" eaLnBrk="1" fontAlgn="auto" latinLnBrk="1" hangingPunct="1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ko-KR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</a:rPr>
              <a:t>  </a:t>
            </a: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</a:rPr>
              <a:t>1. </a:t>
            </a:r>
            <a:r>
              <a:rPr kumimoji="0" lang="ko-KR" altLang="en-US" sz="1400" b="0" i="0" u="none" strike="noStrike" kern="1200" cap="none" spc="0" normalizeH="0" baseline="0" noProof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</a:rPr>
              <a:t>직업상담사</a:t>
            </a: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</a:rPr>
              <a:t>, </a:t>
            </a:r>
            <a:r>
              <a:rPr kumimoji="0" lang="ko-KR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</a:rPr>
              <a:t>행정실장</a:t>
            </a: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</a:rPr>
              <a:t>, </a:t>
            </a:r>
            <a:r>
              <a:rPr kumimoji="0" lang="ko-KR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</a:rPr>
              <a:t>담당훈련교사</a:t>
            </a: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</a:rPr>
              <a:t>, </a:t>
            </a:r>
            <a:r>
              <a:rPr kumimoji="0" lang="ko-KR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</a:rPr>
              <a:t>원장</a:t>
            </a:r>
          </a:p>
        </p:txBody>
      </p:sp>
      <p:sp>
        <p:nvSpPr>
          <p:cNvPr id="5" name="모서리가 둥근 직사각형 4"/>
          <p:cNvSpPr/>
          <p:nvPr/>
        </p:nvSpPr>
        <p:spPr>
          <a:xfrm>
            <a:off x="5381628" y="5857892"/>
            <a:ext cx="4000528" cy="500066"/>
          </a:xfrm>
          <a:prstGeom prst="roundRect">
            <a:avLst>
              <a:gd name="adj" fmla="val 36223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HRD</a:t>
            </a:r>
            <a:r>
              <a:rPr lang="ko-KR" altLang="en-US" err="1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행정실</a:t>
            </a:r>
            <a:r>
              <a:rPr lang="en-US" altLang="ko-KR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, </a:t>
            </a:r>
            <a:r>
              <a:rPr lang="ko-KR" altLang="en-US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교무실</a:t>
            </a:r>
            <a:r>
              <a:rPr lang="en-US" altLang="ko-KR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, </a:t>
            </a:r>
            <a:r>
              <a:rPr lang="ko-KR" altLang="en-US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관리책임자 주관</a:t>
            </a:r>
            <a:endParaRPr lang="ko-KR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5400" y="396240"/>
            <a:ext cx="9410700" cy="838200"/>
          </a:xfrm>
        </p:spPr>
        <p:txBody>
          <a:bodyPr/>
          <a:lstStyle/>
          <a:p>
            <a:r>
              <a:rPr lang="ko-KR" altLang="en-US">
                <a:latin typeface="휴먼모음T" pitchFamily="18" charset="-127"/>
                <a:ea typeface="휴먼모음T" pitchFamily="18" charset="-127"/>
                <a:sym typeface="Wingdings"/>
              </a:rPr>
              <a:t>교육 </a:t>
            </a:r>
            <a:r>
              <a:rPr lang="ko-KR" altLang="en-US">
                <a:latin typeface="휴먼모음T" pitchFamily="18" charset="-127"/>
                <a:ea typeface="휴먼모음T" pitchFamily="18" charset="-127"/>
              </a:rPr>
              <a:t>훈련 종강</a:t>
            </a:r>
            <a:r>
              <a:rPr lang="en-US" altLang="ko-KR">
                <a:latin typeface="휴먼모음T" pitchFamily="18" charset="-127"/>
                <a:ea typeface="휴먼모음T" pitchFamily="18" charset="-127"/>
              </a:rPr>
              <a:t>-I</a:t>
            </a:r>
            <a:r>
              <a:rPr lang="ko-KR" altLang="en-US">
                <a:latin typeface="휴먼모음T" pitchFamily="18" charset="-127"/>
                <a:ea typeface="휴먼모음T" pitchFamily="18" charset="-127"/>
                <a:sym typeface="Wingdings"/>
              </a:rPr>
              <a:t></a:t>
            </a:r>
            <a:endParaRPr lang="ko-KR" altLang="en-US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30200" y="1142984"/>
            <a:ext cx="9410700" cy="478634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1.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훈련생에 대한 평가 실시 안내 및 준비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  1.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의상제작 직종 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=&gt;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최종 작품         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		2.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사무행정 직종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=&gt;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필기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실기를 통한 평가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  3.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재무및 경영 직종 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=&gt;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필기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실기를 통한 평가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2.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평가 결과 정리 후 상담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  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1.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사무행정 및 재무및 경영 직종 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=&gt;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자격증 취득 여부 파악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  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2.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의상제작 직종 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=&gt;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훈련생 마지막 작품에 대한 사진 촬영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반납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3.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추가 교육 참여 희망자 조사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4.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훈련생에 대한 만족도 및 취업 조사서 작성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5.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이력서 작성 및 자기소개서 작성법 및 온라인 구직활동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400" err="1">
                <a:latin typeface="휴먼모음T" pitchFamily="18" charset="-127"/>
                <a:ea typeface="휴먼모음T" pitchFamily="18" charset="-127"/>
              </a:rPr>
              <a:t>워크넷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400" err="1">
                <a:latin typeface="휴먼모음T" pitchFamily="18" charset="-127"/>
                <a:ea typeface="휴먼모음T" pitchFamily="18" charset="-127"/>
              </a:rPr>
              <a:t>사람인등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)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활용 방법 소개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6.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교직원과 훈련생과의 간담회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7.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훈련생에 대한 만족도 및 취업 조사서 작성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8.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훈련 과정에서 참여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성적 우수자 선정 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-&gt;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담당훈련교사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9.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수료증발급 준비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훈련생 전체 </a:t>
            </a:r>
            <a:r>
              <a:rPr lang="ko-KR" altLang="en-US" sz="1400" err="1">
                <a:latin typeface="휴먼모음T" pitchFamily="18" charset="-127"/>
                <a:ea typeface="휴먼모음T" pitchFamily="18" charset="-127"/>
              </a:rPr>
              <a:t>출석율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 분석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)</a:t>
            </a:r>
          </a:p>
          <a:p>
            <a:pPr>
              <a:lnSpc>
                <a:spcPct val="150000"/>
              </a:lnSpc>
              <a:buNone/>
            </a:pP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endParaRPr lang="ko-KR" altLang="en-US" sz="140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4" name="모서리가 둥근 직사각형 3"/>
          <p:cNvSpPr/>
          <p:nvPr/>
        </p:nvSpPr>
        <p:spPr>
          <a:xfrm>
            <a:off x="6381760" y="5857892"/>
            <a:ext cx="3000396" cy="500066"/>
          </a:xfrm>
          <a:prstGeom prst="roundRect">
            <a:avLst>
              <a:gd name="adj" fmla="val 36223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교무실 주관</a:t>
            </a:r>
            <a:endParaRPr lang="ko-KR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-47660" y="387646"/>
            <a:ext cx="9410700" cy="838200"/>
          </a:xfrm>
        </p:spPr>
        <p:txBody>
          <a:bodyPr/>
          <a:lstStyle/>
          <a:p>
            <a:r>
              <a:rPr lang="ko-KR" altLang="en-US">
                <a:latin typeface="휴먼모음T" pitchFamily="18" charset="-127"/>
                <a:ea typeface="휴먼모음T" pitchFamily="18" charset="-127"/>
                <a:sym typeface="Wingdings"/>
              </a:rPr>
              <a:t></a:t>
            </a:r>
            <a:r>
              <a:rPr lang="ko-KR" altLang="en-US">
                <a:latin typeface="휴먼모음T" pitchFamily="18" charset="-127"/>
                <a:ea typeface="휴먼모음T" pitchFamily="18" charset="-127"/>
              </a:rPr>
              <a:t>교육 훈련 종강</a:t>
            </a:r>
            <a:r>
              <a:rPr lang="en-US" altLang="ko-KR">
                <a:latin typeface="휴먼모음T" pitchFamily="18" charset="-127"/>
                <a:ea typeface="휴먼모음T" pitchFamily="18" charset="-127"/>
              </a:rPr>
              <a:t>-Ii</a:t>
            </a:r>
            <a:r>
              <a:rPr lang="ko-KR" altLang="en-US">
                <a:latin typeface="휴먼모음T" pitchFamily="18" charset="-127"/>
                <a:ea typeface="휴먼모음T" pitchFamily="18" charset="-127"/>
                <a:sym typeface="Wingdings"/>
              </a:rPr>
              <a:t></a:t>
            </a:r>
            <a:endParaRPr lang="ko-KR" altLang="en-US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30200" y="1285860"/>
            <a:ext cx="9410700" cy="487523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1.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만족도 조사 분석 실시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  1.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훈련내용에 관한 분석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  2.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훈련교사에 관한 분석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  3.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행정처리에 관한 분석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2.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추가 교육 실시 안내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  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1.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추가 교육 희망자에 대한 분석 후 일정 수립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의상제작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추가 교육 내용 설정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))</a:t>
            </a:r>
          </a:p>
          <a:p>
            <a:pPr>
              <a:lnSpc>
                <a:spcPct val="150000"/>
              </a:lnSpc>
              <a:buNone/>
            </a:pP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  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2.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자격증 </a:t>
            </a:r>
            <a:r>
              <a:rPr lang="ko-KR" altLang="en-US" sz="1400" err="1">
                <a:latin typeface="휴먼모음T" pitchFamily="18" charset="-127"/>
                <a:ea typeface="휴먼모음T" pitchFamily="18" charset="-127"/>
              </a:rPr>
              <a:t>미취득자에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 대한 분석 후 일정 수립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사무행정 및 재무및 경영 직종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자격시험 일정을 고려하여 교육 일정 수립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))</a:t>
            </a:r>
          </a:p>
          <a:p>
            <a:pPr>
              <a:lnSpc>
                <a:spcPct val="150000"/>
              </a:lnSpc>
              <a:buNone/>
            </a:pP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  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3.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온라인은 통한 동영상 자료 공급 예정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(2016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년 상반기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)</a:t>
            </a:r>
          </a:p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3.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수료 후 사후 관리 안내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  1.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개발원에서 매월 정기적으로 연락 예정 안내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가능한 통화 당부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)</a:t>
            </a:r>
          </a:p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  2.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고용 보험 </a:t>
            </a:r>
            <a:r>
              <a:rPr lang="ko-KR" altLang="en-US" sz="1400" err="1">
                <a:latin typeface="휴먼모음T" pitchFamily="18" charset="-127"/>
                <a:ea typeface="휴먼모음T" pitchFamily="18" charset="-127"/>
              </a:rPr>
              <a:t>미가입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 취업자 및 창업자 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=&gt;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개발원에 관련 서류 제출 안내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고용보험 </a:t>
            </a:r>
            <a:r>
              <a:rPr lang="ko-KR" altLang="en-US" sz="1400" err="1">
                <a:latin typeface="휴먼모음T" pitchFamily="18" charset="-127"/>
                <a:ea typeface="휴먼모음T" pitchFamily="18" charset="-127"/>
              </a:rPr>
              <a:t>미가입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 취업 보고의 목적 설명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)</a:t>
            </a:r>
          </a:p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  3.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본 원의 협력업체나 기타 업체에서 채용 의뢰 정보 제공 안내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  4.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수료생의 취업에 개발원의 도움이 필요하면 언제든지 연락 당부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buNone/>
            </a:pPr>
            <a:endParaRPr lang="ko-KR" altLang="en-US"/>
          </a:p>
        </p:txBody>
      </p:sp>
      <p:sp>
        <p:nvSpPr>
          <p:cNvPr id="4" name="모서리가 둥근 직사각형 3"/>
          <p:cNvSpPr/>
          <p:nvPr/>
        </p:nvSpPr>
        <p:spPr>
          <a:xfrm>
            <a:off x="6381760" y="5857892"/>
            <a:ext cx="3000396" cy="500066"/>
          </a:xfrm>
          <a:prstGeom prst="roundRect">
            <a:avLst>
              <a:gd name="adj" fmla="val 36223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HRD</a:t>
            </a:r>
            <a:r>
              <a:rPr lang="ko-KR" altLang="en-US" err="1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행정실</a:t>
            </a:r>
            <a:r>
              <a:rPr lang="ko-KR" altLang="en-US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 교무실 주관</a:t>
            </a:r>
            <a:endParaRPr lang="ko-KR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-47660" y="387646"/>
            <a:ext cx="9410700" cy="838200"/>
          </a:xfrm>
        </p:spPr>
        <p:txBody>
          <a:bodyPr/>
          <a:lstStyle/>
          <a:p>
            <a:r>
              <a:rPr lang="ko-KR" altLang="en-US">
                <a:latin typeface="휴먼모음T" pitchFamily="18" charset="-127"/>
                <a:ea typeface="휴먼모음T" pitchFamily="18" charset="-127"/>
                <a:sym typeface="Wingdings"/>
              </a:rPr>
              <a:t></a:t>
            </a:r>
            <a:r>
              <a:rPr lang="ko-KR" altLang="en-US">
                <a:latin typeface="휴먼모음T" pitchFamily="18" charset="-127"/>
                <a:ea typeface="휴먼모음T" pitchFamily="18" charset="-127"/>
              </a:rPr>
              <a:t>교육 훈련 종강</a:t>
            </a:r>
            <a:r>
              <a:rPr lang="en-US" altLang="ko-KR">
                <a:latin typeface="휴먼모음T" pitchFamily="18" charset="-127"/>
                <a:ea typeface="휴먼모음T" pitchFamily="18" charset="-127"/>
              </a:rPr>
              <a:t>-III</a:t>
            </a:r>
            <a:r>
              <a:rPr lang="ko-KR" altLang="en-US">
                <a:latin typeface="휴먼모음T" pitchFamily="18" charset="-127"/>
                <a:ea typeface="휴먼모음T" pitchFamily="18" charset="-127"/>
                <a:sym typeface="Wingdings"/>
              </a:rPr>
              <a:t></a:t>
            </a:r>
            <a:endParaRPr lang="ko-KR" altLang="en-US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30200" y="1285860"/>
            <a:ext cx="9410700" cy="487523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1.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종료된 교육 훈련에 대한 개발원 자체 평가 실시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  :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훈련생 </a:t>
            </a:r>
            <a:r>
              <a:rPr lang="ko-KR" altLang="en-US" sz="1400" err="1">
                <a:latin typeface="휴먼모음T" pitchFamily="18" charset="-127"/>
                <a:ea typeface="휴먼모음T" pitchFamily="18" charset="-127"/>
              </a:rPr>
              <a:t>출석율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 분석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  :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훈련생 </a:t>
            </a:r>
            <a:r>
              <a:rPr lang="ko-KR" altLang="en-US" sz="1400" err="1">
                <a:latin typeface="휴먼모음T" pitchFamily="18" charset="-127"/>
                <a:ea typeface="휴먼모음T" pitchFamily="18" charset="-127"/>
              </a:rPr>
              <a:t>수료율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 분석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  :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훈련생의 훈련 성과 달성 분석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  :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교육 훈련 진행 중 발생했던 특이 사항 분석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2.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개발원 자체 평가 결과 분석 간담회 및 월간 업무 회의 보고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  :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훈련생의 </a:t>
            </a:r>
            <a:r>
              <a:rPr lang="ko-KR" altLang="en-US" sz="1400" err="1">
                <a:latin typeface="휴먼모음T" pitchFamily="18" charset="-127"/>
                <a:ea typeface="휴먼모음T" pitchFamily="18" charset="-127"/>
              </a:rPr>
              <a:t>출석를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 향상을 위한 새로운 대안 제시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  :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훈련 진행 중 발생했던 훈련생 특이사항에 대한 대처 방법에 분석 및 새로운 대안 제시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  :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훈련생의 훈련 성과 달성을 위한 </a:t>
            </a:r>
            <a:r>
              <a:rPr lang="ko-KR" altLang="en-US" sz="1400" err="1">
                <a:latin typeface="휴먼모음T" pitchFamily="18" charset="-127"/>
                <a:ea typeface="휴먼모음T" pitchFamily="18" charset="-127"/>
              </a:rPr>
              <a:t>교수법등의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 문제점 분석 및 개선책 제시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  :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훈련생 수료 후 취업률 향상을 위해 교육 중 실시했던 상담 및 노력에 대한 분석 및 새로운 대안 제시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  :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훈련 시설 관리 및 유지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훈련 기자재 관리 및 부자재 </a:t>
            </a:r>
            <a:r>
              <a:rPr lang="ko-KR" altLang="en-US" sz="1400" err="1">
                <a:latin typeface="휴먼모음T" pitchFamily="18" charset="-127"/>
                <a:ea typeface="휴먼모음T" pitchFamily="18" charset="-127"/>
              </a:rPr>
              <a:t>제공등에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 있어서 문제점 분석 후 새로운 대안 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buNone/>
            </a:pPr>
            <a:endParaRPr lang="ko-KR" altLang="en-US"/>
          </a:p>
        </p:txBody>
      </p:sp>
      <p:sp>
        <p:nvSpPr>
          <p:cNvPr id="4" name="모서리가 둥근 직사각형 3"/>
          <p:cNvSpPr/>
          <p:nvPr/>
        </p:nvSpPr>
        <p:spPr>
          <a:xfrm>
            <a:off x="6381760" y="5857892"/>
            <a:ext cx="3000396" cy="500066"/>
          </a:xfrm>
          <a:prstGeom prst="roundRect">
            <a:avLst>
              <a:gd name="adj" fmla="val 36223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HRD</a:t>
            </a:r>
            <a:r>
              <a:rPr lang="ko-KR" altLang="en-US" err="1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행정실</a:t>
            </a:r>
            <a:r>
              <a:rPr lang="ko-KR" altLang="en-US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 교무실 주관</a:t>
            </a:r>
            <a:endParaRPr lang="ko-KR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-5080" y="397488"/>
            <a:ext cx="9410700" cy="838200"/>
          </a:xfrm>
        </p:spPr>
        <p:txBody>
          <a:bodyPr/>
          <a:lstStyle/>
          <a:p>
            <a:r>
              <a:rPr lang="ko-KR" altLang="en-US">
                <a:latin typeface="휴먼모음T" pitchFamily="18" charset="-127"/>
                <a:ea typeface="휴먼모음T" pitchFamily="18" charset="-127"/>
                <a:sym typeface="Wingdings"/>
              </a:rPr>
              <a:t></a:t>
            </a:r>
            <a:r>
              <a:rPr lang="ko-KR" altLang="en-US">
                <a:latin typeface="휴먼모음T" pitchFamily="18" charset="-127"/>
                <a:ea typeface="휴먼모음T" pitchFamily="18" charset="-127"/>
              </a:rPr>
              <a:t>교육 훈련 사후관리</a:t>
            </a:r>
            <a:r>
              <a:rPr lang="en-US" altLang="ko-KR">
                <a:latin typeface="휴먼모음T" pitchFamily="18" charset="-127"/>
                <a:ea typeface="휴먼모음T" pitchFamily="18" charset="-127"/>
              </a:rPr>
              <a:t>-I(</a:t>
            </a:r>
            <a:r>
              <a:rPr lang="ko-KR" altLang="en-US">
                <a:latin typeface="휴먼모음T" pitchFamily="18" charset="-127"/>
                <a:ea typeface="휴먼모음T" pitchFamily="18" charset="-127"/>
              </a:rPr>
              <a:t>취업</a:t>
            </a:r>
            <a:r>
              <a:rPr lang="en-US" altLang="ko-KR">
                <a:latin typeface="휴먼모음T" pitchFamily="18" charset="-127"/>
                <a:ea typeface="휴먼모음T" pitchFamily="18" charset="-127"/>
              </a:rPr>
              <a:t>)</a:t>
            </a:r>
            <a:r>
              <a:rPr lang="ko-KR" altLang="en-US">
                <a:latin typeface="휴먼모음T" pitchFamily="18" charset="-127"/>
                <a:ea typeface="휴먼모음T" pitchFamily="18" charset="-127"/>
                <a:sym typeface="Wingdings"/>
              </a:rPr>
              <a:t></a:t>
            </a:r>
            <a:endParaRPr lang="ko-KR" altLang="en-US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30200" y="1244902"/>
            <a:ext cx="9410700" cy="452596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1.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월별 고용보험 </a:t>
            </a:r>
            <a:r>
              <a:rPr lang="ko-KR" altLang="en-US" sz="1400" err="1">
                <a:latin typeface="휴먼모음T" pitchFamily="18" charset="-127"/>
                <a:ea typeface="휴먼모음T" pitchFamily="18" charset="-127"/>
              </a:rPr>
              <a:t>미가입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 취업자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/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창업 수료생 보고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  1.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고용보험 </a:t>
            </a:r>
            <a:r>
              <a:rPr lang="ko-KR" altLang="en-US" sz="1400" err="1">
                <a:latin typeface="휴먼모음T" pitchFamily="18" charset="-127"/>
                <a:ea typeface="휴먼모음T" pitchFamily="18" charset="-127"/>
              </a:rPr>
              <a:t>미가입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/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창업 수료자에 대한 재직증명서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사업자등록증 제출 요청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  2.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매월 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5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일 고용센터에 고용보험 미가입 취업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/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창업수료생 보고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2.</a:t>
            </a:r>
            <a:r>
              <a:rPr lang="ko-KR" altLang="en-US" sz="1400" err="1">
                <a:latin typeface="휴먼모음T" pitchFamily="18" charset="-127"/>
                <a:ea typeface="휴먼모음T" pitchFamily="18" charset="-127"/>
              </a:rPr>
              <a:t>미취업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 수료생에 대한 상담 실시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  1. </a:t>
            </a:r>
            <a:r>
              <a:rPr lang="ko-KR" altLang="en-US" sz="1400" err="1">
                <a:latin typeface="휴먼모음T" pitchFamily="18" charset="-127"/>
                <a:ea typeface="휴먼모음T" pitchFamily="18" charset="-127"/>
              </a:rPr>
              <a:t>직업상담사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담당훈련교사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400" err="1">
                <a:latin typeface="휴먼모음T" pitchFamily="18" charset="-127"/>
                <a:ea typeface="휴먼모음T" pitchFamily="18" charset="-127"/>
              </a:rPr>
              <a:t>행정실등에서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 월 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1</a:t>
            </a:r>
            <a:r>
              <a:rPr lang="ko-KR" altLang="en-US" sz="1400" err="1">
                <a:latin typeface="휴먼모음T" pitchFamily="18" charset="-127"/>
                <a:ea typeface="휴먼모음T" pitchFamily="18" charset="-127"/>
              </a:rPr>
              <a:t>회이상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 정기적 상담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  2.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미취업자 상담을 통하여 취업자 분류 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: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구직활동 수료생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구직활동 중단 수료생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추가 교육진행 수료생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  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3.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수료생의 현재 상황에 맞는 상담 진행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    :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구직활동 수료생 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: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구직활동을 독려하고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구직활동의 문제점을 분석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상담하여 취업 지원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.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취업 알선 노력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                    (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취업에 필요한 눈높이 상담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시간제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중소기업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400" err="1">
                <a:latin typeface="휴먼모음T" pitchFamily="18" charset="-127"/>
                <a:ea typeface="휴먼모음T" pitchFamily="18" charset="-127"/>
              </a:rPr>
              <a:t>주말근무등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 현실적 문제 상담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))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 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    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: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구직활동 중단 수료생 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: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구직 활동을 중단 원인 분석 및 훈련생의 취업에 대한 의지를 높이는 상담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    :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추가교육 진행 수료생 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: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추가 교육 일정을 파악하여 상담 일정 조정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3.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취업 수료생에 대한 상담 실시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  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1.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업무에 필요한 추가 교육 여부 확인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  2.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개발원 차원에서 훈련생의 업무능력향상을 위해 지원할 사항 파악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 </a:t>
            </a:r>
          </a:p>
          <a:p>
            <a:pPr>
              <a:lnSpc>
                <a:spcPct val="150000"/>
              </a:lnSpc>
              <a:buNone/>
            </a:pPr>
            <a:endParaRPr lang="ko-KR" altLang="en-US" sz="140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4" name="모서리가 둥근 직사각형 3"/>
          <p:cNvSpPr/>
          <p:nvPr/>
        </p:nvSpPr>
        <p:spPr>
          <a:xfrm>
            <a:off x="5810256" y="6143644"/>
            <a:ext cx="4000528" cy="500066"/>
          </a:xfrm>
          <a:prstGeom prst="roundRect">
            <a:avLst>
              <a:gd name="adj" fmla="val 36223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HRD</a:t>
            </a:r>
            <a:r>
              <a:rPr lang="ko-KR" altLang="en-US" err="1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행정실</a:t>
            </a:r>
            <a:r>
              <a:rPr lang="en-US" altLang="ko-KR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 </a:t>
            </a:r>
            <a:r>
              <a:rPr lang="ko-KR" altLang="en-US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전략기획실 주관</a:t>
            </a:r>
            <a:endParaRPr lang="ko-KR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-5080" y="397488"/>
            <a:ext cx="9410700" cy="838200"/>
          </a:xfrm>
        </p:spPr>
        <p:txBody>
          <a:bodyPr/>
          <a:lstStyle/>
          <a:p>
            <a:r>
              <a:rPr lang="ko-KR" altLang="en-US">
                <a:latin typeface="휴먼모음T" pitchFamily="18" charset="-127"/>
                <a:ea typeface="휴먼모음T" pitchFamily="18" charset="-127"/>
                <a:sym typeface="Wingdings"/>
              </a:rPr>
              <a:t></a:t>
            </a:r>
            <a:r>
              <a:rPr lang="ko-KR" altLang="en-US">
                <a:latin typeface="휴먼모음T" pitchFamily="18" charset="-127"/>
                <a:ea typeface="휴먼모음T" pitchFamily="18" charset="-127"/>
              </a:rPr>
              <a:t>교육 훈련 사후관리</a:t>
            </a:r>
            <a:r>
              <a:rPr lang="en-US" altLang="ko-KR">
                <a:latin typeface="휴먼모음T" pitchFamily="18" charset="-127"/>
                <a:ea typeface="휴먼모음T" pitchFamily="18" charset="-127"/>
              </a:rPr>
              <a:t>-I(</a:t>
            </a:r>
            <a:r>
              <a:rPr lang="ko-KR" altLang="en-US">
                <a:latin typeface="휴먼모음T" pitchFamily="18" charset="-127"/>
                <a:ea typeface="휴먼모음T" pitchFamily="18" charset="-127"/>
              </a:rPr>
              <a:t>추가교육</a:t>
            </a:r>
            <a:r>
              <a:rPr lang="en-US" altLang="ko-KR">
                <a:latin typeface="휴먼모음T" pitchFamily="18" charset="-127"/>
                <a:ea typeface="휴먼모음T" pitchFamily="18" charset="-127"/>
              </a:rPr>
              <a:t>)</a:t>
            </a:r>
            <a:r>
              <a:rPr lang="ko-KR" altLang="en-US">
                <a:latin typeface="휴먼모음T" pitchFamily="18" charset="-127"/>
                <a:ea typeface="휴먼모음T" pitchFamily="18" charset="-127"/>
                <a:sym typeface="Wingdings"/>
              </a:rPr>
              <a:t></a:t>
            </a:r>
            <a:endParaRPr lang="ko-KR" altLang="en-US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30200" y="1244902"/>
            <a:ext cx="9410700" cy="452596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1.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추가 교육 대상 및 목적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  1.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훈련이 종료된 이후에 있는 자격증 시험 일정에 맞게 훈련생 희망 시 추가 교육 실시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400" err="1">
                <a:latin typeface="휴먼모음T" pitchFamily="18" charset="-127"/>
                <a:ea typeface="휴먼모음T" pitchFamily="18" charset="-127"/>
              </a:rPr>
              <a:t>자격취득율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 향상 목적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)</a:t>
            </a:r>
          </a:p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  2.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업무능력 향상을 위하여 훈련생이 업무처리에 필요한 사항이 있으면 추가 교육 실시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업무능력 향상 및 취업 사후 지원 목적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)</a:t>
            </a:r>
          </a:p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  3.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장기간 미취업자에 대한 추가 교육 실시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훈련생의 훈련 내용 반복 학습 목적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)</a:t>
            </a:r>
            <a:endParaRPr lang="ko-KR" altLang="en-US" sz="140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4" name="모서리가 둥근 직사각형 3"/>
          <p:cNvSpPr/>
          <p:nvPr/>
        </p:nvSpPr>
        <p:spPr>
          <a:xfrm>
            <a:off x="5810256" y="6143644"/>
            <a:ext cx="4000528" cy="500066"/>
          </a:xfrm>
          <a:prstGeom prst="roundRect">
            <a:avLst>
              <a:gd name="adj" fmla="val 36223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HRD</a:t>
            </a:r>
            <a:r>
              <a:rPr lang="ko-KR" altLang="en-US" err="1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행정실</a:t>
            </a:r>
            <a:r>
              <a:rPr lang="en-US" altLang="ko-KR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 </a:t>
            </a:r>
            <a:r>
              <a:rPr lang="ko-KR" altLang="en-US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전략기획실 주관</a:t>
            </a:r>
            <a:endParaRPr lang="ko-KR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-5080" y="397488"/>
            <a:ext cx="9410700" cy="838200"/>
          </a:xfrm>
        </p:spPr>
        <p:txBody>
          <a:bodyPr/>
          <a:lstStyle/>
          <a:p>
            <a:r>
              <a:rPr lang="ko-KR" altLang="en-US">
                <a:latin typeface="휴먼모음T" pitchFamily="18" charset="-127"/>
                <a:ea typeface="휴먼모음T" pitchFamily="18" charset="-127"/>
                <a:sym typeface="Wingdings"/>
              </a:rPr>
              <a:t>관련단체 연락처</a:t>
            </a:r>
            <a:r>
              <a:rPr lang="en-US" altLang="ko-KR">
                <a:latin typeface="휴먼모음T" pitchFamily="18" charset="-127"/>
                <a:ea typeface="휴먼모음T" pitchFamily="18" charset="-127"/>
                <a:sym typeface="Wingdings"/>
              </a:rPr>
              <a:t>-</a:t>
            </a:r>
            <a:r>
              <a:rPr lang="ko-KR" altLang="en-US">
                <a:latin typeface="휴먼모음T" pitchFamily="18" charset="-127"/>
                <a:ea typeface="휴먼모음T" pitchFamily="18" charset="-127"/>
                <a:sym typeface="Wingdings"/>
              </a:rPr>
              <a:t>광고</a:t>
            </a:r>
            <a:endParaRPr lang="ko-KR" altLang="en-US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30200" y="1244902"/>
            <a:ext cx="4051296" cy="452596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1.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의정부 벼룩시장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  :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백명숙 팀장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(010-9192-0640)</a:t>
            </a:r>
          </a:p>
          <a:p>
            <a:pPr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  :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팩스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: 031-876-7617</a:t>
            </a:r>
          </a:p>
          <a:p>
            <a:pPr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  : 3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개월 단위로 계약 경신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2.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의정부 산울림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  :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문병욱 실장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(010-3799-0606)</a:t>
            </a:r>
          </a:p>
          <a:p>
            <a:pPr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  :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팩스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: 031-876-3320</a:t>
            </a:r>
          </a:p>
          <a:p>
            <a:pPr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  : 3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개월 단위로 계약 경신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3.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대성광고 기획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  :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윤민혁 실장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(010-8715-4428)</a:t>
            </a:r>
          </a:p>
          <a:p>
            <a:pPr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  : </a:t>
            </a:r>
            <a:r>
              <a:rPr lang="ko-KR" altLang="en-US" sz="1400" err="1">
                <a:latin typeface="휴먼모음T" pitchFamily="18" charset="-127"/>
                <a:ea typeface="휴먼모음T" pitchFamily="18" charset="-127"/>
              </a:rPr>
              <a:t>전단지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배포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장당 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35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원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),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홍보 현수막 제작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  :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배포부터 회수까지 포함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 lvl="0">
              <a:lnSpc>
                <a:spcPct val="150000"/>
              </a:lnSpc>
              <a:buNone/>
              <a:defRPr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4.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의정부 교차로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 lvl="0">
              <a:buNone/>
              <a:defRPr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  :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이상은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(010-6485-6777)</a:t>
            </a:r>
          </a:p>
          <a:p>
            <a:pPr lvl="0">
              <a:buNone/>
              <a:defRPr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  :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팩스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: 031-873-6523</a:t>
            </a:r>
          </a:p>
          <a:p>
            <a:pPr>
              <a:buNone/>
            </a:pP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buNone/>
            </a:pP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4" name="모서리가 둥근 직사각형 3"/>
          <p:cNvSpPr/>
          <p:nvPr/>
        </p:nvSpPr>
        <p:spPr>
          <a:xfrm>
            <a:off x="5810256" y="6143644"/>
            <a:ext cx="4000528" cy="500066"/>
          </a:xfrm>
          <a:prstGeom prst="roundRect">
            <a:avLst>
              <a:gd name="adj" fmla="val 36223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(</a:t>
            </a:r>
            <a:r>
              <a:rPr lang="ko-KR" altLang="en-US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주</a:t>
            </a:r>
            <a:r>
              <a:rPr lang="en-US" altLang="ko-KR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)</a:t>
            </a:r>
            <a:r>
              <a:rPr lang="ko-KR" altLang="en-US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한국</a:t>
            </a:r>
            <a:r>
              <a:rPr lang="en-US" altLang="ko-KR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HRDM</a:t>
            </a:r>
            <a:r>
              <a:rPr lang="ko-KR" altLang="en-US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개발원</a:t>
            </a:r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5" name="내용 개체 틀 2"/>
          <p:cNvSpPr txBox="1">
            <a:spLocks/>
          </p:cNvSpPr>
          <p:nvPr/>
        </p:nvSpPr>
        <p:spPr>
          <a:xfrm>
            <a:off x="5238752" y="1244902"/>
            <a:ext cx="4051296" cy="4525963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l" defTabSz="914400" rtl="0" eaLnBrk="1" fontAlgn="auto" latinLnBrk="1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5. </a:t>
            </a:r>
            <a:r>
              <a:rPr lang="ko-KR" altLang="en-US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다음키워드광고</a:t>
            </a:r>
            <a:endParaRPr kumimoji="0" lang="en-US" altLang="ko-KR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휴먼모음T" pitchFamily="18" charset="-127"/>
              <a:ea typeface="휴먼모음T" pitchFamily="18" charset="-127"/>
              <a:cs typeface="+mn-cs"/>
            </a:endParaRPr>
          </a:p>
          <a:p>
            <a:pPr marL="342900" marR="0" lvl="0" indent="-342900" algn="l" defTabSz="914400" rtl="0" eaLnBrk="1" fontAlgn="auto" latinLnBrk="1" hangingPunct="1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  : </a:t>
            </a:r>
            <a:r>
              <a:rPr kumimoji="0" lang="ko-KR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김동현</a:t>
            </a: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(02-6911-2063, 010-5550-9529)</a:t>
            </a:r>
          </a:p>
          <a:p>
            <a:pPr marL="342900" marR="0" lvl="0" indent="-342900" algn="l" defTabSz="914400" rtl="0" eaLnBrk="1" fontAlgn="auto" latinLnBrk="1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6. </a:t>
            </a:r>
            <a:r>
              <a:rPr kumimoji="0" lang="ko-KR" altLang="en-US" sz="1400" b="0" i="0" u="none" strike="noStrike" kern="1200" cap="none" spc="0" normalizeH="0" baseline="0" noProof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신화애드컴</a:t>
            </a: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(</a:t>
            </a:r>
            <a:r>
              <a:rPr kumimoji="0" lang="ko-KR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광고물제작</a:t>
            </a: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)</a:t>
            </a:r>
          </a:p>
          <a:p>
            <a:pPr marL="342900" marR="0" lvl="0" indent="-342900" algn="l" defTabSz="914400" rtl="0" eaLnBrk="1" fontAlgn="auto" latinLnBrk="1" hangingPunct="1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  : </a:t>
            </a:r>
            <a:r>
              <a:rPr kumimoji="0" lang="ko-KR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조영진</a:t>
            </a: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(010-4398-5691)</a:t>
            </a:r>
          </a:p>
          <a:p>
            <a:pPr marL="342900" marR="0" lvl="0" indent="-342900" algn="l" defTabSz="914400" rtl="0" eaLnBrk="1" fontAlgn="auto" latinLnBrk="1" hangingPunct="1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  : </a:t>
            </a:r>
            <a:r>
              <a:rPr kumimoji="0" lang="ko-KR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개발원 홍보물 제작</a:t>
            </a:r>
            <a:endParaRPr kumimoji="0" lang="en-US" altLang="ko-KR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휴먼모음T" pitchFamily="18" charset="-127"/>
              <a:ea typeface="휴먼모음T" pitchFamily="18" charset="-127"/>
              <a:cs typeface="+mn-cs"/>
            </a:endParaRPr>
          </a:p>
          <a:p>
            <a:pPr marL="342900" marR="0" lvl="0" indent="-342900" algn="l" defTabSz="914400" rtl="0" eaLnBrk="1" fontAlgn="auto" latinLnBrk="1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en-US" altLang="ko-KR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7. </a:t>
            </a:r>
            <a:r>
              <a:rPr lang="ko-KR" altLang="en-US" sz="1400" err="1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동아전단지</a:t>
            </a:r>
            <a:endParaRPr lang="en-US" altLang="ko-KR" sz="1400">
              <a:solidFill>
                <a:schemeClr val="tx2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marR="0" lvl="0" indent="-342900" algn="l" defTabSz="914400" rtl="0" eaLnBrk="1" fontAlgn="auto" latinLnBrk="1" hangingPunct="1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  : </a:t>
            </a:r>
            <a:r>
              <a:rPr kumimoji="0" lang="ko-KR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김미진 팀장</a:t>
            </a: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(010-2920-5133)</a:t>
            </a:r>
          </a:p>
          <a:p>
            <a:pPr marL="342900" marR="0" lvl="0" indent="-342900" algn="l" defTabSz="914400" rtl="0" eaLnBrk="1" fontAlgn="auto" latinLnBrk="1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8. </a:t>
            </a:r>
            <a:r>
              <a:rPr kumimoji="0" lang="ko-KR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고려 기획</a:t>
            </a:r>
            <a:endParaRPr kumimoji="0" lang="en-US" altLang="ko-KR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휴먼모음T" pitchFamily="18" charset="-127"/>
              <a:ea typeface="휴먼모음T" pitchFamily="18" charset="-127"/>
              <a:cs typeface="+mn-cs"/>
            </a:endParaRPr>
          </a:p>
          <a:p>
            <a:pPr marL="342900" marR="0" lvl="0" indent="-342900" algn="l" defTabSz="914400" rtl="0" eaLnBrk="1" fontAlgn="auto" latinLnBrk="1" hangingPunct="1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en-US" altLang="ko-KR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 : 031-837-6615</a:t>
            </a:r>
          </a:p>
          <a:p>
            <a:pPr marL="342900" marR="0" lvl="0" indent="-342900" algn="l" defTabSz="914400" rtl="0" eaLnBrk="1" fontAlgn="auto" latinLnBrk="1" hangingPunct="1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en-US" altLang="ko-KR" sz="1400" b="0" i="0" u="none" strike="noStrike" kern="1200" cap="none" spc="0" normalizeH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  : </a:t>
            </a:r>
            <a:r>
              <a:rPr kumimoji="0" lang="ko-KR" altLang="en-US" sz="1400" b="0" i="0" u="none" strike="noStrike" kern="1200" cap="none" spc="0" normalizeH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현수막 제작에서 거치까지</a:t>
            </a:r>
            <a:endParaRPr kumimoji="0" lang="en-US" altLang="ko-KR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휴먼모음T" pitchFamily="18" charset="-127"/>
              <a:ea typeface="휴먼모음T" pitchFamily="18" charset="-127"/>
              <a:cs typeface="+mn-cs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다이어그램 6"/>
          <p:cNvGraphicFramePr/>
          <p:nvPr/>
        </p:nvGraphicFramePr>
        <p:xfrm>
          <a:off x="340010" y="1526662"/>
          <a:ext cx="9215502" cy="4831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직사각형 7"/>
          <p:cNvSpPr/>
          <p:nvPr/>
        </p:nvSpPr>
        <p:spPr>
          <a:xfrm>
            <a:off x="1023910" y="428604"/>
            <a:ext cx="7715304" cy="71438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Plain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altLang="ko-KR" sz="5400" cap="none" spc="50">
                <a:ln w="11430">
                  <a:solidFill>
                    <a:schemeClr val="tx1"/>
                  </a:solidFill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휴먼둥근헤드라인" pitchFamily="18" charset="-127"/>
                <a:ea typeface="휴먼둥근헤드라인" pitchFamily="18" charset="-127"/>
              </a:rPr>
              <a:t>(</a:t>
            </a:r>
            <a:r>
              <a:rPr lang="ko-KR" altLang="en-US" sz="5400" cap="none" spc="50">
                <a:ln w="11430">
                  <a:solidFill>
                    <a:schemeClr val="tx1"/>
                  </a:solidFill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휴먼둥근헤드라인" pitchFamily="18" charset="-127"/>
                <a:ea typeface="휴먼둥근헤드라인" pitchFamily="18" charset="-127"/>
              </a:rPr>
              <a:t>주</a:t>
            </a:r>
            <a:r>
              <a:rPr lang="en-US" altLang="ko-KR" sz="5400" cap="none" spc="50">
                <a:ln w="11430">
                  <a:solidFill>
                    <a:schemeClr val="tx1"/>
                  </a:solidFill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휴먼둥근헤드라인" pitchFamily="18" charset="-127"/>
                <a:ea typeface="휴먼둥근헤드라인" pitchFamily="18" charset="-127"/>
              </a:rPr>
              <a:t>)</a:t>
            </a:r>
            <a:r>
              <a:rPr lang="ko-KR" altLang="en-US" sz="5400" cap="none" spc="50">
                <a:ln w="11430">
                  <a:solidFill>
                    <a:schemeClr val="tx1"/>
                  </a:solidFill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휴먼둥근헤드라인" pitchFamily="18" charset="-127"/>
                <a:ea typeface="휴먼둥근헤드라인" pitchFamily="18" charset="-127"/>
              </a:rPr>
              <a:t>한국</a:t>
            </a:r>
            <a:r>
              <a:rPr lang="en-US" altLang="ko-KR" sz="5400" cap="none" spc="50">
                <a:ln w="11430">
                  <a:solidFill>
                    <a:schemeClr val="tx1"/>
                  </a:solidFill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휴먼둥근헤드라인" pitchFamily="18" charset="-127"/>
                <a:ea typeface="휴먼둥근헤드라인" pitchFamily="18" charset="-127"/>
              </a:rPr>
              <a:t>HRDM</a:t>
            </a:r>
            <a:r>
              <a:rPr lang="ko-KR" altLang="en-US" sz="5400" cap="none" spc="50">
                <a:ln w="11430">
                  <a:solidFill>
                    <a:schemeClr val="tx1"/>
                  </a:solidFill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휴먼둥근헤드라인" pitchFamily="18" charset="-127"/>
                <a:ea typeface="휴먼둥근헤드라인" pitchFamily="18" charset="-127"/>
              </a:rPr>
              <a:t>개발원</a:t>
            </a:r>
            <a:endParaRPr lang="en-US" altLang="ko-KR" sz="5400" cap="none" spc="50">
              <a:ln w="11430">
                <a:solidFill>
                  <a:schemeClr val="tx1"/>
                </a:solidFill>
              </a:ln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휴먼둥근헤드라인" pitchFamily="18" charset="-127"/>
              <a:ea typeface="휴먼둥근헤드라인" pitchFamily="18" charset="-127"/>
            </a:endParaRPr>
          </a:p>
        </p:txBody>
      </p:sp>
      <p:cxnSp>
        <p:nvCxnSpPr>
          <p:cNvPr id="5" name="직선 연결선 4"/>
          <p:cNvCxnSpPr/>
          <p:nvPr/>
        </p:nvCxnSpPr>
        <p:spPr>
          <a:xfrm>
            <a:off x="0" y="1296338"/>
            <a:ext cx="9906000" cy="1588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-5080" y="397488"/>
            <a:ext cx="9410700" cy="838200"/>
          </a:xfrm>
        </p:spPr>
        <p:txBody>
          <a:bodyPr/>
          <a:lstStyle/>
          <a:p>
            <a:r>
              <a:rPr lang="ko-KR" altLang="en-US">
                <a:latin typeface="휴먼모음T" pitchFamily="18" charset="-127"/>
                <a:ea typeface="휴먼모음T" pitchFamily="18" charset="-127"/>
                <a:sym typeface="Wingdings"/>
              </a:rPr>
              <a:t>관련단체 연락처</a:t>
            </a:r>
            <a:r>
              <a:rPr lang="en-US" altLang="ko-KR">
                <a:latin typeface="휴먼모음T" pitchFamily="18" charset="-127"/>
                <a:ea typeface="휴먼모음T" pitchFamily="18" charset="-127"/>
                <a:sym typeface="Wingdings"/>
              </a:rPr>
              <a:t>-</a:t>
            </a:r>
            <a:r>
              <a:rPr lang="ko-KR" altLang="en-US">
                <a:latin typeface="휴먼모음T" pitchFamily="18" charset="-127"/>
                <a:ea typeface="휴먼모음T" pitchFamily="18" charset="-127"/>
                <a:sym typeface="Wingdings"/>
              </a:rPr>
              <a:t>훈련생 모집 및 취업</a:t>
            </a:r>
            <a:endParaRPr lang="ko-KR" altLang="en-US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4" name="모서리가 둥근 직사각형 3"/>
          <p:cNvSpPr/>
          <p:nvPr/>
        </p:nvSpPr>
        <p:spPr>
          <a:xfrm>
            <a:off x="5810256" y="6143644"/>
            <a:ext cx="4000528" cy="500066"/>
          </a:xfrm>
          <a:prstGeom prst="roundRect">
            <a:avLst>
              <a:gd name="adj" fmla="val 36223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(</a:t>
            </a:r>
            <a:r>
              <a:rPr lang="ko-KR" altLang="en-US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주</a:t>
            </a:r>
            <a:r>
              <a:rPr lang="en-US" altLang="ko-KR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)</a:t>
            </a:r>
            <a:r>
              <a:rPr lang="ko-KR" altLang="en-US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한국</a:t>
            </a:r>
            <a:r>
              <a:rPr lang="en-US" altLang="ko-KR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HRDM</a:t>
            </a:r>
            <a:r>
              <a:rPr lang="ko-KR" altLang="en-US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개발원</a:t>
            </a:r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7" name="내용 개체 틀 2"/>
          <p:cNvSpPr txBox="1">
            <a:spLocks/>
          </p:cNvSpPr>
          <p:nvPr/>
        </p:nvSpPr>
        <p:spPr>
          <a:xfrm>
            <a:off x="166654" y="1244902"/>
            <a:ext cx="4051296" cy="4525963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l" defTabSz="914400" rtl="0" eaLnBrk="1" fontAlgn="auto" latinLnBrk="1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1.</a:t>
            </a:r>
            <a:r>
              <a:rPr kumimoji="0" lang="ko-KR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양주 일자리 센터</a:t>
            </a:r>
            <a:endParaRPr kumimoji="0" lang="en-US" altLang="ko-KR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휴먼모음T" pitchFamily="18" charset="-127"/>
              <a:ea typeface="휴먼모음T" pitchFamily="18" charset="-127"/>
              <a:cs typeface="+mn-cs"/>
            </a:endParaRPr>
          </a:p>
          <a:p>
            <a:pPr marL="342900" marR="0" lvl="0" indent="-342900" algn="l" defTabSz="914400" rtl="0" eaLnBrk="1" fontAlgn="auto" latinLnBrk="1" hangingPunct="1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  : </a:t>
            </a:r>
            <a:r>
              <a:rPr kumimoji="0" lang="ko-KR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안은정</a:t>
            </a:r>
            <a:r>
              <a:rPr lang="en-US" altLang="ko-KR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ko-KR" altLang="en-US" sz="1400" err="1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상담사</a:t>
            </a:r>
            <a:r>
              <a:rPr lang="en-US" altLang="ko-KR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(010-2831-1408</a:t>
            </a: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)</a:t>
            </a:r>
          </a:p>
          <a:p>
            <a:pPr marL="342900" marR="0" lvl="0" indent="-342900" algn="l" defTabSz="914400" rtl="0" eaLnBrk="1" fontAlgn="auto" latinLnBrk="1" hangingPunct="1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  : </a:t>
            </a:r>
            <a:r>
              <a:rPr kumimoji="0" lang="ko-KR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팩스</a:t>
            </a: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: 031-856-0223</a:t>
            </a:r>
          </a:p>
          <a:p>
            <a:pPr marL="342900" marR="0" lvl="0" indent="-342900" algn="l" defTabSz="914400" rtl="0" eaLnBrk="1" fontAlgn="auto" latinLnBrk="1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2. </a:t>
            </a:r>
            <a:r>
              <a:rPr kumimoji="0" lang="ko-KR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북한이탈주민 지원재단</a:t>
            </a: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(</a:t>
            </a:r>
            <a:r>
              <a:rPr kumimoji="0" lang="ko-KR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포천</a:t>
            </a: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)</a:t>
            </a:r>
          </a:p>
          <a:p>
            <a:pPr marL="342900" marR="0" lvl="0" indent="-342900" algn="l" defTabSz="914400" rtl="0" eaLnBrk="1" fontAlgn="auto" latinLnBrk="1" hangingPunct="1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  : </a:t>
            </a:r>
            <a:r>
              <a:rPr kumimoji="0" lang="ko-KR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박현자</a:t>
            </a:r>
            <a:r>
              <a:rPr kumimoji="0" lang="ko-KR" altLang="en-US" sz="1400" b="0" i="0" u="none" strike="noStrike" kern="1200" cap="none" spc="0" normalizeH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 </a:t>
            </a:r>
            <a:r>
              <a:rPr kumimoji="0" lang="ko-KR" altLang="en-US" sz="1400" b="0" i="0" u="none" strike="noStrike" kern="1200" cap="none" spc="0" normalizeH="0" noProof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상담사</a:t>
            </a:r>
            <a:r>
              <a:rPr kumimoji="0" lang="en-US" altLang="ko-KR" sz="1400" b="0" i="0" u="none" strike="noStrike" kern="1200" cap="none" spc="0" normalizeH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(010-3833-5714)</a:t>
            </a:r>
            <a:endParaRPr kumimoji="0" lang="en-US" altLang="ko-KR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휴먼모음T" pitchFamily="18" charset="-127"/>
              <a:ea typeface="휴먼모음T" pitchFamily="18" charset="-127"/>
              <a:cs typeface="+mn-cs"/>
            </a:endParaRPr>
          </a:p>
          <a:p>
            <a:pPr marL="342900" marR="0" lvl="0" indent="-342900" algn="l" defTabSz="914400" rtl="0" eaLnBrk="1" fontAlgn="auto" latinLnBrk="1" hangingPunct="1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  : </a:t>
            </a:r>
            <a:r>
              <a:rPr kumimoji="0" lang="ko-KR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팩스</a:t>
            </a: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: 031-541-9893</a:t>
            </a:r>
          </a:p>
          <a:p>
            <a:pPr marL="342900" marR="0" lvl="0" indent="-342900" algn="l" defTabSz="914400" rtl="0" eaLnBrk="1" fontAlgn="auto" latinLnBrk="1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3. </a:t>
            </a:r>
            <a:r>
              <a:rPr kumimoji="0" lang="ko-KR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서울 </a:t>
            </a:r>
            <a:r>
              <a:rPr kumimoji="0" lang="ko-KR" altLang="en-US" sz="1400" b="0" i="0" u="none" strike="noStrike" kern="1200" cap="none" spc="0" normalizeH="0" baseline="0" noProof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인지어스</a:t>
            </a: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(</a:t>
            </a:r>
            <a:r>
              <a:rPr kumimoji="0" lang="ko-KR" altLang="en-US" sz="1400" b="0" i="0" u="none" strike="noStrike" kern="1200" cap="none" spc="0" normalizeH="0" baseline="0" noProof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취업성패키지</a:t>
            </a: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)</a:t>
            </a:r>
          </a:p>
          <a:p>
            <a:pPr marL="342900" marR="0" lvl="0" indent="-342900" algn="l" defTabSz="914400" rtl="0" eaLnBrk="1" fontAlgn="auto" latinLnBrk="1" hangingPunct="1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  : </a:t>
            </a:r>
            <a:r>
              <a:rPr kumimoji="0" lang="ko-KR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유민경 </a:t>
            </a:r>
            <a:r>
              <a:rPr kumimoji="0" lang="ko-KR" altLang="en-US" sz="1400" b="0" i="0" u="none" strike="noStrike" kern="1200" cap="none" spc="0" normalizeH="0" baseline="0" noProof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상담사</a:t>
            </a: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(010-7514-5742)</a:t>
            </a:r>
          </a:p>
          <a:p>
            <a:pPr marL="342900" marR="0" lvl="0" indent="-342900" algn="l" defTabSz="914400" rtl="0" eaLnBrk="1" fontAlgn="auto" latinLnBrk="1" hangingPunct="1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  : </a:t>
            </a:r>
            <a:r>
              <a:rPr kumimoji="0" lang="ko-KR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팩스</a:t>
            </a: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:</a:t>
            </a:r>
            <a:r>
              <a:rPr kumimoji="0" lang="ko-KR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 </a:t>
            </a: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02-945-6437</a:t>
            </a:r>
          </a:p>
          <a:p>
            <a:pPr marL="342900" marR="0" lvl="0" indent="-342900" algn="l" defTabSz="914400" rtl="0" eaLnBrk="1" fontAlgn="auto" latinLnBrk="1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en-US" altLang="ko-KR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4. </a:t>
            </a:r>
            <a:r>
              <a:rPr lang="ko-KR" altLang="en-US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경기도 북부 </a:t>
            </a:r>
            <a:r>
              <a:rPr lang="ko-KR" altLang="en-US" sz="1400" err="1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여성새로일하기센터</a:t>
            </a:r>
            <a:endParaRPr lang="en-US" altLang="ko-KR" sz="1400">
              <a:solidFill>
                <a:schemeClr val="tx2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marR="0" lvl="0" indent="-342900" algn="l" defTabSz="914400" rtl="0" eaLnBrk="1" fontAlgn="auto" latinLnBrk="1" hangingPunct="1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  : </a:t>
            </a:r>
            <a:r>
              <a:rPr kumimoji="0" lang="ko-KR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길혜선 </a:t>
            </a:r>
            <a:r>
              <a:rPr kumimoji="0" lang="ko-KR" altLang="en-US" sz="1400" b="0" i="0" u="none" strike="noStrike" kern="1200" cap="none" spc="0" normalizeH="0" baseline="0" noProof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상담사</a:t>
            </a: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(031-8008-8085)</a:t>
            </a:r>
          </a:p>
          <a:p>
            <a:pPr marL="342900" marR="0" lvl="0" indent="-342900" algn="l" defTabSz="914400" rtl="0" eaLnBrk="1" fontAlgn="auto" latinLnBrk="1" hangingPunct="1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en-US" altLang="ko-KR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 : </a:t>
            </a:r>
            <a:r>
              <a:rPr lang="ko-KR" altLang="en-US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팩스</a:t>
            </a:r>
            <a:r>
              <a:rPr lang="en-US" altLang="ko-KR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: 031-8008-6740</a:t>
            </a:r>
          </a:p>
          <a:p>
            <a:pPr marL="342900" lvl="0" indent="-342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5.</a:t>
            </a:r>
            <a:r>
              <a:rPr lang="ko-KR" altLang="en-US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고령사회 진흥원</a:t>
            </a:r>
            <a:r>
              <a:rPr lang="en-US" altLang="ko-KR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취업성공패키지</a:t>
            </a:r>
            <a:r>
              <a:rPr lang="en-US" altLang="ko-KR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)</a:t>
            </a: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 : </a:t>
            </a:r>
            <a:r>
              <a:rPr lang="ko-KR" altLang="en-US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정해정 </a:t>
            </a:r>
            <a:r>
              <a:rPr lang="ko-KR" altLang="en-US" sz="1400" err="1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상담사</a:t>
            </a:r>
            <a:r>
              <a:rPr lang="en-US" altLang="ko-KR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(070-4667-7179)</a:t>
            </a: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 : </a:t>
            </a:r>
            <a:r>
              <a:rPr lang="ko-KR" altLang="en-US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팩스</a:t>
            </a:r>
            <a:r>
              <a:rPr lang="en-US" altLang="ko-KR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: 070-4325-9002</a:t>
            </a:r>
          </a:p>
          <a:p>
            <a:pPr marL="342900" marR="0" lvl="0" indent="-342900" algn="l" defTabSz="914400" rtl="0" eaLnBrk="1" fontAlgn="auto" latinLnBrk="1" hangingPunct="1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en-US" altLang="ko-KR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휴먼모음T" pitchFamily="18" charset="-127"/>
              <a:ea typeface="휴먼모음T" pitchFamily="18" charset="-127"/>
              <a:cs typeface="+mn-cs"/>
            </a:endParaRPr>
          </a:p>
        </p:txBody>
      </p:sp>
      <p:sp>
        <p:nvSpPr>
          <p:cNvPr id="8" name="내용 개체 틀 2"/>
          <p:cNvSpPr txBox="1">
            <a:spLocks/>
          </p:cNvSpPr>
          <p:nvPr/>
        </p:nvSpPr>
        <p:spPr>
          <a:xfrm>
            <a:off x="5167314" y="1244902"/>
            <a:ext cx="4051296" cy="4525963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l" defTabSz="914400" rtl="0" eaLnBrk="1" fontAlgn="auto" latinLnBrk="1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6.</a:t>
            </a:r>
            <a:r>
              <a:rPr kumimoji="0" lang="ko-KR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경기도청 일자리 센터</a:t>
            </a:r>
            <a:endParaRPr kumimoji="0" lang="en-US" altLang="ko-KR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휴먼모음T" pitchFamily="18" charset="-127"/>
              <a:ea typeface="휴먼모음T" pitchFamily="18" charset="-127"/>
              <a:cs typeface="+mn-cs"/>
            </a:endParaRPr>
          </a:p>
          <a:p>
            <a:pPr marL="342900" marR="0" lvl="0" indent="-342900" algn="l" defTabSz="914400" rtl="0" eaLnBrk="1" fontAlgn="auto" latinLnBrk="1" hangingPunct="1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  : </a:t>
            </a:r>
            <a:r>
              <a:rPr lang="ko-KR" altLang="en-US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박동일 </a:t>
            </a:r>
            <a:r>
              <a:rPr kumimoji="0" lang="ko-KR" altLang="en-US" sz="1400" b="0" i="0" u="none" strike="noStrike" kern="1200" cap="none" spc="0" normalizeH="0" noProof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상담사</a:t>
            </a:r>
            <a:r>
              <a:rPr kumimoji="0" lang="en-US" altLang="ko-KR" sz="1400" b="0" i="0" u="none" strike="noStrike" kern="1200" cap="none" spc="0" normalizeH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(031-8730-2323)</a:t>
            </a:r>
            <a:endParaRPr kumimoji="0" lang="en-US" altLang="ko-KR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휴먼모음T" pitchFamily="18" charset="-127"/>
              <a:ea typeface="휴먼모음T" pitchFamily="18" charset="-127"/>
              <a:cs typeface="+mn-cs"/>
            </a:endParaRPr>
          </a:p>
          <a:p>
            <a:pPr marL="342900" marR="0" lvl="0" indent="-342900" algn="l" defTabSz="914400" rtl="0" eaLnBrk="1" fontAlgn="auto" latinLnBrk="1" hangingPunct="1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  : </a:t>
            </a:r>
            <a:r>
              <a:rPr kumimoji="0" lang="ko-KR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팩스</a:t>
            </a: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: 031-850-3709</a:t>
            </a:r>
          </a:p>
          <a:p>
            <a:pPr marL="342900" marR="0" lvl="0" indent="-342900" algn="l" defTabSz="914400" rtl="0" eaLnBrk="1" fontAlgn="auto" latinLnBrk="1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7.</a:t>
            </a:r>
            <a:r>
              <a:rPr kumimoji="0" lang="ko-KR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의정부 장애인 고용공단</a:t>
            </a:r>
            <a:endParaRPr kumimoji="0" lang="en-US" altLang="ko-KR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휴먼모음T" pitchFamily="18" charset="-127"/>
              <a:ea typeface="휴먼모음T" pitchFamily="18" charset="-127"/>
              <a:cs typeface="+mn-cs"/>
            </a:endParaRPr>
          </a:p>
          <a:p>
            <a:pPr marL="342900" marR="0" lvl="0" indent="-342900" algn="l" defTabSz="914400" rtl="0" eaLnBrk="1" fontAlgn="auto" latinLnBrk="1" hangingPunct="1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  : </a:t>
            </a:r>
            <a:r>
              <a:rPr kumimoji="0" lang="ko-KR" altLang="en-US" sz="1400" b="0" i="0" u="none" strike="noStrike" kern="1200" cap="none" spc="0" normalizeH="0" baseline="0" noProof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김초롱상담사</a:t>
            </a: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(031-850-4515)</a:t>
            </a:r>
          </a:p>
          <a:p>
            <a:pPr marL="342900" marR="0" lvl="0" indent="-342900" algn="l" defTabSz="914400" rtl="0" eaLnBrk="1" fontAlgn="auto" latinLnBrk="1" hangingPunct="1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  : </a:t>
            </a:r>
            <a:r>
              <a:rPr kumimoji="0" lang="ko-KR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팩스</a:t>
            </a: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:</a:t>
            </a:r>
            <a:r>
              <a:rPr kumimoji="0" lang="ko-KR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 </a:t>
            </a: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031-836-4172</a:t>
            </a:r>
          </a:p>
          <a:p>
            <a:pPr marL="342900" marR="0" lvl="0" indent="-342900" algn="l" defTabSz="914400" rtl="0" eaLnBrk="1" fontAlgn="auto" latinLnBrk="1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en-US" altLang="ko-KR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8.</a:t>
            </a:r>
            <a:r>
              <a:rPr lang="ko-KR" altLang="en-US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한국고용복지센터</a:t>
            </a:r>
            <a:r>
              <a:rPr lang="en-US" altLang="ko-KR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취업성공패키지</a:t>
            </a:r>
            <a:r>
              <a:rPr lang="en-US" altLang="ko-KR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)</a:t>
            </a:r>
          </a:p>
          <a:p>
            <a:pPr marL="342900" marR="0" lvl="0" indent="-342900" algn="l" defTabSz="914400" rtl="0" eaLnBrk="1" fontAlgn="auto" latinLnBrk="1" hangingPunct="1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  : </a:t>
            </a:r>
            <a:r>
              <a:rPr kumimoji="0" lang="ko-KR" altLang="en-US" sz="1400" b="0" i="0" u="none" strike="noStrike" kern="1200" cap="none" spc="0" normalizeH="0" baseline="0" noProof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강향하상담사</a:t>
            </a: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(070-4488-7781)</a:t>
            </a:r>
          </a:p>
          <a:p>
            <a:pPr marL="342900" marR="0" lvl="0" indent="-342900" algn="l" defTabSz="914400" rtl="0" eaLnBrk="1" fontAlgn="auto" latinLnBrk="1" hangingPunct="1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en-US" altLang="ko-KR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 : </a:t>
            </a:r>
            <a:r>
              <a:rPr lang="ko-KR" altLang="en-US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팩스</a:t>
            </a:r>
            <a:r>
              <a:rPr lang="en-US" altLang="ko-KR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: 070-4488-7785</a:t>
            </a:r>
          </a:p>
          <a:p>
            <a:pPr marL="342900" lvl="0" indent="-342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9.</a:t>
            </a:r>
            <a:r>
              <a:rPr lang="ko-KR" altLang="en-US" sz="1400" err="1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스텝스</a:t>
            </a:r>
            <a:r>
              <a:rPr lang="ko-KR" altLang="en-US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주식회사</a:t>
            </a:r>
            <a:r>
              <a:rPr lang="en-US" altLang="ko-KR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400" err="1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취업성패키지</a:t>
            </a:r>
            <a:r>
              <a:rPr lang="en-US" altLang="ko-KR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)</a:t>
            </a: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 : </a:t>
            </a:r>
            <a:r>
              <a:rPr lang="ko-KR" altLang="en-US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남상훈 팀장</a:t>
            </a:r>
            <a:r>
              <a:rPr lang="en-US" altLang="ko-KR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(02-2178-8029)</a:t>
            </a: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 : </a:t>
            </a:r>
            <a:r>
              <a:rPr lang="ko-KR" altLang="en-US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팩스</a:t>
            </a:r>
            <a:r>
              <a:rPr lang="en-US" altLang="ko-KR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:</a:t>
            </a:r>
            <a:r>
              <a:rPr lang="ko-KR" altLang="en-US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en-US" altLang="ko-KR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02-2237-8088</a:t>
            </a:r>
          </a:p>
          <a:p>
            <a:pPr marL="342900" lvl="0" indent="-342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10.</a:t>
            </a:r>
            <a:r>
              <a:rPr lang="ko-KR" altLang="en-US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의정부시청 지역경제과 </a:t>
            </a:r>
            <a:r>
              <a:rPr lang="ko-KR" altLang="en-US" sz="1400" err="1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일자리팀</a:t>
            </a:r>
            <a:endParaRPr lang="en-US" altLang="ko-KR" sz="1400">
              <a:solidFill>
                <a:schemeClr val="tx2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 : </a:t>
            </a:r>
            <a:r>
              <a:rPr lang="ko-KR" altLang="en-US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홍종선 </a:t>
            </a:r>
            <a:r>
              <a:rPr lang="ko-KR" altLang="en-US" sz="1400" err="1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상담사</a:t>
            </a:r>
            <a:r>
              <a:rPr lang="en-US" altLang="ko-KR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(031-828-8770)</a:t>
            </a: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 : </a:t>
            </a:r>
            <a:r>
              <a:rPr lang="ko-KR" altLang="en-US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팩스</a:t>
            </a:r>
            <a:r>
              <a:rPr lang="en-US" altLang="ko-KR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: 031-828-8768</a:t>
            </a: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endParaRPr kumimoji="0" lang="en-US" altLang="ko-KR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휴먼모음T" pitchFamily="18" charset="-127"/>
              <a:ea typeface="휴먼모음T" pitchFamily="18" charset="-127"/>
              <a:cs typeface="+mn-cs"/>
            </a:endParaRPr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-5080" y="397488"/>
            <a:ext cx="9410700" cy="838200"/>
          </a:xfrm>
        </p:spPr>
        <p:txBody>
          <a:bodyPr/>
          <a:lstStyle/>
          <a:p>
            <a:r>
              <a:rPr lang="ko-KR" altLang="en-US">
                <a:latin typeface="휴먼모음T" pitchFamily="18" charset="-127"/>
                <a:ea typeface="휴먼모음T" pitchFamily="18" charset="-127"/>
                <a:sym typeface="Wingdings"/>
              </a:rPr>
              <a:t>관련단체 연락처</a:t>
            </a:r>
            <a:r>
              <a:rPr lang="en-US" altLang="ko-KR">
                <a:latin typeface="휴먼모음T" pitchFamily="18" charset="-127"/>
                <a:ea typeface="휴먼모음T" pitchFamily="18" charset="-127"/>
                <a:sym typeface="Wingdings"/>
              </a:rPr>
              <a:t>-</a:t>
            </a:r>
            <a:r>
              <a:rPr lang="ko-KR" altLang="en-US">
                <a:latin typeface="휴먼모음T" pitchFamily="18" charset="-127"/>
                <a:ea typeface="휴먼모음T" pitchFamily="18" charset="-127"/>
                <a:sym typeface="Wingdings"/>
              </a:rPr>
              <a:t>훈련생 모집 및 취업</a:t>
            </a:r>
            <a:endParaRPr lang="ko-KR" altLang="en-US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4" name="모서리가 둥근 직사각형 3"/>
          <p:cNvSpPr/>
          <p:nvPr/>
        </p:nvSpPr>
        <p:spPr>
          <a:xfrm>
            <a:off x="5810256" y="6143644"/>
            <a:ext cx="4000528" cy="500066"/>
          </a:xfrm>
          <a:prstGeom prst="roundRect">
            <a:avLst>
              <a:gd name="adj" fmla="val 36223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(</a:t>
            </a:r>
            <a:r>
              <a:rPr lang="ko-KR" altLang="en-US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주</a:t>
            </a:r>
            <a:r>
              <a:rPr lang="en-US" altLang="ko-KR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)</a:t>
            </a:r>
            <a:r>
              <a:rPr lang="ko-KR" altLang="en-US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한국</a:t>
            </a:r>
            <a:r>
              <a:rPr lang="en-US" altLang="ko-KR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HRDM</a:t>
            </a:r>
            <a:r>
              <a:rPr lang="ko-KR" altLang="en-US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개발원</a:t>
            </a:r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8" name="내용 개체 틀 2"/>
          <p:cNvSpPr txBox="1">
            <a:spLocks/>
          </p:cNvSpPr>
          <p:nvPr/>
        </p:nvSpPr>
        <p:spPr>
          <a:xfrm>
            <a:off x="380968" y="1166018"/>
            <a:ext cx="4051296" cy="4525963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l" defTabSz="914400" rtl="0" eaLnBrk="1" fontAlgn="auto" latinLnBrk="1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1.</a:t>
            </a:r>
            <a:r>
              <a:rPr lang="ko-KR" altLang="en-US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고령사회 진흥원</a:t>
            </a:r>
            <a:endParaRPr kumimoji="0" lang="en-US" altLang="ko-KR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휴먼모음T" pitchFamily="18" charset="-127"/>
              <a:ea typeface="휴먼모음T" pitchFamily="18" charset="-127"/>
              <a:cs typeface="+mn-cs"/>
            </a:endParaRPr>
          </a:p>
          <a:p>
            <a:pPr marL="342900" marR="0" lvl="0" indent="-342900" algn="l" defTabSz="914400" rtl="0" eaLnBrk="1" fontAlgn="auto" latinLnBrk="1" hangingPunct="1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  : </a:t>
            </a:r>
            <a:r>
              <a:rPr kumimoji="0" lang="ko-KR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정해정</a:t>
            </a:r>
            <a:r>
              <a:rPr kumimoji="0" lang="ko-KR" altLang="en-US" sz="1400" b="0" i="0" u="none" strike="noStrike" kern="1200" cap="none" spc="0" normalizeH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 </a:t>
            </a:r>
            <a:r>
              <a:rPr kumimoji="0" lang="ko-KR" altLang="en-US" sz="1400" b="0" i="0" u="none" strike="noStrike" kern="1200" cap="none" spc="0" normalizeH="0" noProof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상담사</a:t>
            </a:r>
            <a:r>
              <a:rPr kumimoji="0" lang="en-US" altLang="ko-KR" sz="1400" b="0" i="0" u="none" strike="noStrike" kern="1200" cap="none" spc="0" normalizeH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(070-4667-7179</a:t>
            </a: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)</a:t>
            </a:r>
          </a:p>
          <a:p>
            <a:pPr marL="342900" marR="0" lvl="0" indent="-342900" algn="l" defTabSz="914400" rtl="0" eaLnBrk="1" fontAlgn="auto" latinLnBrk="1" hangingPunct="1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  : </a:t>
            </a:r>
            <a:r>
              <a:rPr kumimoji="0" lang="ko-KR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팩스</a:t>
            </a: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: 070-4325-9002</a:t>
            </a:r>
          </a:p>
          <a:p>
            <a:pPr marL="342900" marR="0" lvl="0" indent="-342900" algn="l" defTabSz="914400" rtl="0" eaLnBrk="1" fontAlgn="auto" latinLnBrk="1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2. </a:t>
            </a:r>
            <a:r>
              <a:rPr kumimoji="0" lang="ko-KR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경기도청 일자리 센터</a:t>
            </a:r>
            <a:endParaRPr kumimoji="0" lang="en-US" altLang="ko-KR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휴먼모음T" pitchFamily="18" charset="-127"/>
              <a:ea typeface="휴먼모음T" pitchFamily="18" charset="-127"/>
              <a:cs typeface="+mn-cs"/>
            </a:endParaRPr>
          </a:p>
          <a:p>
            <a:pPr marL="342900" marR="0" lvl="0" indent="-342900" algn="l" defTabSz="914400" rtl="0" eaLnBrk="1" fontAlgn="auto" latinLnBrk="1" hangingPunct="1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  : </a:t>
            </a:r>
            <a:r>
              <a:rPr lang="ko-KR" altLang="en-US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박동일 </a:t>
            </a:r>
            <a:r>
              <a:rPr kumimoji="0" lang="ko-KR" altLang="en-US" sz="1400" b="0" i="0" u="none" strike="noStrike" kern="1200" cap="none" spc="0" normalizeH="0" noProof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상담사</a:t>
            </a:r>
            <a:r>
              <a:rPr kumimoji="0" lang="en-US" altLang="ko-KR" sz="1400" b="0" i="0" u="none" strike="noStrike" kern="1200" cap="none" spc="0" normalizeH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(031-8730-2323)</a:t>
            </a:r>
            <a:endParaRPr kumimoji="0" lang="en-US" altLang="ko-KR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휴먼모음T" pitchFamily="18" charset="-127"/>
              <a:ea typeface="휴먼모음T" pitchFamily="18" charset="-127"/>
              <a:cs typeface="+mn-cs"/>
            </a:endParaRPr>
          </a:p>
          <a:p>
            <a:pPr marL="342900" marR="0" lvl="0" indent="-342900" algn="l" defTabSz="914400" rtl="0" eaLnBrk="1" fontAlgn="auto" latinLnBrk="1" hangingPunct="1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  : </a:t>
            </a:r>
            <a:r>
              <a:rPr kumimoji="0" lang="ko-KR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팩스</a:t>
            </a: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: 031-850-3709</a:t>
            </a:r>
          </a:p>
          <a:p>
            <a:pPr marL="342900" marR="0" lvl="0" indent="-342900" algn="l" defTabSz="914400" rtl="0" eaLnBrk="1" fontAlgn="auto" latinLnBrk="1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3. </a:t>
            </a:r>
            <a:r>
              <a:rPr kumimoji="0" lang="ko-KR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의정부 장애인 고용공단</a:t>
            </a:r>
            <a:endParaRPr kumimoji="0" lang="en-US" altLang="ko-KR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휴먼모음T" pitchFamily="18" charset="-127"/>
              <a:ea typeface="휴먼모음T" pitchFamily="18" charset="-127"/>
              <a:cs typeface="+mn-cs"/>
            </a:endParaRPr>
          </a:p>
          <a:p>
            <a:pPr marL="342900" marR="0" lvl="0" indent="-342900" algn="l" defTabSz="914400" rtl="0" eaLnBrk="1" fontAlgn="auto" latinLnBrk="1" hangingPunct="1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  : </a:t>
            </a:r>
            <a:r>
              <a:rPr kumimoji="0" lang="ko-KR" altLang="en-US" sz="1400" b="0" i="0" u="none" strike="noStrike" kern="1200" cap="none" spc="0" normalizeH="0" baseline="0" noProof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김초롱상담사</a:t>
            </a: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(031-850-4515)</a:t>
            </a:r>
          </a:p>
          <a:p>
            <a:pPr marL="342900" marR="0" lvl="0" indent="-342900" algn="l" defTabSz="914400" rtl="0" eaLnBrk="1" fontAlgn="auto" latinLnBrk="1" hangingPunct="1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  : </a:t>
            </a:r>
            <a:r>
              <a:rPr kumimoji="0" lang="ko-KR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팩스</a:t>
            </a: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:</a:t>
            </a:r>
            <a:r>
              <a:rPr kumimoji="0" lang="ko-KR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 </a:t>
            </a: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031-836-4172</a:t>
            </a:r>
          </a:p>
          <a:p>
            <a:pPr marL="342900" marR="0" lvl="0" indent="-342900" algn="l" defTabSz="914400" rtl="0" eaLnBrk="1" fontAlgn="auto" latinLnBrk="1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en-US" altLang="ko-KR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4. </a:t>
            </a:r>
            <a:r>
              <a:rPr lang="ko-KR" altLang="en-US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한국고용복지센터</a:t>
            </a:r>
            <a:endParaRPr lang="en-US" altLang="ko-KR" sz="1400">
              <a:solidFill>
                <a:schemeClr val="tx2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marR="0" lvl="0" indent="-342900" algn="l" defTabSz="914400" rtl="0" eaLnBrk="1" fontAlgn="auto" latinLnBrk="1" hangingPunct="1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  : </a:t>
            </a:r>
            <a:r>
              <a:rPr kumimoji="0" lang="ko-KR" altLang="en-US" sz="1400" b="0" i="0" u="none" strike="noStrike" kern="1200" cap="none" spc="0" normalizeH="0" baseline="0" noProof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강향하상담사</a:t>
            </a: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(070-4488-7781)</a:t>
            </a:r>
          </a:p>
          <a:p>
            <a:pPr marL="342900" marR="0" lvl="0" indent="-342900" algn="l" defTabSz="914400" rtl="0" eaLnBrk="1" fontAlgn="auto" latinLnBrk="1" hangingPunct="1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en-US" altLang="ko-KR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 : </a:t>
            </a:r>
            <a:r>
              <a:rPr lang="ko-KR" altLang="en-US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팩스</a:t>
            </a:r>
            <a:r>
              <a:rPr lang="en-US" altLang="ko-KR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: 070-4488-7785</a:t>
            </a:r>
          </a:p>
          <a:p>
            <a:pPr marL="342900" lvl="0" indent="-342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5.</a:t>
            </a:r>
            <a:r>
              <a:rPr lang="ko-KR" altLang="en-US" sz="1400" err="1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포천여성새로일하기센터</a:t>
            </a:r>
            <a:endParaRPr lang="en-US" altLang="ko-KR" sz="1400">
              <a:solidFill>
                <a:schemeClr val="tx2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 : </a:t>
            </a:r>
            <a:r>
              <a:rPr lang="ko-KR" altLang="en-US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이정희</a:t>
            </a:r>
            <a:r>
              <a:rPr lang="en-US" altLang="ko-KR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ko-KR" altLang="en-US" sz="1400" err="1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상담사</a:t>
            </a:r>
            <a:r>
              <a:rPr lang="en-US" altLang="ko-KR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(031-541-7943)</a:t>
            </a: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 : </a:t>
            </a:r>
            <a:r>
              <a:rPr lang="ko-KR" altLang="en-US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팩스</a:t>
            </a:r>
            <a:r>
              <a:rPr lang="en-US" altLang="ko-KR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: 031-542-5314</a:t>
            </a:r>
          </a:p>
          <a:p>
            <a:pPr marL="342900" marR="0" lvl="0" indent="-342900" algn="l" defTabSz="914400" rtl="0" eaLnBrk="1" fontAlgn="auto" latinLnBrk="1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en-US" altLang="ko-KR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휴먼모음T" pitchFamily="18" charset="-127"/>
              <a:ea typeface="휴먼모음T" pitchFamily="18" charset="-127"/>
              <a:cs typeface="+mn-cs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>
          <a:xfrm>
            <a:off x="5381628" y="1166018"/>
            <a:ext cx="4051296" cy="4525963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l" defTabSz="914400" rtl="0" eaLnBrk="1" fontAlgn="auto" latinLnBrk="1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1.</a:t>
            </a:r>
            <a:r>
              <a:rPr kumimoji="0" lang="ko-KR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의정부 시청 홈페이지</a:t>
            </a:r>
            <a:endParaRPr kumimoji="0" lang="en-US" altLang="ko-KR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휴먼모음T" pitchFamily="18" charset="-127"/>
              <a:ea typeface="휴먼모음T" pitchFamily="18" charset="-127"/>
              <a:cs typeface="+mn-cs"/>
            </a:endParaRP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 : http://www.ui4u.net/</a:t>
            </a:r>
            <a:endParaRPr kumimoji="0" lang="en-US" altLang="ko-KR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휴먼모음T" pitchFamily="18" charset="-127"/>
              <a:ea typeface="휴먼모음T" pitchFamily="18" charset="-127"/>
              <a:cs typeface="+mn-cs"/>
            </a:endParaRPr>
          </a:p>
          <a:p>
            <a:pPr marL="342900" marR="0" lvl="0" indent="-342900" algn="l" defTabSz="914400" rtl="0" eaLnBrk="1" fontAlgn="auto" latinLnBrk="1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2.</a:t>
            </a:r>
            <a:r>
              <a:rPr kumimoji="0" lang="ko-KR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양주 시청 홈페이지</a:t>
            </a:r>
            <a:endParaRPr kumimoji="0" lang="en-US" altLang="ko-KR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휴먼모음T" pitchFamily="18" charset="-127"/>
              <a:ea typeface="휴먼모음T" pitchFamily="18" charset="-127"/>
              <a:cs typeface="+mn-cs"/>
            </a:endParaRP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  : </a:t>
            </a:r>
            <a:r>
              <a:rPr lang="en-US" altLang="ko-KR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http://www.yangju.go.kr/</a:t>
            </a:r>
            <a:endParaRPr kumimoji="0" lang="en-US" altLang="ko-KR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휴먼모음T" pitchFamily="18" charset="-127"/>
              <a:ea typeface="휴먼모음T" pitchFamily="18" charset="-127"/>
              <a:cs typeface="+mn-cs"/>
            </a:endParaRPr>
          </a:p>
          <a:p>
            <a:pPr marL="342900" marR="0" lvl="0" indent="-342900" algn="l" defTabSz="914400" rtl="0" eaLnBrk="1" fontAlgn="auto" latinLnBrk="1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3.</a:t>
            </a:r>
            <a:r>
              <a:rPr kumimoji="0" lang="ko-KR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동두천 시청 홈페이지</a:t>
            </a:r>
            <a:endParaRPr kumimoji="0" lang="en-US" altLang="ko-KR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휴먼모음T" pitchFamily="18" charset="-127"/>
              <a:ea typeface="휴먼모음T" pitchFamily="18" charset="-127"/>
              <a:cs typeface="+mn-cs"/>
            </a:endParaRP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  : </a:t>
            </a:r>
            <a:r>
              <a:rPr lang="en-US" altLang="ko-KR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http://www.ddc21.net/</a:t>
            </a: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4.</a:t>
            </a:r>
            <a:r>
              <a:rPr lang="ko-KR" altLang="en-US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포천 시청 홈페이지</a:t>
            </a:r>
            <a:endParaRPr lang="en-US" altLang="ko-KR" sz="1400">
              <a:solidFill>
                <a:schemeClr val="tx2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  </a:t>
            </a:r>
            <a:r>
              <a:rPr lang="en-US" altLang="ko-KR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: http://www.pcs21.net/</a:t>
            </a:r>
          </a:p>
          <a:p>
            <a:pPr marL="342900" lvl="0" indent="-342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5.</a:t>
            </a:r>
            <a:r>
              <a:rPr lang="ko-KR" altLang="en-US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서울북부 고용지원센터</a:t>
            </a:r>
            <a:endParaRPr lang="en-US" altLang="ko-KR" sz="1400">
              <a:solidFill>
                <a:schemeClr val="tx2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 : 7</a:t>
            </a:r>
            <a:r>
              <a:rPr lang="ko-KR" altLang="en-US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호선 </a:t>
            </a:r>
            <a:r>
              <a:rPr lang="ko-KR" altLang="en-US" sz="1400" err="1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노원역</a:t>
            </a:r>
            <a:r>
              <a:rPr lang="ko-KR" altLang="en-US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en-US" altLang="ko-KR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6</a:t>
            </a:r>
            <a:r>
              <a:rPr lang="ko-KR" altLang="en-US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번 출구</a:t>
            </a:r>
            <a:r>
              <a:rPr lang="en-US" altLang="ko-KR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400" err="1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노워구청</a:t>
            </a:r>
            <a:r>
              <a:rPr lang="ko-KR" altLang="en-US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옆</a:t>
            </a:r>
            <a:r>
              <a:rPr lang="en-US" altLang="ko-KR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)</a:t>
            </a:r>
          </a:p>
          <a:p>
            <a:pPr marL="342900" marR="0" lvl="0" indent="-342900" algn="l" defTabSz="914400" rtl="0" eaLnBrk="1" fontAlgn="auto" latinLnBrk="1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en-US" altLang="ko-KR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휴먼모음T" pitchFamily="18" charset="-127"/>
              <a:ea typeface="휴먼모음T" pitchFamily="18" charset="-127"/>
              <a:cs typeface="+mn-cs"/>
            </a:endParaRPr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-5080" y="397488"/>
            <a:ext cx="9410700" cy="838200"/>
          </a:xfrm>
        </p:spPr>
        <p:txBody>
          <a:bodyPr>
            <a:normAutofit/>
          </a:bodyPr>
          <a:lstStyle/>
          <a:p>
            <a:r>
              <a:rPr lang="ko-KR" altLang="en-US">
                <a:latin typeface="휴먼모음T" pitchFamily="18" charset="-127"/>
                <a:ea typeface="휴먼모음T" pitchFamily="18" charset="-127"/>
                <a:sym typeface="Wingdings"/>
              </a:rPr>
              <a:t>훈련과정별 평가계획서</a:t>
            </a:r>
            <a:endParaRPr lang="ko-KR" altLang="en-US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4" name="모서리가 둥근 직사각형 3"/>
          <p:cNvSpPr/>
          <p:nvPr/>
        </p:nvSpPr>
        <p:spPr>
          <a:xfrm>
            <a:off x="5810256" y="6143644"/>
            <a:ext cx="4000528" cy="500066"/>
          </a:xfrm>
          <a:prstGeom prst="roundRect">
            <a:avLst>
              <a:gd name="adj" fmla="val 36223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(</a:t>
            </a:r>
            <a:r>
              <a:rPr lang="ko-KR" altLang="en-US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주</a:t>
            </a:r>
            <a:r>
              <a:rPr lang="en-US" altLang="ko-KR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)</a:t>
            </a:r>
            <a:r>
              <a:rPr lang="ko-KR" altLang="en-US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한국</a:t>
            </a:r>
            <a:r>
              <a:rPr lang="en-US" altLang="ko-KR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HRDM</a:t>
            </a:r>
            <a:r>
              <a:rPr lang="ko-KR" altLang="en-US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개발원</a:t>
            </a:r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7" name="내용 개체 틀 2"/>
          <p:cNvSpPr txBox="1">
            <a:spLocks/>
          </p:cNvSpPr>
          <p:nvPr/>
        </p:nvSpPr>
        <p:spPr>
          <a:xfrm>
            <a:off x="380968" y="1166018"/>
            <a:ext cx="9215502" cy="1548601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l" defTabSz="914400" rtl="0" eaLnBrk="1" fontAlgn="auto" latinLnBrk="1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1.</a:t>
            </a:r>
            <a:r>
              <a:rPr kumimoji="0" lang="ko-KR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평가 목적</a:t>
            </a:r>
            <a:endParaRPr kumimoji="0" lang="en-US" altLang="ko-KR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휴먼모음T" pitchFamily="18" charset="-127"/>
              <a:ea typeface="휴먼모음T" pitchFamily="18" charset="-127"/>
              <a:cs typeface="+mn-cs"/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ko-KR" altLang="en-US" sz="1400"/>
              <a:t>훈련과정에 적합한 훈련생을 선발하고 훈련목표 달성를 위하여 교과목별 운영계 획서의 평가방법에 따라 평가하여</a:t>
            </a:r>
            <a:endParaRPr lang="en-US" altLang="ko-KR" sz="1400"/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ko-KR" altLang="en-US" sz="1400"/>
              <a:t> 훈련생의 훈련성과 달성 여부를 판단하고 향후 과정 운영 개선 및 훈련생 관리</a:t>
            </a:r>
            <a:r>
              <a:rPr lang="en-US" altLang="ko-KR" sz="1400"/>
              <a:t>(</a:t>
            </a:r>
            <a:r>
              <a:rPr lang="ko-KR" altLang="en-US" sz="1400"/>
              <a:t>개별학습</a:t>
            </a:r>
            <a:r>
              <a:rPr lang="en-US" altLang="ko-KR" sz="1400"/>
              <a:t>,</a:t>
            </a:r>
            <a:r>
              <a:rPr lang="ko-KR" altLang="en-US" sz="1400"/>
              <a:t>성적우수자</a:t>
            </a:r>
            <a:r>
              <a:rPr lang="en-US" altLang="ko-KR" sz="1400"/>
              <a:t>,</a:t>
            </a:r>
            <a:r>
              <a:rPr lang="ko-KR" altLang="en-US" sz="1400"/>
              <a:t>취업추천</a:t>
            </a:r>
            <a:r>
              <a:rPr lang="en-US" altLang="ko-KR" sz="1400"/>
              <a:t>,</a:t>
            </a:r>
            <a:r>
              <a:rPr lang="ko-KR" altLang="en-US" sz="1400"/>
              <a:t>사후</a:t>
            </a:r>
            <a:endParaRPr lang="en-US" altLang="ko-KR" sz="1400"/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ko-KR" altLang="en-US" sz="1400"/>
              <a:t>리</a:t>
            </a:r>
            <a:r>
              <a:rPr lang="en-US" altLang="ko-KR" sz="1400"/>
              <a:t>)</a:t>
            </a:r>
            <a:r>
              <a:rPr lang="ko-KR" altLang="en-US" sz="1400"/>
              <a:t>에 필요 한 자료로 활용하기 위하여 평가를 실시 한다</a:t>
            </a:r>
            <a:r>
              <a:rPr lang="en-US" altLang="ko-KR" sz="1400"/>
              <a:t>.</a:t>
            </a:r>
            <a:endParaRPr lang="ko-KR" altLang="en-US" sz="1400"/>
          </a:p>
          <a:p>
            <a:pPr marL="342900" marR="0" lvl="0" indent="-342900" algn="l" defTabSz="914400" rtl="0" eaLnBrk="1" fontAlgn="auto" latinLnBrk="1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en-US" altLang="ko-KR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휴먼모음T" pitchFamily="18" charset="-127"/>
              <a:ea typeface="휴먼모음T" pitchFamily="18" charset="-127"/>
              <a:cs typeface="+mn-cs"/>
            </a:endParaRPr>
          </a:p>
        </p:txBody>
      </p:sp>
      <p:sp>
        <p:nvSpPr>
          <p:cNvPr id="9" name="내용 개체 틀 2"/>
          <p:cNvSpPr txBox="1">
            <a:spLocks/>
          </p:cNvSpPr>
          <p:nvPr/>
        </p:nvSpPr>
        <p:spPr>
          <a:xfrm>
            <a:off x="380968" y="2786058"/>
            <a:ext cx="9215502" cy="1548601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l" defTabSz="914400" rtl="0" eaLnBrk="1" fontAlgn="auto" latinLnBrk="1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1.</a:t>
            </a:r>
            <a:r>
              <a:rPr kumimoji="0" lang="ko-KR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평가 </a:t>
            </a:r>
            <a:endParaRPr kumimoji="0" lang="en-US" altLang="ko-KR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휴먼모음T" pitchFamily="18" charset="-127"/>
              <a:ea typeface="휴먼모음T" pitchFamily="18" charset="-127"/>
              <a:cs typeface="+mn-cs"/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ko-KR" altLang="en-US" sz="1400"/>
              <a:t>훈련과정에 적합한 훈련생을 선발하고 훈련목표 달성를 위하여 교과목별 운영계 획서의 평가방법에 따라 평가하여</a:t>
            </a:r>
            <a:endParaRPr lang="en-US" altLang="ko-KR" sz="1400"/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ko-KR" altLang="en-US" sz="1400"/>
              <a:t> 훈련생의 훈련성과 달성 여부를 판단하고 향후 과정 운영 개선 및 훈련생 관리</a:t>
            </a:r>
            <a:r>
              <a:rPr lang="en-US" altLang="ko-KR" sz="1400"/>
              <a:t>(</a:t>
            </a:r>
            <a:r>
              <a:rPr lang="ko-KR" altLang="en-US" sz="1400"/>
              <a:t>개별학습</a:t>
            </a:r>
            <a:r>
              <a:rPr lang="en-US" altLang="ko-KR" sz="1400"/>
              <a:t>,</a:t>
            </a:r>
            <a:r>
              <a:rPr lang="ko-KR" altLang="en-US" sz="1400"/>
              <a:t>성적우수자</a:t>
            </a:r>
            <a:r>
              <a:rPr lang="en-US" altLang="ko-KR" sz="1400"/>
              <a:t>,</a:t>
            </a:r>
            <a:r>
              <a:rPr lang="ko-KR" altLang="en-US" sz="1400"/>
              <a:t>취업추천</a:t>
            </a:r>
            <a:r>
              <a:rPr lang="en-US" altLang="ko-KR" sz="1400"/>
              <a:t>,</a:t>
            </a:r>
            <a:r>
              <a:rPr lang="ko-KR" altLang="en-US" sz="1400"/>
              <a:t>사후</a:t>
            </a:r>
            <a:endParaRPr lang="en-US" altLang="ko-KR" sz="1400"/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ko-KR" altLang="en-US" sz="1400"/>
              <a:t>리</a:t>
            </a:r>
            <a:r>
              <a:rPr lang="en-US" altLang="ko-KR" sz="1400"/>
              <a:t>)</a:t>
            </a:r>
            <a:r>
              <a:rPr lang="ko-KR" altLang="en-US" sz="1400"/>
              <a:t>에 필요 한 자료로 활용하기 위하여 평가를 실시 한다</a:t>
            </a:r>
            <a:r>
              <a:rPr lang="en-US" altLang="ko-KR" sz="1400"/>
              <a:t>.</a:t>
            </a:r>
            <a:endParaRPr lang="ko-KR" altLang="en-US" sz="1400"/>
          </a:p>
          <a:p>
            <a:pPr marL="342900" marR="0" lvl="0" indent="-342900" algn="l" defTabSz="914400" rtl="0" eaLnBrk="1" fontAlgn="auto" latinLnBrk="1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en-US" altLang="ko-KR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휴먼모음T" pitchFamily="18" charset="-127"/>
              <a:ea typeface="휴먼모음T" pitchFamily="18" charset="-127"/>
              <a:cs typeface="+mn-cs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4294967295"/>
          </p:nvPr>
        </p:nvSpPr>
        <p:spPr>
          <a:xfrm>
            <a:off x="0" y="417513"/>
            <a:ext cx="9410700" cy="838200"/>
          </a:xfrm>
        </p:spPr>
        <p:txBody>
          <a:bodyPr/>
          <a:lstStyle/>
          <a:p>
            <a:r>
              <a:rPr lang="ko-KR" altLang="en-US">
                <a:latin typeface="휴먼모음T" pitchFamily="18" charset="-127"/>
                <a:ea typeface="휴먼모음T" pitchFamily="18" charset="-127"/>
                <a:sym typeface="Wingdings"/>
              </a:rPr>
              <a:t></a:t>
            </a:r>
            <a:r>
              <a:rPr lang="ko-KR" altLang="en-US">
                <a:latin typeface="휴먼모음T" pitchFamily="18" charset="-127"/>
                <a:ea typeface="휴먼모음T" pitchFamily="18" charset="-127"/>
              </a:rPr>
              <a:t>훈련과정 운영 업무 처리 흐름도</a:t>
            </a:r>
            <a:r>
              <a:rPr lang="ko-KR" altLang="en-US">
                <a:latin typeface="휴먼모음T" pitchFamily="18" charset="-127"/>
                <a:ea typeface="휴먼모음T" pitchFamily="18" charset="-127"/>
                <a:sym typeface="Wingdings"/>
              </a:rPr>
              <a:t></a:t>
            </a:r>
            <a:endParaRPr lang="ko-KR" altLang="en-US">
              <a:latin typeface="휴먼모음T" pitchFamily="18" charset="-127"/>
              <a:ea typeface="휴먼모음T" pitchFamily="18" charset="-127"/>
            </a:endParaRPr>
          </a:p>
        </p:txBody>
      </p:sp>
      <p:graphicFrame>
        <p:nvGraphicFramePr>
          <p:cNvPr id="5" name="다이어그램 4"/>
          <p:cNvGraphicFramePr/>
          <p:nvPr/>
        </p:nvGraphicFramePr>
        <p:xfrm>
          <a:off x="166654" y="1714488"/>
          <a:ext cx="4572032" cy="45455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다이어그램 5"/>
          <p:cNvGraphicFramePr/>
          <p:nvPr/>
        </p:nvGraphicFramePr>
        <p:xfrm>
          <a:off x="5095876" y="2806060"/>
          <a:ext cx="1643074" cy="20002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7" name="다이어그램 6"/>
          <p:cNvGraphicFramePr/>
          <p:nvPr/>
        </p:nvGraphicFramePr>
        <p:xfrm>
          <a:off x="7096140" y="2806060"/>
          <a:ext cx="2357454" cy="20002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574" y="416560"/>
            <a:ext cx="9410700" cy="838200"/>
          </a:xfrm>
        </p:spPr>
        <p:txBody>
          <a:bodyPr/>
          <a:lstStyle/>
          <a:p>
            <a:r>
              <a:rPr lang="ko-KR" altLang="en-US">
                <a:latin typeface="휴먼모음T" pitchFamily="18" charset="-127"/>
                <a:ea typeface="휴먼모음T" pitchFamily="18" charset="-127"/>
                <a:sym typeface="Wingdings"/>
              </a:rPr>
              <a:t></a:t>
            </a:r>
            <a:r>
              <a:rPr lang="ko-KR" altLang="en-US">
                <a:latin typeface="휴먼모음T" pitchFamily="18" charset="-127"/>
                <a:ea typeface="휴먼모음T" pitchFamily="18" charset="-127"/>
              </a:rPr>
              <a:t>개강 준비</a:t>
            </a:r>
            <a:r>
              <a:rPr lang="ko-KR" altLang="en-US">
                <a:latin typeface="휴먼모음T" pitchFamily="18" charset="-127"/>
                <a:ea typeface="휴먼모음T" pitchFamily="18" charset="-127"/>
                <a:sym typeface="Wingdings"/>
              </a:rPr>
              <a:t></a:t>
            </a:r>
            <a:endParaRPr lang="ko-KR" altLang="en-US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0" y="2714620"/>
            <a:ext cx="2952736" cy="328614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lnSpc>
                <a:spcPct val="150000"/>
              </a:lnSpc>
            </a:pPr>
            <a:endParaRPr lang="en-US" altLang="ko-KR" sz="140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>
              <a:lnSpc>
                <a:spcPct val="150000"/>
              </a:lnSpc>
            </a:pPr>
            <a:endParaRPr lang="en-US" altLang="ko-KR" sz="140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40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1. </a:t>
            </a:r>
            <a:r>
              <a:rPr lang="ko-KR" altLang="en-US" sz="140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교육훈련 개강 일정 확정</a:t>
            </a:r>
            <a:endParaRPr lang="en-US" altLang="ko-KR" sz="140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40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2. </a:t>
            </a:r>
            <a:r>
              <a:rPr lang="ko-KR" altLang="en-US" sz="140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교육훈련에 필요한 시설 점검</a:t>
            </a:r>
            <a:endParaRPr lang="en-US" altLang="ko-KR" sz="140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ko-KR" altLang="en-US" sz="140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  </a:t>
            </a:r>
            <a:r>
              <a:rPr lang="en-US" altLang="ko-KR" sz="140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1. </a:t>
            </a:r>
            <a:r>
              <a:rPr lang="ko-KR" altLang="en-US" sz="140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시설 점검 일지</a:t>
            </a:r>
            <a:endParaRPr lang="en-US" altLang="ko-KR" sz="140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40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  2. </a:t>
            </a:r>
            <a:r>
              <a:rPr lang="ko-KR" altLang="en-US" sz="140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불량 장비 확인 후 정비</a:t>
            </a:r>
            <a:endParaRPr lang="en-US" altLang="ko-KR" sz="140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40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  3. </a:t>
            </a:r>
            <a:r>
              <a:rPr lang="ko-KR" altLang="en-US" sz="140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훈련용 </a:t>
            </a:r>
            <a:r>
              <a:rPr lang="en-US" altLang="ko-KR" sz="140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PC : </a:t>
            </a:r>
            <a:r>
              <a:rPr lang="ko-KR" altLang="en-US" sz="140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이전 </a:t>
            </a:r>
            <a:r>
              <a:rPr lang="ko-KR" altLang="en-US" sz="1400" err="1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회차</a:t>
            </a:r>
            <a:r>
              <a:rPr lang="ko-KR" altLang="en-US" sz="140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 훈련생에 대한 정보 삭제 및 초기화</a:t>
            </a:r>
            <a:endParaRPr lang="en-US" altLang="ko-KR" sz="140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40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  4. </a:t>
            </a:r>
            <a:r>
              <a:rPr lang="ko-KR" altLang="en-US" sz="1400" err="1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본봉기</a:t>
            </a:r>
            <a:r>
              <a:rPr lang="ko-KR" altLang="en-US" sz="140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en-US" altLang="ko-KR" sz="140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: </a:t>
            </a:r>
            <a:r>
              <a:rPr lang="ko-KR" altLang="en-US" sz="140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기름 확인 및 기본 장비 작동 여부 파악</a:t>
            </a:r>
            <a:endParaRPr lang="en-US" altLang="ko-KR" sz="140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40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  5. </a:t>
            </a:r>
            <a:r>
              <a:rPr lang="ko-KR" altLang="en-US" sz="140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훈련에 필요한 장비 목록 확인</a:t>
            </a:r>
            <a:endParaRPr lang="en-US" altLang="ko-KR" sz="140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40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3. </a:t>
            </a:r>
            <a:r>
              <a:rPr lang="ko-KR" altLang="en-US" sz="140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교육 홍보 일정 수립</a:t>
            </a:r>
            <a:endParaRPr lang="en-US" altLang="ko-KR" sz="140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/>
            <a:endParaRPr lang="en-US" altLang="ko-KR" sz="140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/>
            <a:endParaRPr lang="en-US" altLang="ko-KR" sz="140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/>
            <a:endParaRPr lang="en-US" altLang="ko-KR" sz="140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/>
            <a:endParaRPr lang="ko-KR" altLang="en-US" sz="140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0" y="1691628"/>
            <a:ext cx="2952736" cy="1000132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전략기획실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3524240" y="2714620"/>
            <a:ext cx="2952736" cy="328614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lnSpc>
                <a:spcPct val="150000"/>
              </a:lnSpc>
            </a:pPr>
            <a:endParaRPr lang="en-US" altLang="ko-KR" sz="140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>
              <a:lnSpc>
                <a:spcPct val="150000"/>
              </a:lnSpc>
            </a:pPr>
            <a:endParaRPr lang="en-US" altLang="ko-KR" sz="140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40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1. </a:t>
            </a:r>
            <a:r>
              <a:rPr lang="ko-KR" altLang="en-US" sz="140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교육훈련 개요 </a:t>
            </a:r>
            <a:r>
              <a:rPr lang="en-US" altLang="ko-KR" sz="140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HRD</a:t>
            </a:r>
            <a:r>
              <a:rPr lang="ko-KR" altLang="en-US" sz="140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전산 입력</a:t>
            </a:r>
            <a:endParaRPr lang="en-US" altLang="ko-KR" sz="140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40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2. HRD </a:t>
            </a:r>
            <a:r>
              <a:rPr lang="ko-KR" altLang="en-US" sz="140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점검</a:t>
            </a:r>
            <a:endParaRPr lang="en-US" altLang="ko-KR" sz="140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40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3. </a:t>
            </a:r>
            <a:r>
              <a:rPr lang="ko-KR" altLang="en-US" sz="140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상담에 필요한 자료 확인</a:t>
            </a:r>
            <a:endParaRPr lang="en-US" altLang="ko-KR" sz="140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40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  1. </a:t>
            </a:r>
            <a:r>
              <a:rPr lang="ko-KR" altLang="en-US" sz="140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입학상담서</a:t>
            </a:r>
            <a:endParaRPr lang="en-US" altLang="ko-KR" sz="140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40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  2. </a:t>
            </a:r>
            <a:r>
              <a:rPr lang="ko-KR" altLang="en-US" sz="140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교육훈련 지원서</a:t>
            </a:r>
            <a:endParaRPr lang="en-US" altLang="ko-KR" sz="140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40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  3. </a:t>
            </a:r>
            <a:r>
              <a:rPr lang="ko-KR" altLang="en-US" sz="140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훈련생 상담 자료</a:t>
            </a:r>
            <a:endParaRPr lang="en-US" altLang="ko-KR" sz="140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40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  4. </a:t>
            </a:r>
            <a:r>
              <a:rPr lang="ko-KR" altLang="en-US" sz="140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훈련생 유의 사항</a:t>
            </a:r>
            <a:endParaRPr lang="en-US" altLang="ko-KR" sz="140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40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  5. </a:t>
            </a:r>
            <a:r>
              <a:rPr lang="ko-KR" altLang="en-US" sz="140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개인정보 동의서</a:t>
            </a:r>
            <a:endParaRPr lang="en-US" altLang="ko-KR" sz="140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40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4. </a:t>
            </a:r>
            <a:r>
              <a:rPr lang="ko-KR" altLang="en-US" sz="140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훈련 진행에 필요한 서류 준비</a:t>
            </a:r>
            <a:endParaRPr lang="en-US" altLang="ko-KR" sz="140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>
              <a:lnSpc>
                <a:spcPct val="150000"/>
              </a:lnSpc>
            </a:pPr>
            <a:endParaRPr lang="en-US" altLang="ko-KR" sz="140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/>
            <a:endParaRPr lang="en-US" altLang="ko-KR" sz="140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/>
            <a:endParaRPr lang="en-US" altLang="ko-KR" sz="140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/>
            <a:endParaRPr lang="en-US" altLang="ko-KR" sz="140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/>
            <a:endParaRPr lang="ko-KR" altLang="en-US" sz="140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3524240" y="1691628"/>
            <a:ext cx="2952736" cy="1000132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HRD</a:t>
            </a:r>
            <a:r>
              <a:rPr lang="ko-KR" altLang="en-US" sz="2400" err="1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행정실</a:t>
            </a:r>
            <a:endParaRPr lang="ko-KR" altLang="en-US" sz="240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6953264" y="2714620"/>
            <a:ext cx="2952736" cy="328614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lnSpc>
                <a:spcPct val="150000"/>
              </a:lnSpc>
            </a:pPr>
            <a:endParaRPr lang="en-US" altLang="ko-KR" sz="140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>
              <a:lnSpc>
                <a:spcPct val="150000"/>
              </a:lnSpc>
            </a:pPr>
            <a:endParaRPr lang="en-US" altLang="ko-KR" sz="140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40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1. 	</a:t>
            </a:r>
            <a:r>
              <a:rPr lang="ko-KR" altLang="en-US" sz="140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교육 훈련 개강에 필요한 세부 시간표 및 일정 작성</a:t>
            </a:r>
            <a:endParaRPr lang="en-US" altLang="ko-KR" sz="140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40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2. 	</a:t>
            </a:r>
            <a:r>
              <a:rPr lang="ko-KR" altLang="en-US" sz="140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훈련생에 지급할 교육 관련 유인물 확인</a:t>
            </a:r>
            <a:endParaRPr lang="en-US" altLang="ko-KR" sz="140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ko-KR" sz="140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3. 	</a:t>
            </a:r>
            <a:r>
              <a:rPr lang="ko-KR" altLang="en-US" sz="140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훈련생에 지급할 교재</a:t>
            </a:r>
            <a:r>
              <a:rPr lang="en-US" altLang="ko-KR" sz="140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40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부자재에 대한 재고 수량 확인 및 추가 주문</a:t>
            </a:r>
            <a:endParaRPr lang="en-US" altLang="ko-KR" sz="140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>
              <a:lnSpc>
                <a:spcPct val="150000"/>
              </a:lnSpc>
              <a:buAutoNum type="arabicPeriod" startAt="4"/>
            </a:pPr>
            <a:r>
              <a:rPr lang="ko-KR" altLang="en-US" sz="140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담당 훈련 교사 확인</a:t>
            </a:r>
            <a:endParaRPr lang="en-US" altLang="ko-KR" sz="140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>
              <a:lnSpc>
                <a:spcPct val="150000"/>
              </a:lnSpc>
              <a:buAutoNum type="arabicPeriod" startAt="4"/>
            </a:pPr>
            <a:endParaRPr lang="en-US" altLang="ko-KR" sz="140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>
              <a:lnSpc>
                <a:spcPct val="150000"/>
              </a:lnSpc>
              <a:buAutoNum type="arabicPeriod" startAt="4"/>
            </a:pPr>
            <a:endParaRPr lang="en-US" altLang="ko-KR" sz="140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/>
            <a:endParaRPr lang="en-US" altLang="ko-KR" sz="140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/>
            <a:endParaRPr lang="en-US" altLang="ko-KR" sz="140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/>
            <a:endParaRPr lang="ko-KR" altLang="en-US" sz="140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6953264" y="1691628"/>
            <a:ext cx="2952736" cy="1000132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교무실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2414" y="416560"/>
            <a:ext cx="9410700" cy="838200"/>
          </a:xfrm>
        </p:spPr>
        <p:txBody>
          <a:bodyPr/>
          <a:lstStyle/>
          <a:p>
            <a:r>
              <a:rPr lang="ko-KR" altLang="en-US">
                <a:latin typeface="휴먼모음T" pitchFamily="18" charset="-127"/>
                <a:ea typeface="휴먼모음T" pitchFamily="18" charset="-127"/>
                <a:sym typeface="Wingdings"/>
              </a:rPr>
              <a:t></a:t>
            </a:r>
            <a:r>
              <a:rPr lang="ko-KR" altLang="en-US">
                <a:latin typeface="휴먼모음T" pitchFamily="18" charset="-127"/>
                <a:ea typeface="휴먼모음T" pitchFamily="18" charset="-127"/>
              </a:rPr>
              <a:t>개강 관련 홍보계획</a:t>
            </a:r>
            <a:r>
              <a:rPr lang="en-US" altLang="ko-KR">
                <a:latin typeface="휴먼모음T" pitchFamily="18" charset="-127"/>
                <a:ea typeface="휴먼모음T" pitchFamily="18" charset="-127"/>
              </a:rPr>
              <a:t>-I</a:t>
            </a:r>
            <a:r>
              <a:rPr lang="ko-KR" altLang="en-US">
                <a:latin typeface="휴먼모음T" pitchFamily="18" charset="-127"/>
                <a:ea typeface="휴먼모음T" pitchFamily="18" charset="-127"/>
                <a:sym typeface="Wingdings"/>
              </a:rPr>
              <a:t></a:t>
            </a:r>
            <a:endParaRPr lang="ko-KR" altLang="en-US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95216" y="1142984"/>
            <a:ext cx="4857784" cy="5000660"/>
          </a:xfrm>
        </p:spPr>
        <p:txBody>
          <a:bodyPr>
            <a:noAutofit/>
          </a:bodyPr>
          <a:lstStyle/>
          <a:p>
            <a:pPr>
              <a:lnSpc>
                <a:spcPct val="17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===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오프라인 광고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===</a:t>
            </a:r>
          </a:p>
          <a:p>
            <a:pPr>
              <a:lnSpc>
                <a:spcPct val="17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1.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지역 신문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벼룩시장 및 산울림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)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등 활용한 지역 홍보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7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2.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고용센터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의정부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서울 북부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), </a:t>
            </a:r>
            <a:r>
              <a:rPr lang="ko-KR" altLang="en-US" sz="1400" err="1">
                <a:latin typeface="휴먼모음T" pitchFamily="18" charset="-127"/>
                <a:ea typeface="휴먼모음T" pitchFamily="18" charset="-127"/>
              </a:rPr>
              <a:t>주민자치센터등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 홍보 정기적 전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7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  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단지 비치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7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3.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관련 기관에 개강관련 홍보물 정기적 팩스 발송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70000"/>
              </a:lnSpc>
              <a:buNone/>
            </a:pP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  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1.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취업성공패키지 주관 단체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고령사회진흥원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400" err="1">
                <a:latin typeface="휴먼모음T" pitchFamily="18" charset="-127"/>
                <a:ea typeface="휴먼모음T" pitchFamily="18" charset="-127"/>
              </a:rPr>
              <a:t>스텝스등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)</a:t>
            </a:r>
          </a:p>
          <a:p>
            <a:pPr>
              <a:lnSpc>
                <a:spcPct val="170000"/>
              </a:lnSpc>
              <a:buNone/>
            </a:pP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  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2.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북한이탈주민 지원 센터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70000"/>
              </a:lnSpc>
              <a:buNone/>
            </a:pP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  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3.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의정부 일자리 센터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70000"/>
              </a:lnSpc>
              <a:buNone/>
            </a:pP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  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4.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일자리 지원 센터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7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  5.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장애인 고용복지 센터 등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7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4.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현수막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400" err="1">
                <a:latin typeface="휴먼모음T" pitchFamily="18" charset="-127"/>
                <a:ea typeface="휴먼모음T" pitchFamily="18" charset="-127"/>
              </a:rPr>
              <a:t>전단지등을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 활용한 거리 홍보</a:t>
            </a:r>
          </a:p>
        </p:txBody>
      </p:sp>
      <p:sp>
        <p:nvSpPr>
          <p:cNvPr id="4" name="내용 개체 틀 2"/>
          <p:cNvSpPr txBox="1">
            <a:spLocks/>
          </p:cNvSpPr>
          <p:nvPr/>
        </p:nvSpPr>
        <p:spPr>
          <a:xfrm>
            <a:off x="4953000" y="1189053"/>
            <a:ext cx="47879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70000"/>
            </a:pP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</a:rPr>
              <a:t>===</a:t>
            </a:r>
            <a:r>
              <a:rPr kumimoji="0" lang="ko-KR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</a:rPr>
              <a:t>온라인 광고</a:t>
            </a: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</a:rPr>
              <a:t>===</a:t>
            </a: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70000"/>
            </a:pP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</a:rPr>
              <a:t>1. </a:t>
            </a:r>
            <a:r>
              <a:rPr kumimoji="0" lang="ko-KR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</a:rPr>
              <a:t>기관 </a:t>
            </a:r>
            <a:r>
              <a:rPr kumimoji="0" lang="ko-KR" altLang="en-US" sz="1400" b="0" i="0" u="none" strike="noStrike" kern="1200" cap="none" spc="0" normalizeH="0" baseline="0" noProof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</a:rPr>
              <a:t>홈폐이지</a:t>
            </a:r>
            <a:r>
              <a:rPr kumimoji="0" lang="ko-KR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</a:rPr>
              <a:t> 일정 변경 및 팝업 변경</a:t>
            </a:r>
            <a:endParaRPr kumimoji="0" lang="en-US" altLang="ko-KR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휴먼모음T" pitchFamily="18" charset="-127"/>
              <a:ea typeface="휴먼모음T" pitchFamily="18" charset="-127"/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70000"/>
            </a:pP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</a:rPr>
              <a:t>   1. </a:t>
            </a:r>
            <a:r>
              <a:rPr kumimoji="0" lang="ko-KR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</a:rPr>
              <a:t>개강일</a:t>
            </a: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</a:rPr>
              <a:t>, </a:t>
            </a:r>
            <a:r>
              <a:rPr kumimoji="0" lang="ko-KR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</a:rPr>
              <a:t>시간표</a:t>
            </a: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</a:rPr>
              <a:t>, </a:t>
            </a:r>
            <a:r>
              <a:rPr kumimoji="0" lang="ko-KR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</a:rPr>
              <a:t>자격취득 </a:t>
            </a:r>
            <a:r>
              <a:rPr kumimoji="0" lang="ko-KR" altLang="en-US" sz="1400" b="0" i="0" u="none" strike="noStrike" kern="1200" cap="none" spc="0" normalizeH="0" baseline="0" noProof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</a:rPr>
              <a:t>일정등</a:t>
            </a:r>
            <a:endParaRPr kumimoji="0" lang="en-US" altLang="ko-KR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휴먼모음T" pitchFamily="18" charset="-127"/>
              <a:ea typeface="휴먼모음T" pitchFamily="18" charset="-127"/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70000"/>
            </a:pP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</a:rPr>
              <a:t>2. </a:t>
            </a:r>
            <a:r>
              <a:rPr kumimoji="0" lang="ko-KR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</a:rPr>
              <a:t>기관 </a:t>
            </a:r>
            <a:r>
              <a:rPr kumimoji="0" lang="ko-KR" altLang="en-US" sz="1400" b="0" i="0" u="none" strike="noStrike" kern="1200" cap="none" spc="0" normalizeH="0" baseline="0" noProof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</a:rPr>
              <a:t>블로그</a:t>
            </a: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</a:rPr>
              <a:t>, </a:t>
            </a:r>
            <a:r>
              <a:rPr kumimoji="0" lang="ko-KR" altLang="en-US" sz="1400" b="0" i="0" u="none" strike="noStrike" kern="1200" cap="none" spc="0" normalizeH="0" baseline="0" noProof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</a:rPr>
              <a:t>카페등을</a:t>
            </a:r>
            <a:r>
              <a:rPr kumimoji="0" lang="ko-KR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</a:rPr>
              <a:t> 활용한 홍보</a:t>
            </a:r>
            <a:endParaRPr kumimoji="0" lang="en-US" altLang="ko-KR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휴먼모음T" pitchFamily="18" charset="-127"/>
              <a:ea typeface="휴먼모음T" pitchFamily="18" charset="-127"/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70000"/>
            </a:pPr>
            <a:r>
              <a:rPr lang="en-US" altLang="ko-KR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  1. http://cafe.naver.com/khrdm/250</a:t>
            </a: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70000"/>
            </a:pPr>
            <a:r>
              <a:rPr lang="en-US" altLang="ko-KR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  2. http://cafe.naver.com/khrdm/249</a:t>
            </a: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70000"/>
            </a:pP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</a:rPr>
              <a:t>3. </a:t>
            </a:r>
            <a:r>
              <a:rPr kumimoji="0" lang="ko-KR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</a:rPr>
              <a:t>기존 상담 훈련생에 대한 </a:t>
            </a: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</a:rPr>
              <a:t>SMS</a:t>
            </a:r>
            <a:r>
              <a:rPr kumimoji="0" lang="ko-KR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</a:rPr>
              <a:t>등을 활용한 홍보</a:t>
            </a:r>
            <a:endParaRPr kumimoji="0" lang="en-US" altLang="ko-KR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휴먼모음T" pitchFamily="18" charset="-127"/>
              <a:ea typeface="휴먼모음T" pitchFamily="18" charset="-127"/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70000"/>
            </a:pP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</a:rPr>
              <a:t>4. </a:t>
            </a:r>
            <a:r>
              <a:rPr kumimoji="0" lang="ko-KR" altLang="en-US" sz="1400" b="0" i="0" u="none" strike="noStrike" kern="1200" cap="none" spc="0" normalizeH="0" baseline="0" noProof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</a:rPr>
              <a:t>상담생</a:t>
            </a: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</a:rPr>
              <a:t>DB</a:t>
            </a:r>
            <a:r>
              <a:rPr kumimoji="0" lang="ko-KR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</a:rPr>
              <a:t>를 통한 </a:t>
            </a: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</a:rPr>
              <a:t>E-MAIL </a:t>
            </a:r>
            <a:r>
              <a:rPr kumimoji="0" lang="ko-KR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</a:rPr>
              <a:t>발송을 통한 홍보</a:t>
            </a:r>
            <a:endParaRPr kumimoji="0" lang="en-US" altLang="ko-KR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휴먼모음T" pitchFamily="18" charset="-127"/>
              <a:ea typeface="휴먼모음T" pitchFamily="18" charset="-127"/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70000"/>
            </a:pP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</a:rPr>
              <a:t>5. </a:t>
            </a:r>
            <a:r>
              <a:rPr kumimoji="0" lang="ko-KR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</a:rPr>
              <a:t>키워드 광고를 통한 홍보</a:t>
            </a:r>
            <a:endParaRPr kumimoji="0" lang="en-US" altLang="ko-KR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휴먼모음T" pitchFamily="18" charset="-127"/>
              <a:ea typeface="휴먼모음T" pitchFamily="18" charset="-127"/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70000"/>
            </a:pPr>
            <a:r>
              <a:rPr lang="en-US" altLang="ko-KR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6. </a:t>
            </a:r>
            <a:r>
              <a:rPr lang="ko-KR" altLang="en-US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의정부</a:t>
            </a:r>
            <a:r>
              <a:rPr lang="en-US" altLang="ko-KR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/</a:t>
            </a:r>
            <a:r>
              <a:rPr lang="ko-KR" altLang="en-US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양주</a:t>
            </a:r>
            <a:r>
              <a:rPr lang="en-US" altLang="ko-KR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/</a:t>
            </a:r>
            <a:r>
              <a:rPr lang="ko-KR" altLang="en-US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동두천 시청 지역정보 게시판을 통한 홍보</a:t>
            </a:r>
            <a:endParaRPr lang="en-US" altLang="ko-KR" sz="1400">
              <a:solidFill>
                <a:schemeClr val="tx2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70000"/>
            </a:pP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</a:rPr>
              <a:t>7. </a:t>
            </a:r>
            <a:r>
              <a:rPr kumimoji="0" lang="ko-KR" altLang="en-US" sz="1400" b="0" i="0" u="none" strike="noStrike" kern="1200" cap="none" spc="0" normalizeH="0" baseline="0" noProof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</a:rPr>
              <a:t>상담생</a:t>
            </a: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</a:rPr>
              <a:t>DB</a:t>
            </a:r>
            <a:r>
              <a:rPr kumimoji="0" lang="ko-KR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</a:rPr>
              <a:t>를 활용한 </a:t>
            </a: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</a:rPr>
              <a:t>SMS,E-MAIL</a:t>
            </a:r>
            <a:r>
              <a:rPr kumimoji="0" lang="en-US" altLang="ko-KR" sz="1400" b="0" i="0" u="none" strike="noStrike" kern="1200" cap="none" spc="0" normalizeH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</a:rPr>
              <a:t> </a:t>
            </a:r>
            <a:r>
              <a:rPr kumimoji="0" lang="ko-KR" altLang="en-US" sz="1400" b="0" i="0" u="none" strike="noStrike" kern="1200" cap="none" spc="0" normalizeH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</a:rPr>
              <a:t>홍보</a:t>
            </a:r>
            <a:endParaRPr kumimoji="0" lang="en-US" altLang="ko-KR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휴먼모음T" pitchFamily="18" charset="-127"/>
              <a:ea typeface="휴먼모음T" pitchFamily="18" charset="-127"/>
            </a:endParaRPr>
          </a:p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ko-KR" altLang="en-US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5" name="모서리가 둥근 직사각형 4"/>
          <p:cNvSpPr/>
          <p:nvPr/>
        </p:nvSpPr>
        <p:spPr>
          <a:xfrm>
            <a:off x="6524636" y="5715016"/>
            <a:ext cx="2786082" cy="500066"/>
          </a:xfrm>
          <a:prstGeom prst="roundRect">
            <a:avLst>
              <a:gd name="adj" fmla="val 36223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전략기획실 주관</a:t>
            </a:r>
            <a:endParaRPr lang="ko-KR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2414" y="416560"/>
            <a:ext cx="9410700" cy="838200"/>
          </a:xfrm>
        </p:spPr>
        <p:txBody>
          <a:bodyPr/>
          <a:lstStyle/>
          <a:p>
            <a:r>
              <a:rPr lang="ko-KR" altLang="en-US">
                <a:latin typeface="휴먼모음T" pitchFamily="18" charset="-127"/>
                <a:ea typeface="휴먼모음T" pitchFamily="18" charset="-127"/>
                <a:sym typeface="Wingdings"/>
              </a:rPr>
              <a:t></a:t>
            </a:r>
            <a:r>
              <a:rPr lang="ko-KR" altLang="en-US">
                <a:latin typeface="휴먼모음T" pitchFamily="18" charset="-127"/>
                <a:ea typeface="휴먼모음T" pitchFamily="18" charset="-127"/>
              </a:rPr>
              <a:t>개강 관련 홍보계획</a:t>
            </a:r>
            <a:r>
              <a:rPr lang="en-US" altLang="ko-KR">
                <a:latin typeface="휴먼모음T" pitchFamily="18" charset="-127"/>
                <a:ea typeface="휴먼모음T" pitchFamily="18" charset="-127"/>
              </a:rPr>
              <a:t>-II</a:t>
            </a:r>
            <a:r>
              <a:rPr lang="ko-KR" altLang="en-US">
                <a:latin typeface="휴먼모음T" pitchFamily="18" charset="-127"/>
                <a:ea typeface="휴먼모음T" pitchFamily="18" charset="-127"/>
                <a:sym typeface="Wingdings"/>
              </a:rPr>
              <a:t></a:t>
            </a:r>
            <a:endParaRPr lang="ko-KR" altLang="en-US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95216" y="1142984"/>
            <a:ext cx="4857784" cy="5000660"/>
          </a:xfrm>
        </p:spPr>
        <p:txBody>
          <a:bodyPr>
            <a:noAutofit/>
          </a:bodyPr>
          <a:lstStyle/>
          <a:p>
            <a:pPr>
              <a:lnSpc>
                <a:spcPct val="17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===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오프라인 광고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===</a:t>
            </a:r>
          </a:p>
          <a:p>
            <a:pPr>
              <a:lnSpc>
                <a:spcPct val="17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1.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지역 신문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벼룩시장 및 산울림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)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등 활용한 지역 홍보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7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2.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고용센터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의정부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서울 북부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), </a:t>
            </a:r>
            <a:r>
              <a:rPr lang="ko-KR" altLang="en-US" sz="1400" err="1">
                <a:latin typeface="휴먼모음T" pitchFamily="18" charset="-127"/>
                <a:ea typeface="휴먼모음T" pitchFamily="18" charset="-127"/>
              </a:rPr>
              <a:t>주민자치센터등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 홍보 정기적 전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7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  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단지 비치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7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3.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관련 기관에 정기적 팩스 발송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70000"/>
              </a:lnSpc>
              <a:buNone/>
            </a:pP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  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1.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취업성공패키지 주관 단체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고령사회진흥원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400" err="1">
                <a:latin typeface="휴먼모음T" pitchFamily="18" charset="-127"/>
                <a:ea typeface="휴먼모음T" pitchFamily="18" charset="-127"/>
              </a:rPr>
              <a:t>스텝스등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)</a:t>
            </a:r>
          </a:p>
          <a:p>
            <a:pPr>
              <a:lnSpc>
                <a:spcPct val="170000"/>
              </a:lnSpc>
              <a:buNone/>
            </a:pP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  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2.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북한이탈주민 지원 센터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70000"/>
              </a:lnSpc>
              <a:buNone/>
            </a:pP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  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3.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의정부 일자리 센터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70000"/>
              </a:lnSpc>
              <a:buNone/>
            </a:pP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  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4.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여성 일자리 지원 센터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7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  5.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장애인 고용복지 센터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7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4.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현수막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400" err="1">
                <a:latin typeface="휴먼모음T" pitchFamily="18" charset="-127"/>
                <a:ea typeface="휴먼모음T" pitchFamily="18" charset="-127"/>
              </a:rPr>
              <a:t>전단지등을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 활용한 거리 홍보</a:t>
            </a:r>
          </a:p>
        </p:txBody>
      </p:sp>
      <p:sp>
        <p:nvSpPr>
          <p:cNvPr id="5" name="모서리가 둥근 직사각형 4"/>
          <p:cNvSpPr/>
          <p:nvPr/>
        </p:nvSpPr>
        <p:spPr>
          <a:xfrm>
            <a:off x="6524636" y="5715016"/>
            <a:ext cx="2786082" cy="500066"/>
          </a:xfrm>
          <a:prstGeom prst="roundRect">
            <a:avLst>
              <a:gd name="adj" fmla="val 36223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전략기획실 주관</a:t>
            </a:r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>
          <a:xfrm>
            <a:off x="5048216" y="1142984"/>
            <a:ext cx="4857784" cy="500066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l" defTabSz="914400" rtl="0" eaLnBrk="1" fontAlgn="auto" latinLnBrk="1" hangingPunct="1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===</a:t>
            </a:r>
            <a:r>
              <a:rPr kumimoji="0" lang="ko-KR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오프라인 광고</a:t>
            </a: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===</a:t>
            </a:r>
          </a:p>
          <a:p>
            <a:pPr marL="342900" marR="0" lvl="0" indent="-342900" algn="l" defTabSz="914400" rtl="0" eaLnBrk="1" fontAlgn="auto" latinLnBrk="1" hangingPunct="1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1. </a:t>
            </a:r>
            <a:r>
              <a:rPr kumimoji="0" lang="ko-KR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지역 신문</a:t>
            </a: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(</a:t>
            </a:r>
            <a:r>
              <a:rPr kumimoji="0" lang="ko-KR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벼룩시장 및 산울림</a:t>
            </a: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)</a:t>
            </a:r>
            <a:r>
              <a:rPr kumimoji="0" lang="ko-KR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등 활용한 지역 홍보</a:t>
            </a:r>
            <a:endParaRPr kumimoji="0" lang="en-US" altLang="ko-KR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휴먼모음T" pitchFamily="18" charset="-127"/>
              <a:ea typeface="휴먼모음T" pitchFamily="18" charset="-127"/>
              <a:cs typeface="+mn-cs"/>
            </a:endParaRPr>
          </a:p>
          <a:p>
            <a:pPr marL="342900" marR="0" lvl="0" indent="-342900" algn="l" defTabSz="914400" rtl="0" eaLnBrk="1" fontAlgn="auto" latinLnBrk="1" hangingPunct="1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2. </a:t>
            </a:r>
            <a:r>
              <a:rPr kumimoji="0" lang="ko-KR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고용센터</a:t>
            </a: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(</a:t>
            </a:r>
            <a:r>
              <a:rPr kumimoji="0" lang="ko-KR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의정부</a:t>
            </a: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, </a:t>
            </a:r>
            <a:r>
              <a:rPr kumimoji="0" lang="ko-KR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서울 북부</a:t>
            </a: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), </a:t>
            </a:r>
            <a:r>
              <a:rPr kumimoji="0" lang="ko-KR" altLang="en-US" sz="1400" b="0" i="0" u="none" strike="noStrike" kern="1200" cap="none" spc="0" normalizeH="0" baseline="0" noProof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주민자치센터등</a:t>
            </a:r>
            <a:r>
              <a:rPr kumimoji="0" lang="ko-KR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 홍보 정기적 전</a:t>
            </a:r>
            <a:endParaRPr kumimoji="0" lang="en-US" altLang="ko-KR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휴먼모음T" pitchFamily="18" charset="-127"/>
              <a:ea typeface="휴먼모음T" pitchFamily="18" charset="-127"/>
              <a:cs typeface="+mn-cs"/>
            </a:endParaRPr>
          </a:p>
          <a:p>
            <a:pPr marL="342900" marR="0" lvl="0" indent="-342900" algn="l" defTabSz="914400" rtl="0" eaLnBrk="1" fontAlgn="auto" latinLnBrk="1" hangingPunct="1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   </a:t>
            </a:r>
            <a:r>
              <a:rPr kumimoji="0" lang="ko-KR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단지 비치</a:t>
            </a:r>
            <a:endParaRPr kumimoji="0" lang="en-US" altLang="ko-KR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휴먼모음T" pitchFamily="18" charset="-127"/>
              <a:ea typeface="휴먼모음T" pitchFamily="18" charset="-127"/>
              <a:cs typeface="+mn-cs"/>
            </a:endParaRPr>
          </a:p>
          <a:p>
            <a:pPr marL="342900" marR="0" lvl="0" indent="-342900" algn="l" defTabSz="914400" rtl="0" eaLnBrk="1" fontAlgn="auto" latinLnBrk="1" hangingPunct="1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3. </a:t>
            </a:r>
            <a:r>
              <a:rPr kumimoji="0" lang="ko-KR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관련 기관에 정기적 팩스 발송</a:t>
            </a:r>
            <a:endParaRPr kumimoji="0" lang="en-US" altLang="ko-KR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휴먼모음T" pitchFamily="18" charset="-127"/>
              <a:ea typeface="휴먼모음T" pitchFamily="18" charset="-127"/>
              <a:cs typeface="+mn-cs"/>
            </a:endParaRPr>
          </a:p>
          <a:p>
            <a:pPr marL="342900" marR="0" lvl="0" indent="-342900" algn="l" defTabSz="914400" rtl="0" eaLnBrk="1" fontAlgn="auto" latinLnBrk="1" hangingPunct="1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ko-KR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  </a:t>
            </a: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1. </a:t>
            </a:r>
            <a:r>
              <a:rPr kumimoji="0" lang="ko-KR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취업성공패키지 주관 단체</a:t>
            </a: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(</a:t>
            </a:r>
            <a:r>
              <a:rPr kumimoji="0" lang="ko-KR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고령사회진흥원</a:t>
            </a: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, </a:t>
            </a:r>
            <a:r>
              <a:rPr kumimoji="0" lang="ko-KR" altLang="en-US" sz="1400" b="0" i="0" u="none" strike="noStrike" kern="1200" cap="none" spc="0" normalizeH="0" baseline="0" noProof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스텝스등</a:t>
            </a: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)</a:t>
            </a:r>
          </a:p>
          <a:p>
            <a:pPr marL="342900" marR="0" lvl="0" indent="-342900" algn="l" defTabSz="914400" rtl="0" eaLnBrk="1" fontAlgn="auto" latinLnBrk="1" hangingPunct="1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ko-KR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  </a:t>
            </a: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2. </a:t>
            </a:r>
            <a:r>
              <a:rPr kumimoji="0" lang="ko-KR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북한이탈주민 지원 센터</a:t>
            </a:r>
            <a:endParaRPr kumimoji="0" lang="en-US" altLang="ko-KR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휴먼모음T" pitchFamily="18" charset="-127"/>
              <a:ea typeface="휴먼모음T" pitchFamily="18" charset="-127"/>
              <a:cs typeface="+mn-cs"/>
            </a:endParaRPr>
          </a:p>
          <a:p>
            <a:pPr marL="342900" marR="0" lvl="0" indent="-342900" algn="l" defTabSz="914400" rtl="0" eaLnBrk="1" fontAlgn="auto" latinLnBrk="1" hangingPunct="1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ko-KR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  </a:t>
            </a: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3. </a:t>
            </a:r>
            <a:r>
              <a:rPr kumimoji="0" lang="ko-KR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의정부 일자리 센터</a:t>
            </a:r>
            <a:endParaRPr kumimoji="0" lang="en-US" altLang="ko-KR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휴먼모음T" pitchFamily="18" charset="-127"/>
              <a:ea typeface="휴먼모음T" pitchFamily="18" charset="-127"/>
              <a:cs typeface="+mn-cs"/>
            </a:endParaRPr>
          </a:p>
          <a:p>
            <a:pPr marL="342900" marR="0" lvl="0" indent="-342900" algn="l" defTabSz="914400" rtl="0" eaLnBrk="1" fontAlgn="auto" latinLnBrk="1" hangingPunct="1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ko-KR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  </a:t>
            </a: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4. </a:t>
            </a:r>
            <a:r>
              <a:rPr kumimoji="0" lang="ko-KR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여성 일자리 지원 센터</a:t>
            </a:r>
            <a:endParaRPr kumimoji="0" lang="en-US" altLang="ko-KR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휴먼모음T" pitchFamily="18" charset="-127"/>
              <a:ea typeface="휴먼모음T" pitchFamily="18" charset="-127"/>
              <a:cs typeface="+mn-cs"/>
            </a:endParaRPr>
          </a:p>
          <a:p>
            <a:pPr marL="342900" marR="0" lvl="0" indent="-342900" algn="l" defTabSz="914400" rtl="0" eaLnBrk="1" fontAlgn="auto" latinLnBrk="1" hangingPunct="1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  5. </a:t>
            </a:r>
            <a:r>
              <a:rPr kumimoji="0" lang="ko-KR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장애인 고용복지 센터</a:t>
            </a:r>
            <a:endParaRPr kumimoji="0" lang="en-US" altLang="ko-KR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휴먼모음T" pitchFamily="18" charset="-127"/>
              <a:ea typeface="휴먼모음T" pitchFamily="18" charset="-127"/>
              <a:cs typeface="+mn-cs"/>
            </a:endParaRPr>
          </a:p>
          <a:p>
            <a:pPr marL="342900" marR="0" lvl="0" indent="-342900" algn="l" defTabSz="914400" rtl="0" eaLnBrk="1" fontAlgn="auto" latinLnBrk="1" hangingPunct="1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4. </a:t>
            </a:r>
            <a:r>
              <a:rPr kumimoji="0" lang="ko-KR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현수막</a:t>
            </a: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, </a:t>
            </a:r>
            <a:r>
              <a:rPr kumimoji="0" lang="ko-KR" altLang="en-US" sz="1400" b="0" i="0" u="none" strike="noStrike" kern="1200" cap="none" spc="0" normalizeH="0" baseline="0" noProof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전단지등을</a:t>
            </a:r>
            <a:r>
              <a:rPr kumimoji="0" lang="ko-KR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 활용한 거리 홍보</a:t>
            </a: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618" y="406400"/>
            <a:ext cx="9410700" cy="838200"/>
          </a:xfrm>
        </p:spPr>
        <p:txBody>
          <a:bodyPr/>
          <a:lstStyle/>
          <a:p>
            <a:r>
              <a:rPr lang="ko-KR" altLang="en-US">
                <a:latin typeface="휴먼모음T" pitchFamily="18" charset="-127"/>
                <a:ea typeface="휴먼모음T" pitchFamily="18" charset="-127"/>
                <a:sym typeface="Wingdings"/>
              </a:rPr>
              <a:t></a:t>
            </a:r>
            <a:r>
              <a:rPr lang="ko-KR" altLang="en-US">
                <a:latin typeface="휴먼모음T" pitchFamily="18" charset="-127"/>
                <a:ea typeface="휴먼모음T" pitchFamily="18" charset="-127"/>
              </a:rPr>
              <a:t>훈련생 상담 및 훈련 등록구비서류</a:t>
            </a:r>
            <a:r>
              <a:rPr lang="en-US" altLang="ko-KR">
                <a:latin typeface="휴먼모음T" pitchFamily="18" charset="-127"/>
                <a:ea typeface="휴먼모음T" pitchFamily="18" charset="-127"/>
              </a:rPr>
              <a:t>-I</a:t>
            </a:r>
            <a:r>
              <a:rPr lang="ko-KR" altLang="en-US">
                <a:latin typeface="휴먼모음T" pitchFamily="18" charset="-127"/>
                <a:ea typeface="휴먼모음T" pitchFamily="18" charset="-127"/>
                <a:sym typeface="Wingdings"/>
              </a:rPr>
              <a:t></a:t>
            </a:r>
            <a:endParaRPr lang="ko-KR" altLang="en-US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30200" y="1196972"/>
            <a:ext cx="9410700" cy="423229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1.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교육 지원 훈련생 구비서류 목록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  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1.</a:t>
            </a:r>
            <a:r>
              <a:rPr lang="ko-KR" altLang="en-US" sz="1400" err="1">
                <a:latin typeface="휴먼모음T" pitchFamily="18" charset="-127"/>
                <a:ea typeface="휴먼모음T" pitchFamily="18" charset="-127"/>
              </a:rPr>
              <a:t>내일배움카드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본인신분증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사진 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1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매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사진은 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JPG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파일로 등록 후 본인에게 반환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)</a:t>
            </a:r>
          </a:p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2.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교육 지원 훈련생 작성서류 목록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  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1.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교육지원서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입학상담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개인정보동의서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훈련생 유의사항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3.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교육 지원 훈련생 상담 유의사항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  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1.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등록을 희망하는 훈련과정에 포함된 교육 내용 및 교육 훈련 목적을 정확히 상담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  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2.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등록을 희망하는 훈련과정에서 취득 가능한 자격증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훈련내용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400" err="1">
                <a:latin typeface="휴먼모음T" pitchFamily="18" charset="-127"/>
                <a:ea typeface="휴먼모음T" pitchFamily="18" charset="-127"/>
              </a:rPr>
              <a:t>실습과제물등에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 관한 정보를 정확히 상담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  3.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훈련 수료 후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취업 분야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의상제작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)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에 대한 정보 제공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  4.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상담 절차 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: </a:t>
            </a:r>
          </a:p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  5.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상담자가 훈련희망자에게 특정과정을 강요하지 말 것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4.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훈련생 </a:t>
            </a:r>
            <a:r>
              <a:rPr lang="ko-KR" altLang="en-US" sz="1400" err="1">
                <a:latin typeface="휴먼모음T" pitchFamily="18" charset="-127"/>
                <a:ea typeface="휴먼모음T" pitchFamily="18" charset="-127"/>
              </a:rPr>
              <a:t>자부담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  1.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훈련생 자비부담을 확인 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=&gt;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 결재 후 영수증 사본 보관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5. HRD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전산등록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  1.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훈련직종코드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400" err="1">
                <a:latin typeface="휴먼모음T" pitchFamily="18" charset="-127"/>
                <a:ea typeface="휴먼모음T" pitchFamily="18" charset="-127"/>
              </a:rPr>
              <a:t>훈련회차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중복수강 확인 후 전산 등록 완료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  2.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교육신청 훈련생에게 등록 완료 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SMS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발송</a:t>
            </a:r>
          </a:p>
        </p:txBody>
      </p:sp>
      <p:sp>
        <p:nvSpPr>
          <p:cNvPr id="4" name="모서리가 둥근 직사각형 3"/>
          <p:cNvSpPr/>
          <p:nvPr/>
        </p:nvSpPr>
        <p:spPr>
          <a:xfrm>
            <a:off x="6524636" y="5715016"/>
            <a:ext cx="2786082" cy="500066"/>
          </a:xfrm>
          <a:prstGeom prst="roundRect">
            <a:avLst>
              <a:gd name="adj" fmla="val 36223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HRD</a:t>
            </a:r>
            <a:r>
              <a:rPr lang="ko-KR" altLang="en-US" err="1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행정실</a:t>
            </a:r>
            <a:r>
              <a:rPr lang="ko-KR" altLang="en-US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 주관</a:t>
            </a:r>
            <a:endParaRPr lang="ko-KR" altLang="en-US">
              <a:solidFill>
                <a:schemeClr val="tx1"/>
              </a:solidFill>
            </a:endParaRPr>
          </a:p>
        </p:txBody>
      </p:sp>
      <p:graphicFrame>
        <p:nvGraphicFramePr>
          <p:cNvPr id="5" name="다이어그램 4"/>
          <p:cNvGraphicFramePr/>
          <p:nvPr/>
        </p:nvGraphicFramePr>
        <p:xfrm>
          <a:off x="1706586" y="3980502"/>
          <a:ext cx="6604000" cy="7011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618" y="406400"/>
            <a:ext cx="9410700" cy="838200"/>
          </a:xfrm>
        </p:spPr>
        <p:txBody>
          <a:bodyPr/>
          <a:lstStyle/>
          <a:p>
            <a:r>
              <a:rPr lang="ko-KR" altLang="en-US">
                <a:latin typeface="휴먼모음T" pitchFamily="18" charset="-127"/>
                <a:ea typeface="휴먼모음T" pitchFamily="18" charset="-127"/>
                <a:sym typeface="Wingdings"/>
              </a:rPr>
              <a:t></a:t>
            </a:r>
            <a:r>
              <a:rPr lang="ko-KR" altLang="en-US">
                <a:latin typeface="휴먼모음T" pitchFamily="18" charset="-127"/>
                <a:ea typeface="휴먼모음T" pitchFamily="18" charset="-127"/>
              </a:rPr>
              <a:t>훈련생 선발 지침</a:t>
            </a:r>
            <a:r>
              <a:rPr lang="ko-KR" altLang="en-US">
                <a:latin typeface="휴먼모음T" pitchFamily="18" charset="-127"/>
                <a:ea typeface="휴먼모음T" pitchFamily="18" charset="-127"/>
                <a:sym typeface="Wingdings"/>
              </a:rPr>
              <a:t></a:t>
            </a:r>
            <a:endParaRPr lang="ko-KR" altLang="en-US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3778" y="1285860"/>
            <a:ext cx="4786346" cy="423229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None/>
            </a:pPr>
            <a:r>
              <a:rPr lang="en-US" altLang="ko-KR" sz="1500" b="1">
                <a:latin typeface="휴먼모음T" pitchFamily="18" charset="-127"/>
                <a:ea typeface="휴먼모음T" pitchFamily="18" charset="-127"/>
              </a:rPr>
              <a:t>1. </a:t>
            </a:r>
            <a:r>
              <a:rPr lang="ko-KR" altLang="en-US" sz="1500" b="1">
                <a:latin typeface="휴먼모음T" pitchFamily="18" charset="-127"/>
                <a:ea typeface="휴먼모음T" pitchFamily="18" charset="-127"/>
              </a:rPr>
              <a:t>다음에 해당하는 훈련 지원자 우선 선발</a:t>
            </a:r>
            <a:endParaRPr lang="en-US" altLang="ko-KR" sz="1500" b="1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  1.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교육 훈련 이후 취업이 확정된 지원자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  2.6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개월 이상의 장기 실업자로 취업의지가 높은 지원자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  3.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다문화 가족 구성원으로 관내 취업 의지가 높은 지원자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  4.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경기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북부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서울 북부지역 거주자로 섬유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/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봉제 분야에 취업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/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창업에 대한 의지가 높은 지원자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의상분야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)</a:t>
            </a:r>
          </a:p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  4.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여성 가장 또는 경력 단절 여성으로 과정 수료 후 취업 의지가 높은 지원자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  5.40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대 이상의 장기 실업자로 생산 직종에 재취업을 희망자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  6.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동일 직종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섬유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/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봉제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)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 종사자로 근로 여건 향상을 위하여 교육참여 지원자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  7.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관내 단체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장애인 관리공단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의정부 </a:t>
            </a:r>
            <a:r>
              <a:rPr lang="ko-KR" altLang="en-US" sz="1400" err="1">
                <a:latin typeface="휴먼모음T" pitchFamily="18" charset="-127"/>
                <a:ea typeface="휴먼모음T" pitchFamily="18" charset="-127"/>
              </a:rPr>
              <a:t>시청등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)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에서 추천을 통하여 교육참여 지원자 </a:t>
            </a:r>
          </a:p>
        </p:txBody>
      </p:sp>
      <p:sp>
        <p:nvSpPr>
          <p:cNvPr id="4" name="모서리가 둥근 직사각형 3"/>
          <p:cNvSpPr/>
          <p:nvPr/>
        </p:nvSpPr>
        <p:spPr>
          <a:xfrm>
            <a:off x="6524636" y="5715016"/>
            <a:ext cx="2786082" cy="500066"/>
          </a:xfrm>
          <a:prstGeom prst="roundRect">
            <a:avLst>
              <a:gd name="adj" fmla="val 36223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HRD</a:t>
            </a:r>
            <a:r>
              <a:rPr lang="ko-KR" altLang="en-US" err="1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행정실</a:t>
            </a:r>
            <a:r>
              <a:rPr lang="ko-KR" altLang="en-US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 주관</a:t>
            </a:r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>
          <a:xfrm>
            <a:off x="4902232" y="1285860"/>
            <a:ext cx="4837114" cy="4232292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l" defTabSz="914400" rtl="0" eaLnBrk="1" fontAlgn="auto" latinLnBrk="1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en-US" altLang="ko-KR" sz="15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2. </a:t>
            </a:r>
            <a:r>
              <a:rPr kumimoji="0" lang="ko-KR" altLang="en-US" sz="15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다음에 해당하는 훈련 지원자는 제외</a:t>
            </a:r>
            <a:endParaRPr kumimoji="0" lang="en-US" altLang="ko-KR" sz="15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휴먼모음T" pitchFamily="18" charset="-127"/>
              <a:ea typeface="휴먼모음T" pitchFamily="18" charset="-127"/>
              <a:cs typeface="+mn-cs"/>
            </a:endParaRPr>
          </a:p>
          <a:p>
            <a:pPr marL="342900" marR="0" lvl="0" indent="-342900" algn="l" defTabSz="914400" rtl="0" eaLnBrk="1" fontAlgn="auto" latinLnBrk="1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ko-KR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  </a:t>
            </a: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1.</a:t>
            </a:r>
            <a:r>
              <a:rPr kumimoji="0" lang="ko-KR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타 교육기관 훈련과정 중도 탈락</a:t>
            </a: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(</a:t>
            </a:r>
            <a:r>
              <a:rPr kumimoji="0" lang="ko-KR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수강포기</a:t>
            </a: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, </a:t>
            </a:r>
            <a:r>
              <a:rPr kumimoji="0" lang="ko-KR" altLang="en-US" sz="1400" b="0" i="0" u="none" strike="noStrike" kern="1200" cap="none" spc="0" normalizeH="0" baseline="0" noProof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미수료</a:t>
            </a: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)</a:t>
            </a:r>
            <a:r>
              <a:rPr kumimoji="0" lang="ko-KR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한 지원자</a:t>
            </a:r>
            <a:endParaRPr kumimoji="0" lang="en-US" altLang="ko-KR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휴먼모음T" pitchFamily="18" charset="-127"/>
              <a:ea typeface="휴먼모음T" pitchFamily="18" charset="-127"/>
              <a:cs typeface="+mn-cs"/>
            </a:endParaRPr>
          </a:p>
          <a:p>
            <a:pPr marL="342900" marR="0" lvl="0" indent="-342900" algn="l" defTabSz="914400" rtl="0" eaLnBrk="1" fontAlgn="auto" latinLnBrk="1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  2.</a:t>
            </a:r>
            <a:r>
              <a:rPr kumimoji="0" lang="ko-KR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취업의지가 없는 지원자</a:t>
            </a:r>
            <a:endParaRPr kumimoji="0" lang="en-US" altLang="ko-KR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휴먼모음T" pitchFamily="18" charset="-127"/>
              <a:ea typeface="휴먼모음T" pitchFamily="18" charset="-127"/>
              <a:cs typeface="+mn-cs"/>
            </a:endParaRPr>
          </a:p>
          <a:p>
            <a:pPr marL="342900" marR="0" lvl="0" indent="-342900" algn="l" defTabSz="914400" rtl="0" eaLnBrk="1" fontAlgn="auto" latinLnBrk="1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  3.</a:t>
            </a:r>
            <a:r>
              <a:rPr kumimoji="0" lang="ko-KR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단순한 여가 및 취미 활동으로 교육 훈련</a:t>
            </a:r>
            <a:r>
              <a:rPr kumimoji="0" lang="ko-KR" altLang="en-US" sz="1400" b="0" i="0" u="none" strike="noStrike" kern="1200" cap="none" spc="0" normalizeH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 참여 희망자</a:t>
            </a:r>
            <a:endParaRPr kumimoji="0" lang="en-US" altLang="ko-KR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휴먼모음T" pitchFamily="18" charset="-127"/>
              <a:ea typeface="휴먼모음T" pitchFamily="18" charset="-127"/>
              <a:cs typeface="+mn-cs"/>
            </a:endParaRPr>
          </a:p>
          <a:p>
            <a:pPr marL="342900" marR="0" lvl="0" indent="-342900" algn="l" defTabSz="914400" rtl="0" eaLnBrk="1" fontAlgn="auto" latinLnBrk="1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  4.</a:t>
            </a:r>
            <a:r>
              <a:rPr kumimoji="0" lang="ko-KR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면접 담당자가 판단하여 교육 훈련 진행에 현저히 방해가 </a:t>
            </a: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/>
            </a:r>
            <a:b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</a:br>
            <a:r>
              <a:rPr kumimoji="0" lang="ko-KR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우려되는 교육 </a:t>
            </a:r>
            <a:r>
              <a:rPr lang="ko-KR" altLang="en-US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지원자</a:t>
            </a:r>
            <a:endParaRPr kumimoji="0" lang="en-US" altLang="ko-KR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휴먼모음T" pitchFamily="18" charset="-127"/>
              <a:ea typeface="휴먼모음T" pitchFamily="18" charset="-127"/>
              <a:cs typeface="+mn-cs"/>
            </a:endParaRPr>
          </a:p>
          <a:p>
            <a:pPr marL="342900" marR="0" lvl="0" indent="-342900" algn="l" defTabSz="914400" rtl="0" eaLnBrk="1" fontAlgn="auto" latinLnBrk="1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  5.</a:t>
            </a:r>
            <a:r>
              <a:rPr kumimoji="0" lang="ko-KR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훈련과정 진행</a:t>
            </a: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(</a:t>
            </a:r>
            <a:r>
              <a:rPr kumimoji="0" lang="ko-KR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훈련목표 달성</a:t>
            </a:r>
            <a:r>
              <a:rPr kumimoji="0" lang="en-US" altLang="ko-KR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)</a:t>
            </a:r>
            <a:r>
              <a:rPr kumimoji="0" lang="ko-KR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이 불가능할 정도의 심신 미약인 교육</a:t>
            </a:r>
            <a:r>
              <a:rPr kumimoji="0" lang="ko-KR" altLang="en-US" sz="1400" b="0" i="0" u="none" strike="noStrike" kern="1200" cap="none" spc="0" normalizeH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휴먼모음T" pitchFamily="18" charset="-127"/>
                <a:ea typeface="휴먼모음T" pitchFamily="18" charset="-127"/>
                <a:cs typeface="+mn-cs"/>
              </a:rPr>
              <a:t> 지원자</a:t>
            </a:r>
            <a:endParaRPr kumimoji="0" lang="en-US" altLang="ko-KR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휴먼모음T" pitchFamily="18" charset="-127"/>
              <a:ea typeface="휴먼모음T" pitchFamily="18" charset="-127"/>
              <a:cs typeface="+mn-cs"/>
            </a:endParaRPr>
          </a:p>
          <a:p>
            <a:pPr marL="342900" marR="0" lvl="0" indent="-342900" algn="l" defTabSz="914400" rtl="0" eaLnBrk="1" fontAlgn="auto" latinLnBrk="1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en-US" altLang="ko-KR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 6.</a:t>
            </a:r>
            <a:r>
              <a:rPr lang="ko-KR" altLang="en-US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기타 여건을 판단할 때 훈련 목표 달성이 불가능하다고 판단되는 교육 지원자</a:t>
            </a:r>
            <a:r>
              <a:rPr lang="en-US" altLang="ko-KR" sz="140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endParaRPr kumimoji="0" lang="en-US" altLang="ko-KR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휴먼모음T" pitchFamily="18" charset="-127"/>
              <a:ea typeface="휴먼모음T" pitchFamily="18" charset="-127"/>
              <a:cs typeface="+mn-cs"/>
            </a:endParaRPr>
          </a:p>
          <a:p>
            <a:pPr marL="342900" marR="0" lvl="0" indent="-342900" algn="l" defTabSz="914400" rtl="0" eaLnBrk="1" fontAlgn="auto" latinLnBrk="1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ko-KR" altLang="en-US" sz="14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휴먼모음T" pitchFamily="18" charset="-127"/>
              <a:ea typeface="휴먼모음T" pitchFamily="18" charset="-127"/>
              <a:cs typeface="+mn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300" y="406400"/>
            <a:ext cx="9410700" cy="838200"/>
          </a:xfrm>
        </p:spPr>
        <p:txBody>
          <a:bodyPr/>
          <a:lstStyle/>
          <a:p>
            <a:r>
              <a:rPr lang="ko-KR" altLang="en-US">
                <a:latin typeface="휴먼모음T" pitchFamily="18" charset="-127"/>
                <a:ea typeface="휴먼모음T" pitchFamily="18" charset="-127"/>
                <a:sym typeface="Wingdings"/>
              </a:rPr>
              <a:t>교육훈련 시작</a:t>
            </a:r>
            <a:r>
              <a:rPr lang="en-US" altLang="ko-KR">
                <a:latin typeface="휴먼모음T" pitchFamily="18" charset="-127"/>
                <a:ea typeface="휴먼모음T" pitchFamily="18" charset="-127"/>
                <a:sym typeface="Wingdings"/>
              </a:rPr>
              <a:t>-</a:t>
            </a:r>
            <a:r>
              <a:rPr lang="en-US" altLang="ko-KR">
                <a:latin typeface="휴먼모음T" pitchFamily="18" charset="-127"/>
                <a:ea typeface="휴먼모음T" pitchFamily="18" charset="-127"/>
              </a:rPr>
              <a:t>3</a:t>
            </a:r>
            <a:r>
              <a:rPr lang="ko-KR" altLang="en-US">
                <a:latin typeface="휴먼모음T" pitchFamily="18" charset="-127"/>
                <a:ea typeface="휴먼모음T" pitchFamily="18" charset="-127"/>
              </a:rPr>
              <a:t>일 전</a:t>
            </a:r>
            <a:r>
              <a:rPr lang="ko-KR" altLang="en-US">
                <a:latin typeface="휴먼모음T" pitchFamily="18" charset="-127"/>
                <a:ea typeface="휴먼모음T" pitchFamily="18" charset="-127"/>
                <a:sym typeface="Wingdings"/>
              </a:rPr>
              <a:t></a:t>
            </a:r>
            <a:endParaRPr lang="ko-KR" altLang="en-US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30200" y="1214422"/>
            <a:ext cx="9410700" cy="5214974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1.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교육 훈련 지원자 관련 서류 정리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  1.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교육지원서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입학상담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개인정보동의서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훈련생 유의사항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온라인 신청자 접수 확인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2.HRD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에 등록된 교육 지원자 확인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3.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교육 훈련 지원자에게 유선으로 교육 신청 여부 확인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4.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개강일자 및 훈련시작시간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,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ko-KR" altLang="en-US" sz="1400" err="1">
                <a:latin typeface="휴먼모음T" pitchFamily="18" charset="-127"/>
                <a:ea typeface="휴먼모음T" pitchFamily="18" charset="-127"/>
              </a:rPr>
              <a:t>준비물등을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SMS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를 통하여 발송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5.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훈련 시설 점검 최종 점검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  1.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강의실의 교육 훈련 기자재 정상 작동 </a:t>
            </a:r>
            <a:r>
              <a:rPr lang="ko-KR" altLang="en-US" sz="1400" err="1">
                <a:latin typeface="휴먼모음T" pitchFamily="18" charset="-127"/>
                <a:ea typeface="휴먼모음T" pitchFamily="18" charset="-127"/>
              </a:rPr>
              <a:t>여부등을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 최종 파악 후 관련 조치 실시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6.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교재 및 훈련생 지급 물품 재고 파악 및 부족 수량 추가 주문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7.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개강관련 서류 준비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  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1.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출석부   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2.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훈련일지   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3.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훈련생상담카드   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4.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교재지급대장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/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부자재지급대장   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5.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기타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출결관리기록부등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)</a:t>
            </a:r>
          </a:p>
          <a:p>
            <a:pPr>
              <a:lnSpc>
                <a:spcPct val="150000"/>
              </a:lnSpc>
              <a:buNone/>
            </a:pP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8.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개강 연기 및 폐강 훈련생 통보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  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1.</a:t>
            </a:r>
            <a:r>
              <a:rPr lang="ko-KR" altLang="en-US" sz="1400" err="1">
                <a:latin typeface="휴먼모음T" pitchFamily="18" charset="-127"/>
                <a:ea typeface="휴먼모음T" pitchFamily="18" charset="-127"/>
              </a:rPr>
              <a:t>훈련교강사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 특이사항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훈련생의 등록취소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400" err="1">
                <a:latin typeface="휴먼모음T" pitchFamily="18" charset="-127"/>
                <a:ea typeface="휴먼모음T" pitchFamily="18" charset="-127"/>
              </a:rPr>
              <a:t>천재지변등의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 사유로 개강일정이 변경되는 경우 원장 승인 후 훈련생에 개별 통보</a:t>
            </a:r>
            <a:endParaRPr lang="en-US" altLang="ko-KR" sz="14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  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2. 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연기 사유 및 추후 일정</a:t>
            </a:r>
            <a:r>
              <a:rPr lang="en-US" altLang="ko-KR" sz="1400">
                <a:latin typeface="휴먼모음T" pitchFamily="18" charset="-127"/>
                <a:ea typeface="휴먼모음T" pitchFamily="18" charset="-127"/>
              </a:rPr>
              <a:t>,</a:t>
            </a:r>
            <a:r>
              <a:rPr lang="ko-KR" altLang="en-US" sz="1400">
                <a:latin typeface="휴먼모음T" pitchFamily="18" charset="-127"/>
                <a:ea typeface="휴먼모음T" pitchFamily="18" charset="-127"/>
              </a:rPr>
              <a:t> 유사 훈련과정 설명</a:t>
            </a:r>
          </a:p>
        </p:txBody>
      </p:sp>
      <p:sp>
        <p:nvSpPr>
          <p:cNvPr id="4" name="모서리가 둥근 직사각형 3"/>
          <p:cNvSpPr/>
          <p:nvPr/>
        </p:nvSpPr>
        <p:spPr>
          <a:xfrm>
            <a:off x="5381628" y="5857892"/>
            <a:ext cx="4000528" cy="500066"/>
          </a:xfrm>
          <a:prstGeom prst="roundRect">
            <a:avLst>
              <a:gd name="adj" fmla="val 36223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전략기획실</a:t>
            </a:r>
            <a:r>
              <a:rPr lang="en-US" altLang="ko-KR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, HRD</a:t>
            </a:r>
            <a:r>
              <a:rPr lang="ko-KR" altLang="en-US" err="1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행정실</a:t>
            </a:r>
            <a:r>
              <a:rPr lang="en-US" altLang="ko-KR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, </a:t>
            </a:r>
            <a:r>
              <a:rPr lang="ko-KR" altLang="en-US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교무실 주관</a:t>
            </a:r>
            <a:endParaRPr lang="ko-KR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트렉">
  <a:themeElements>
    <a:clrScheme name="트렉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트렉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트렉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765</TotalTime>
  <Words>2979</Words>
  <Application>Microsoft Office PowerPoint</Application>
  <PresentationFormat>A4 용지(210x297mm)</PresentationFormat>
  <Paragraphs>399</Paragraphs>
  <Slides>22</Slides>
  <Notes>0</Notes>
  <HiddenSlides>1</HiddenSlides>
  <MMClips>0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22</vt:i4>
      </vt:variant>
    </vt:vector>
  </HeadingPairs>
  <TitlesOfParts>
    <vt:vector size="31" baseType="lpstr">
      <vt:lpstr>돋움</vt:lpstr>
      <vt:lpstr>휴먼둥근헤드라인</vt:lpstr>
      <vt:lpstr>휴먼모음T</vt:lpstr>
      <vt:lpstr>휴먼옛체</vt:lpstr>
      <vt:lpstr>Franklin Gothic Book</vt:lpstr>
      <vt:lpstr>Franklin Gothic Medium</vt:lpstr>
      <vt:lpstr>Wingdings</vt:lpstr>
      <vt:lpstr>Wingdings 2</vt:lpstr>
      <vt:lpstr>트렉</vt:lpstr>
      <vt:lpstr>내일배움카드 훈련 운영 메뉴얼 </vt:lpstr>
      <vt:lpstr>PowerPoint 프레젠테이션</vt:lpstr>
      <vt:lpstr>훈련과정 운영 업무 처리 흐름도</vt:lpstr>
      <vt:lpstr>개강 준비</vt:lpstr>
      <vt:lpstr>개강 관련 홍보계획-I</vt:lpstr>
      <vt:lpstr>개강 관련 홍보계획-II</vt:lpstr>
      <vt:lpstr>훈련생 상담 및 훈련 등록구비서류-I</vt:lpstr>
      <vt:lpstr>훈련생 선발 지침</vt:lpstr>
      <vt:lpstr>교육훈련 시작-3일 전</vt:lpstr>
      <vt:lpstr>교육훈련 개강-I(훈련관련 서류)</vt:lpstr>
      <vt:lpstr>교육 훈련 개강-II(오리엔테이션)</vt:lpstr>
      <vt:lpstr>교육 훈련 진행-I(훈련교사 및 임직원)</vt:lpstr>
      <vt:lpstr>교육 훈련 진행-II(훈련생 상담)</vt:lpstr>
      <vt:lpstr>교육 훈련 종강-I</vt:lpstr>
      <vt:lpstr>교육 훈련 종강-Ii</vt:lpstr>
      <vt:lpstr>교육 훈련 종강-III</vt:lpstr>
      <vt:lpstr>교육 훈련 사후관리-I(취업)</vt:lpstr>
      <vt:lpstr>교육 훈련 사후관리-I(추가교육)</vt:lpstr>
      <vt:lpstr>관련단체 연락처-광고</vt:lpstr>
      <vt:lpstr>관련단체 연락처-훈련생 모집 및 취업</vt:lpstr>
      <vt:lpstr>관련단체 연락처-훈련생 모집 및 취업</vt:lpstr>
      <vt:lpstr>훈련과정별 평가계획서</vt:lpstr>
    </vt:vector>
  </TitlesOfParts>
  <Company>khrdm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내일배움카드 훈련 운영 메뉴얼 </dc:title>
  <dc:creator>khrdm</dc:creator>
  <cp:lastModifiedBy>PC</cp:lastModifiedBy>
  <cp:revision>83</cp:revision>
  <dcterms:created xsi:type="dcterms:W3CDTF">2014-01-08T06:05:38Z</dcterms:created>
  <dcterms:modified xsi:type="dcterms:W3CDTF">2022-03-30T15:32:58Z</dcterms:modified>
</cp:coreProperties>
</file>