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9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ko-KR"/>
              <a:t>대학별 평균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전공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A대학</c:v>
                </c:pt>
                <c:pt idx="1">
                  <c:v>B대학</c:v>
                </c:pt>
                <c:pt idx="2">
                  <c:v>C대학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04-451A-81F2-2530E82B223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교양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A대학</c:v>
                </c:pt>
                <c:pt idx="1">
                  <c:v>B대학</c:v>
                </c:pt>
                <c:pt idx="2">
                  <c:v>C대학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04-451A-81F2-2530E82B223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정보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A대학</c:v>
                </c:pt>
                <c:pt idx="1">
                  <c:v>B대학</c:v>
                </c:pt>
                <c:pt idx="2">
                  <c:v>C대학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3.8</c:v>
                </c:pt>
                <c:pt idx="1">
                  <c:v>2.7</c:v>
                </c:pt>
                <c:pt idx="2">
                  <c:v>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604-451A-81F2-2530E82B22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2722304"/>
        <c:axId val="512723944"/>
      </c:barChart>
      <c:catAx>
        <c:axId val="512722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12723944"/>
        <c:crosses val="autoZero"/>
        <c:auto val="1"/>
        <c:lblAlgn val="ctr"/>
        <c:lblOffset val="100"/>
        <c:noMultiLvlLbl val="0"/>
      </c:catAx>
      <c:valAx>
        <c:axId val="512723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127223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수입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서울지점</c:v>
                </c:pt>
                <c:pt idx="1">
                  <c:v>경기지점</c:v>
                </c:pt>
                <c:pt idx="2">
                  <c:v>인천지점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35000</c:v>
                </c:pt>
                <c:pt idx="1">
                  <c:v>42000</c:v>
                </c:pt>
                <c:pt idx="2">
                  <c:v>40000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04-451A-81F2-2530E82B223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지출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서울지점</c:v>
                </c:pt>
                <c:pt idx="1">
                  <c:v>경기지점</c:v>
                </c:pt>
                <c:pt idx="2">
                  <c:v>인천지점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32000</c:v>
                </c:pt>
                <c:pt idx="1">
                  <c:v>45000</c:v>
                </c:pt>
                <c:pt idx="2">
                  <c:v>37000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04-451A-81F2-2530E82B22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2722304"/>
        <c:axId val="512723944"/>
      </c:barChart>
      <c:catAx>
        <c:axId val="512722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512723944"/>
        <c:crosses val="autoZero"/>
        <c:auto val="1"/>
        <c:lblAlgn val="ctr"/>
        <c:lblOffset val="100"/>
        <c:noMultiLvlLbl val="0"/>
      </c:catAx>
      <c:valAx>
        <c:axId val="512723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5127223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b="1">
          <a:latin typeface="맑은 고딕" panose="020B0503020000020004" pitchFamily="50" charset="-127"/>
          <a:ea typeface="맑은 고딕" panose="020B0503020000020004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/>
              <a:pPr/>
              <a:t>8/1/2021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/>
              <a:t>8/1/2021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/>
              <a:t>8/1/2021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/>
              <a:t>8/1/2021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/>
              <a:pPr/>
              <a:t>8/1/2021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/>
              <a:t>8/1/2021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/>
              <a:t>8/1/2021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/>
              <a:t>8/1/2021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/>
              <a:t>8/1/2021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/>
              <a:pPr/>
              <a:t>8/1/2021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/>
              <a:pPr/>
              <a:t>8/1/2021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/>
              <a:pPr/>
              <a:t>8/1/2021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1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8D11F3C-E019-44CB-B40E-1076DCCB80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385" y="2336800"/>
            <a:ext cx="8361229" cy="1194280"/>
          </a:xfrm>
        </p:spPr>
        <p:txBody>
          <a:bodyPr/>
          <a:lstStyle/>
          <a:p>
            <a:r>
              <a:rPr lang="ko-KR" altLang="en-US" sz="5400">
                <a:latin typeface="HY헤드라인M" panose="02030600000101010101" pitchFamily="18" charset="-127"/>
                <a:ea typeface="HY헤드라인M" panose="02030600000101010101" pitchFamily="18" charset="-127"/>
              </a:rPr>
              <a:t>차트 및 스마트도형 연습</a:t>
            </a:r>
          </a:p>
        </p:txBody>
      </p:sp>
    </p:spTree>
    <p:extLst>
      <p:ext uri="{BB962C8B-B14F-4D97-AF65-F5344CB8AC3E}">
        <p14:creationId xmlns:p14="http://schemas.microsoft.com/office/powerpoint/2010/main" val="3322243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CD2E94CB-8D55-4D13-94F8-5F2EF880EE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7483942"/>
              </p:ext>
            </p:extLst>
          </p:nvPr>
        </p:nvGraphicFramePr>
        <p:xfrm>
          <a:off x="1295400" y="1130300"/>
          <a:ext cx="10071100" cy="492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66101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CD2E94CB-8D55-4D13-94F8-5F2EF880EE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888586"/>
              </p:ext>
            </p:extLst>
          </p:nvPr>
        </p:nvGraphicFramePr>
        <p:xfrm>
          <a:off x="1295400" y="1130300"/>
          <a:ext cx="10071100" cy="492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223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10">
            <a:extLst>
              <a:ext uri="{FF2B5EF4-FFF2-40B4-BE49-F238E27FC236}">
                <a16:creationId xmlns:a16="http://schemas.microsoft.com/office/drawing/2014/main" id="{B73F3279-54D8-4DF7-B40A-16FF2AB53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000">
                <a:latin typeface="HY헤드라인M" panose="02030600000101010101" pitchFamily="18" charset="-127"/>
                <a:ea typeface="HY헤드라인M" panose="02030600000101010101" pitchFamily="18" charset="-127"/>
              </a:rPr>
              <a:t>엑셀 차트 삽입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894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1309D3-C5D5-49A9-8AC5-DAA13690B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65629"/>
          </a:xfrm>
        </p:spPr>
        <p:txBody>
          <a:bodyPr>
            <a:normAutofit/>
          </a:bodyPr>
          <a:lstStyle/>
          <a:p>
            <a:r>
              <a:rPr lang="ko-KR" altLang="en-US" sz="4000">
                <a:latin typeface="HY헤드라인M" panose="02030600000101010101" pitchFamily="18" charset="-127"/>
                <a:ea typeface="HY헤드라인M" panose="02030600000101010101" pitchFamily="18" charset="-127"/>
              </a:rPr>
              <a:t>스마트 도형 삽입</a:t>
            </a:r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51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255B5D-3F8C-4E52-AA83-91DB39509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000">
                <a:latin typeface="HY헤드라인M" panose="02030600000101010101" pitchFamily="18" charset="-127"/>
                <a:ea typeface="HY헤드라인M" panose="02030600000101010101" pitchFamily="18" charset="-127"/>
              </a:rPr>
              <a:t>단락을 </a:t>
            </a:r>
            <a:r>
              <a:rPr lang="en-US" altLang="ko-KR" sz="4000">
                <a:latin typeface="HY헤드라인M" panose="02030600000101010101" pitchFamily="18" charset="-127"/>
                <a:ea typeface="HY헤드라인M" panose="02030600000101010101" pitchFamily="18" charset="-127"/>
              </a:rPr>
              <a:t>SmartArt</a:t>
            </a:r>
            <a:r>
              <a:rPr lang="ko-KR" altLang="en-US" sz="4000">
                <a:latin typeface="HY헤드라인M" panose="02030600000101010101" pitchFamily="18" charset="-127"/>
                <a:ea typeface="HY헤드라인M" panose="02030600000101010101" pitchFamily="18" charset="-127"/>
              </a:rPr>
              <a:t>로 변경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2471972-E588-423A-9A2F-3095B764D8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292462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sz="2400" b="1">
                <a:latin typeface="HY헤드라인M" panose="02030600000101010101" pitchFamily="18" charset="-127"/>
                <a:ea typeface="HY헤드라인M" panose="02030600000101010101" pitchFamily="18" charset="-127"/>
              </a:rPr>
              <a:t>지나간 것을 좆아가지 말라</a:t>
            </a:r>
            <a:endParaRPr lang="en-US" altLang="ko-KR" sz="2400" b="1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b="1">
                <a:latin typeface="HY헤드라인M" panose="02030600000101010101" pitchFamily="18" charset="-127"/>
                <a:ea typeface="HY헤드라인M" panose="02030600000101010101" pitchFamily="18" charset="-127"/>
              </a:rPr>
              <a:t>오지 않은 것을 바라지 마라</a:t>
            </a:r>
            <a:endParaRPr lang="en-US" altLang="ko-KR" sz="2400" b="1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b="1">
                <a:latin typeface="HY헤드라인M" panose="02030600000101010101" pitchFamily="18" charset="-127"/>
                <a:ea typeface="HY헤드라인M" panose="02030600000101010101" pitchFamily="18" charset="-127"/>
              </a:rPr>
              <a:t>현재를 관찰해보면 순간 </a:t>
            </a:r>
            <a:r>
              <a:rPr lang="ko-KR" altLang="en-US" sz="2400" b="1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순간</a:t>
            </a:r>
            <a:r>
              <a:rPr lang="ko-KR" altLang="en-US" sz="2400" b="1">
                <a:latin typeface="HY헤드라인M" panose="02030600000101010101" pitchFamily="18" charset="-127"/>
                <a:ea typeface="HY헤드라인M" panose="02030600000101010101" pitchFamily="18" charset="-127"/>
              </a:rPr>
              <a:t> 변해가고 있다</a:t>
            </a:r>
            <a:r>
              <a:rPr lang="en-US" altLang="ko-KR" sz="2400" b="1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2400" b="1">
                <a:latin typeface="HY헤드라인M" panose="02030600000101010101" pitchFamily="18" charset="-127"/>
                <a:ea typeface="HY헤드라인M" panose="02030600000101010101" pitchFamily="18" charset="-127"/>
              </a:rPr>
              <a:t>“</a:t>
            </a:r>
            <a:r>
              <a:rPr lang="ko-KR" altLang="en-US" sz="2400" b="1">
                <a:latin typeface="HY헤드라인M" panose="02030600000101010101" pitchFamily="18" charset="-127"/>
                <a:ea typeface="HY헤드라인M" panose="02030600000101010101" pitchFamily="18" charset="-127"/>
              </a:rPr>
              <a:t>지금</a:t>
            </a:r>
            <a:r>
              <a:rPr lang="en-US" altLang="ko-KR" sz="2400" b="1"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2400" b="1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여기＂를</a:t>
            </a:r>
            <a:r>
              <a:rPr lang="ko-KR" altLang="en-US" sz="2400" b="1">
                <a:latin typeface="HY헤드라인M" panose="02030600000101010101" pitchFamily="18" charset="-127"/>
                <a:ea typeface="HY헤드라인M" panose="02030600000101010101" pitchFamily="18" charset="-127"/>
              </a:rPr>
              <a:t>   살도록 노력하라</a:t>
            </a:r>
            <a:r>
              <a:rPr lang="en-US" altLang="ko-KR" sz="2400" b="1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2400" b="1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984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자르기">
  <a:themeElements>
    <a:clrScheme name="Crop">
      <a:dk1>
        <a:sysClr val="windowText" lastClr="000000"/>
      </a:dk1>
      <a:lt1>
        <a:sysClr val="window" lastClr="FFFFFF"/>
      </a:lt1>
      <a:dk2>
        <a:srgbClr val="4A2318"/>
      </a:dk2>
      <a:lt2>
        <a:srgbClr val="EDECEB"/>
      </a:lt2>
      <a:accent1>
        <a:srgbClr val="F3C82E"/>
      </a:accent1>
      <a:accent2>
        <a:srgbClr val="A26176"/>
      </a:accent2>
      <a:accent3>
        <a:srgbClr val="74A94E"/>
      </a:accent3>
      <a:accent4>
        <a:srgbClr val="188E8D"/>
      </a:accent4>
      <a:accent5>
        <a:srgbClr val="EE913A"/>
      </a:accent5>
      <a:accent6>
        <a:srgbClr val="DF5D4A"/>
      </a:accent6>
      <a:hlink>
        <a:srgbClr val="188E8D"/>
      </a:hlink>
      <a:folHlink>
        <a:srgbClr val="A26176"/>
      </a:folHlink>
    </a:clrScheme>
    <a:fontScheme name="사용자 지정 2">
      <a:majorFont>
        <a:latin typeface="Calibri"/>
        <a:ea typeface="HY견고딕"/>
        <a:cs typeface=""/>
      </a:majorFont>
      <a:minorFont>
        <a:latin typeface="Calibri"/>
        <a:ea typeface="HY헤드라인M"/>
        <a:cs typeface="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D7AA1D6E-F3E9-4763-A3BC-84DF2E02F6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TM10001105[[fn=자르기]]</Template>
  <TotalTime>215</TotalTime>
  <Words>41</Words>
  <Application>Microsoft Office PowerPoint</Application>
  <PresentationFormat>와이드스크린</PresentationFormat>
  <Paragraphs>9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HY견고딕</vt:lpstr>
      <vt:lpstr>HY헤드라인M</vt:lpstr>
      <vt:lpstr>Calibri</vt:lpstr>
      <vt:lpstr>Franklin Gothic Book</vt:lpstr>
      <vt:lpstr>자르기</vt:lpstr>
      <vt:lpstr>차트 및 스마트도형 연습</vt:lpstr>
      <vt:lpstr>PowerPoint 프레젠테이션</vt:lpstr>
      <vt:lpstr>PowerPoint 프레젠테이션</vt:lpstr>
      <vt:lpstr>엑셀 차트 삽입</vt:lpstr>
      <vt:lpstr>스마트 도형 삽입</vt:lpstr>
      <vt:lpstr>단락을 SmartArt로 변경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차트 및 스마트도형 연습</dc:title>
  <dc:creator>khrdm</dc:creator>
  <cp:lastModifiedBy>L-03</cp:lastModifiedBy>
  <cp:revision>22</cp:revision>
  <dcterms:created xsi:type="dcterms:W3CDTF">2021-07-31T12:34:45Z</dcterms:created>
  <dcterms:modified xsi:type="dcterms:W3CDTF">2021-08-01T04:24:15Z</dcterms:modified>
</cp:coreProperties>
</file>