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vml" ContentType="application/vnd.openxmlformats-officedocument.vmlDrawing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9" r:id="rId3"/>
    <p:sldId id="257" r:id="rId4"/>
    <p:sldId id="258" r:id="rId5"/>
    <p:sldId id="260" r:id="rId6"/>
    <p:sldId id="261" r:id="rId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보통 스타일 2 - 강조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693" autoAdjust="0"/>
    <p:restoredTop sz="94660"/>
  </p:normalViewPr>
  <p:slideViewPr>
    <p:cSldViewPr snapToGrid="0">
      <p:cViewPr varScale="1">
        <p:scale>
          <a:sx n="59" d="100"/>
          <a:sy n="59" d="100"/>
        </p:scale>
        <p:origin x="90" y="112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ko-K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128" b="1" i="0" u="none" strike="noStrike" kern="1200" spc="100" baseline="0">
                <a:solidFill>
                  <a:schemeClr val="lt1">
                    <a:lumMod val="95000"/>
                  </a:schemeClr>
                </a:solidFill>
                <a:effectLst>
                  <a:outerShdw blurRad="50800" dist="38100" dir="5400000" algn="t" rotWithShape="0">
                    <a:prstClr val="black">
                      <a:alpha val="40000"/>
                    </a:prstClr>
                  </a:outerShdw>
                </a:effectLst>
                <a:latin typeface="+mn-lt"/>
                <a:ea typeface="+mn-ea"/>
                <a:cs typeface="+mn-cs"/>
              </a:defRPr>
            </a:pPr>
            <a:r>
              <a:rPr lang="ko-KR"/>
              <a:t>대학별 평균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128" b="1" i="0" u="none" strike="noStrike" kern="1200" spc="100" baseline="0">
              <a:solidFill>
                <a:schemeClr val="lt1">
                  <a:lumMod val="95000"/>
                </a:schemeClr>
              </a:solidFill>
              <a:effectLst>
                <a:outerShdw blurRad="50800" dist="38100" dir="5400000" algn="t" rotWithShape="0">
                  <a:prstClr val="black">
                    <a:alpha val="40000"/>
                  </a:prstClr>
                </a:outerShdw>
              </a:effectLst>
              <a:latin typeface="+mn-lt"/>
              <a:ea typeface="+mn-ea"/>
              <a:cs typeface="+mn-cs"/>
            </a:defRPr>
          </a:pPr>
          <a:endParaRPr lang="ko-KR"/>
        </a:p>
      </c:txPr>
    </c:title>
    <c:autoTitleDeleted val="0"/>
    <c:plotArea>
      <c:layout/>
      <c:areaChart>
        <c:grouping val="standard"/>
        <c:varyColors val="0"/>
        <c:ser>
          <c:idx val="1"/>
          <c:order val="1"/>
          <c:tx>
            <c:strRef>
              <c:f>Sheet1!$C$1</c:f>
              <c:strCache>
                <c:ptCount val="1"/>
                <c:pt idx="0">
                  <c:v>교양</c:v>
                </c:pt>
              </c:strCache>
            </c:strRef>
          </c:tx>
          <c:spPr>
            <a:gradFill rotWithShape="1">
              <a:gsLst>
                <a:gs pos="0">
                  <a:schemeClr val="accent3">
                    <a:tint val="94000"/>
                    <a:satMod val="103000"/>
                    <a:lumMod val="102000"/>
                  </a:schemeClr>
                </a:gs>
                <a:gs pos="50000">
                  <a:schemeClr val="accent3">
                    <a:shade val="100000"/>
                    <a:satMod val="110000"/>
                    <a:lumMod val="100000"/>
                  </a:schemeClr>
                </a:gs>
                <a:gs pos="100000">
                  <a:schemeClr val="accent3">
                    <a:shade val="78000"/>
                    <a:satMod val="120000"/>
                    <a:lumMod val="99000"/>
                  </a:schemeClr>
                </a:gs>
              </a:gsLst>
              <a:lin ang="5400000" scaled="0"/>
            </a:gradFill>
            <a:ln>
              <a:noFill/>
            </a:ln>
            <a:effectLst>
              <a:outerShdw blurRad="57150" dist="19050" dir="5400000" algn="ctr" rotWithShape="0">
                <a:srgbClr val="000000">
                  <a:alpha val="35000"/>
                </a:srgbClr>
              </a:outerShdw>
            </a:effectLst>
          </c:spPr>
          <c:cat>
            <c:strRef>
              <c:f>Sheet1!$A$2:$A$5</c:f>
              <c:strCache>
                <c:ptCount val="4"/>
                <c:pt idx="0">
                  <c:v>A대학</c:v>
                </c:pt>
                <c:pt idx="1">
                  <c:v>B대학</c:v>
                </c:pt>
                <c:pt idx="2">
                  <c:v>C대학</c:v>
                </c:pt>
                <c:pt idx="3">
                  <c:v>D대학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4.0999999999999996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D604-451A-81F2-2530E82B223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432972984"/>
        <c:axId val="432968392"/>
      </c:areaChart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전공</c:v>
                </c:pt>
              </c:strCache>
            </c:strRef>
          </c:tx>
          <c:spPr>
            <a:gradFill rotWithShape="1">
              <a:gsLst>
                <a:gs pos="0">
                  <a:schemeClr val="accent1">
                    <a:tint val="94000"/>
                    <a:satMod val="103000"/>
                    <a:lumMod val="102000"/>
                  </a:schemeClr>
                </a:gs>
                <a:gs pos="50000">
                  <a:schemeClr val="accent1">
                    <a:shade val="100000"/>
                    <a:satMod val="110000"/>
                    <a:lumMod val="100000"/>
                  </a:schemeClr>
                </a:gs>
                <a:gs pos="100000">
                  <a:schemeClr val="accent1">
                    <a:shade val="78000"/>
                    <a:satMod val="120000"/>
                    <a:lumMod val="99000"/>
                  </a:schemeClr>
                </a:gs>
              </a:gsLst>
              <a:lin ang="5400000" scaled="0"/>
            </a:gradFill>
            <a:ln>
              <a:noFill/>
            </a:ln>
            <a:effectLst>
              <a:outerShdw blurRad="57150" dist="19050" dir="5400000" algn="ctr" rotWithShape="0">
                <a:srgbClr val="000000">
                  <a:alpha val="35000"/>
                </a:srgbClr>
              </a:outerShdw>
            </a:effectLst>
          </c:spPr>
          <c:invertIfNegative val="0"/>
          <c:cat>
            <c:strRef>
              <c:f>Sheet1!$A$2:$A$5</c:f>
              <c:strCache>
                <c:ptCount val="4"/>
                <c:pt idx="0">
                  <c:v>A대학</c:v>
                </c:pt>
                <c:pt idx="1">
                  <c:v>B대학</c:v>
                </c:pt>
                <c:pt idx="2">
                  <c:v>C대학</c:v>
                </c:pt>
                <c:pt idx="3">
                  <c:v>D대학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3.8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D604-451A-81F2-2530E82B223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axId val="512722304"/>
        <c:axId val="512723944"/>
      </c:barChart>
      <c:lineChart>
        <c:grouping val="standard"/>
        <c:varyColors val="0"/>
        <c:ser>
          <c:idx val="2"/>
          <c:order val="2"/>
          <c:tx>
            <c:strRef>
              <c:f>Sheet1!$D$1</c:f>
              <c:strCache>
                <c:ptCount val="1"/>
                <c:pt idx="0">
                  <c:v>정보</c:v>
                </c:pt>
              </c:strCache>
            </c:strRef>
          </c:tx>
          <c:spPr>
            <a:ln w="34925" cap="rnd">
              <a:solidFill>
                <a:schemeClr val="accent5"/>
              </a:solidFill>
              <a:round/>
            </a:ln>
            <a:effectLst>
              <a:outerShdw blurRad="57150" dist="19050" dir="5400000" algn="ctr" rotWithShape="0">
                <a:srgbClr val="000000">
                  <a:alpha val="35000"/>
                </a:srgbClr>
              </a:outerShdw>
            </a:effectLst>
          </c:spPr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A대학</c:v>
                </c:pt>
                <c:pt idx="1">
                  <c:v>B대학</c:v>
                </c:pt>
                <c:pt idx="2">
                  <c:v>C대학</c:v>
                </c:pt>
                <c:pt idx="3">
                  <c:v>D대학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3.8</c:v>
                </c:pt>
                <c:pt idx="1">
                  <c:v>2.7</c:v>
                </c:pt>
                <c:pt idx="2">
                  <c:v>2.9</c:v>
                </c:pt>
                <c:pt idx="3">
                  <c:v>3.6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2-D604-451A-81F2-2530E82B223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512722304"/>
        <c:axId val="512723944"/>
      </c:lineChart>
      <c:catAx>
        <c:axId val="512722304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12700" cap="flat" cmpd="sng" algn="ctr">
            <a:solidFill>
              <a:schemeClr val="lt1">
                <a:lumMod val="95000"/>
                <a:alpha val="54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lt1">
                    <a:lumMod val="8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ko-KR"/>
          </a:p>
        </c:txPr>
        <c:crossAx val="512723944"/>
        <c:crosses val="autoZero"/>
        <c:auto val="1"/>
        <c:lblAlgn val="ctr"/>
        <c:lblOffset val="100"/>
        <c:noMultiLvlLbl val="0"/>
      </c:catAx>
      <c:valAx>
        <c:axId val="51272394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lt1">
                  <a:lumMod val="95000"/>
                  <a:alpha val="10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lt1">
                    <a:lumMod val="8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ko-KR"/>
          </a:p>
        </c:txPr>
        <c:crossAx val="512722304"/>
        <c:crosses val="autoZero"/>
        <c:crossBetween val="between"/>
      </c:valAx>
      <c:valAx>
        <c:axId val="432968392"/>
        <c:scaling>
          <c:orientation val="minMax"/>
        </c:scaling>
        <c:delete val="0"/>
        <c:axPos val="r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lt1">
                    <a:lumMod val="8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ko-KR"/>
          </a:p>
        </c:txPr>
        <c:crossAx val="432972984"/>
        <c:crosses val="max"/>
        <c:crossBetween val="between"/>
      </c:valAx>
      <c:catAx>
        <c:axId val="432972984"/>
        <c:scaling>
          <c:orientation val="minMax"/>
        </c:scaling>
        <c:delete val="1"/>
        <c:axPos val="b"/>
        <c:numFmt formatCode="General" sourceLinked="1"/>
        <c:majorTickMark val="none"/>
        <c:minorTickMark val="none"/>
        <c:tickLblPos val="nextTo"/>
        <c:crossAx val="432968392"/>
        <c:crosses val="autoZero"/>
        <c:auto val="1"/>
        <c:lblAlgn val="ctr"/>
        <c:lblOffset val="100"/>
        <c:noMultiLvlLbl val="0"/>
      </c:catAx>
      <c:spPr>
        <a:noFill/>
        <a:ln>
          <a:noFill/>
        </a:ln>
        <a:effectLst/>
      </c:spPr>
    </c:plotArea>
    <c:legend>
      <c:legendPos val="t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lt1">
                  <a:lumMod val="85000"/>
                </a:schemeClr>
              </a:solidFill>
              <a:latin typeface="+mn-lt"/>
              <a:ea typeface="+mn-ea"/>
              <a:cs typeface="+mn-cs"/>
            </a:defRPr>
          </a:pPr>
          <a:endParaRPr lang="ko-KR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gradFill flip="none" rotWithShape="1">
      <a:gsLst>
        <a:gs pos="0">
          <a:schemeClr val="dk1">
            <a:lumMod val="65000"/>
            <a:lumOff val="35000"/>
          </a:schemeClr>
        </a:gs>
        <a:gs pos="100000">
          <a:schemeClr val="dk1">
            <a:lumMod val="85000"/>
            <a:lumOff val="15000"/>
          </a:schemeClr>
        </a:gs>
      </a:gsLst>
      <a:path path="circle">
        <a:fillToRect l="50000" t="50000" r="50000" b="50000"/>
      </a:path>
      <a:tileRect/>
    </a:gradFill>
    <a:ln>
      <a:noFill/>
    </a:ln>
    <a:effectLst/>
  </c:spPr>
  <c:txPr>
    <a:bodyPr/>
    <a:lstStyle/>
    <a:p>
      <a:pPr>
        <a:defRPr/>
      </a:pPr>
      <a:endParaRPr lang="ko-KR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ko-K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1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  <a:cs typeface="+mn-cs"/>
              </a:defRPr>
            </a:pPr>
            <a:r>
              <a:rPr lang="ko-KR" altLang="en-US"/>
              <a:t>수입</a:t>
            </a:r>
            <a:r>
              <a:rPr lang="en-US" altLang="ko-KR"/>
              <a:t>/</a:t>
            </a:r>
            <a:r>
              <a:rPr lang="ko-KR" altLang="en-US"/>
              <a:t>지출 분석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1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맑은 고딕" panose="020B0503020000020004" pitchFamily="50" charset="-127"/>
              <a:ea typeface="맑은 고딕" panose="020B0503020000020004" pitchFamily="50" charset="-127"/>
              <a:cs typeface="+mn-cs"/>
            </a:defRPr>
          </a:pPr>
          <a:endParaRPr lang="ko-KR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수입</c:v>
                </c:pt>
              </c:strCache>
            </c:strRef>
          </c:tx>
          <c:spPr>
            <a:solidFill>
              <a:schemeClr val="accent4">
                <a:lumMod val="75000"/>
              </a:schemeClr>
            </a:solidFill>
            <a:ln>
              <a:noFill/>
            </a:ln>
            <a:effectLst/>
          </c:spPr>
          <c:invertIfNegative val="0"/>
          <c:cat>
            <c:strRef>
              <c:f>Sheet1!$A$2:$A$4</c:f>
              <c:strCache>
                <c:ptCount val="3"/>
                <c:pt idx="0">
                  <c:v>서울지점</c:v>
                </c:pt>
                <c:pt idx="1">
                  <c:v>경기지점</c:v>
                </c:pt>
                <c:pt idx="2">
                  <c:v>인천지점</c:v>
                </c:pt>
              </c:strCache>
            </c:strRef>
          </c:cat>
          <c:val>
            <c:numRef>
              <c:f>Sheet1!$B$2:$B$4</c:f>
              <c:numCache>
                <c:formatCode>General</c:formatCode>
                <c:ptCount val="3"/>
                <c:pt idx="0">
                  <c:v>35000</c:v>
                </c:pt>
                <c:pt idx="1">
                  <c:v>42000</c:v>
                </c:pt>
                <c:pt idx="2">
                  <c:v>40000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D604-451A-81F2-2530E82B2239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지출</c:v>
                </c:pt>
              </c:strCache>
            </c:strRef>
          </c:tx>
          <c:spPr>
            <a:solidFill>
              <a:schemeClr val="accent6">
                <a:lumMod val="75000"/>
              </a:schemeClr>
            </a:solidFill>
            <a:ln>
              <a:noFill/>
            </a:ln>
            <a:effectLst/>
          </c:spPr>
          <c:invertIfNegative val="0"/>
          <c:dLbls>
            <c:spPr>
              <a:solidFill>
                <a:prstClr val="white"/>
              </a:solidFill>
              <a:ln>
                <a:solidFill>
                  <a:prstClr val="black">
                    <a:lumMod val="25000"/>
                    <a:lumOff val="75000"/>
                  </a:prstClr>
                </a:solidFill>
              </a:ln>
              <a:effectLst/>
            </c:spPr>
            <c:txPr>
              <a:bodyPr rot="0" spcFirstLastPara="1" vertOverflow="clip" horzOverflow="clip" vert="horz" wrap="square" lIns="38100" tIns="19050" rIns="38100" bIns="19050" anchor="ctr" anchorCtr="1">
                <a:spAutoFit/>
              </a:bodyPr>
              <a:lstStyle/>
              <a:p>
                <a:pPr>
                  <a:defRPr sz="1197" b="1" i="0" u="none" strike="noStrike" kern="1200" baseline="0">
                    <a:solidFill>
                      <a:schemeClr val="dk1">
                        <a:lumMod val="65000"/>
                        <a:lumOff val="35000"/>
                      </a:schemeClr>
                    </a:solidFill>
                    <a:latin typeface="맑은 고딕" panose="020B0503020000020004" pitchFamily="50" charset="-127"/>
                    <a:ea typeface="맑은 고딕" panose="020B0503020000020004" pitchFamily="50" charset="-127"/>
                    <a:cs typeface="+mn-cs"/>
                  </a:defRPr>
                </a:pPr>
                <a:endParaRPr lang="ko-KR"/>
              </a:p>
            </c:txPr>
            <c:showLegendKey val="0"/>
            <c:showVal val="1"/>
            <c:showCatName val="1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pPr xmlns:c15="http://schemas.microsoft.com/office/drawing/2012/chart">
                  <a:prstGeom prst="wedgeRectCallout">
                    <a:avLst/>
                  </a:prstGeom>
                  <a:noFill/>
                  <a:ln>
                    <a:noFill/>
                  </a:ln>
                </c15:spPr>
                <c15:showLeaderLines val="0"/>
              </c:ext>
            </c:extLst>
          </c:dLbls>
          <c:cat>
            <c:strRef>
              <c:f>Sheet1!$A$2:$A$4</c:f>
              <c:strCache>
                <c:ptCount val="3"/>
                <c:pt idx="0">
                  <c:v>서울지점</c:v>
                </c:pt>
                <c:pt idx="1">
                  <c:v>경기지점</c:v>
                </c:pt>
                <c:pt idx="2">
                  <c:v>인천지점</c:v>
                </c:pt>
              </c:strCache>
            </c:strRef>
          </c:cat>
          <c:val>
            <c:numRef>
              <c:f>Sheet1!$C$2:$C$4</c:f>
              <c:numCache>
                <c:formatCode>General</c:formatCode>
                <c:ptCount val="3"/>
                <c:pt idx="0">
                  <c:v>32000</c:v>
                </c:pt>
                <c:pt idx="1">
                  <c:v>45000</c:v>
                </c:pt>
                <c:pt idx="2">
                  <c:v>37000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D604-451A-81F2-2530E82B223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512722304"/>
        <c:axId val="512723944"/>
      </c:barChart>
      <c:catAx>
        <c:axId val="512722304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1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  <a:cs typeface="+mn-cs"/>
              </a:defRPr>
            </a:pPr>
            <a:endParaRPr lang="ko-KR"/>
          </a:p>
        </c:txPr>
        <c:crossAx val="512723944"/>
        <c:crosses val="autoZero"/>
        <c:auto val="1"/>
        <c:lblAlgn val="ctr"/>
        <c:lblOffset val="100"/>
        <c:noMultiLvlLbl val="0"/>
      </c:catAx>
      <c:valAx>
        <c:axId val="51272394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330" b="1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맑은 고딕" panose="020B0503020000020004" pitchFamily="50" charset="-127"/>
                  <a:ea typeface="맑은 고딕" panose="020B0503020000020004" pitchFamily="50" charset="-127"/>
                  <a:cs typeface="+mn-cs"/>
                </a:defRPr>
              </a:pPr>
              <a:endParaRPr lang="ko-KR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1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  <a:cs typeface="+mn-cs"/>
              </a:defRPr>
            </a:pPr>
            <a:endParaRPr lang="ko-KR"/>
          </a:p>
        </c:txPr>
        <c:crossAx val="512722304"/>
        <c:crosses val="autoZero"/>
        <c:crossBetween val="between"/>
        <c:majorUnit val="10000"/>
      </c:valAx>
      <c:dTable>
        <c:showHorzBorder val="1"/>
        <c:showVertBorder val="1"/>
        <c:showOutline val="1"/>
        <c:showKeys val="1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0" spcFirstLastPara="1" vertOverflow="ellipsis" vert="horz" wrap="square" anchor="ctr" anchorCtr="1"/>
          <a:lstStyle/>
          <a:p>
            <a:pPr rtl="0">
              <a:defRPr sz="1197" b="1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  <a:cs typeface="+mn-cs"/>
              </a:defRPr>
            </a:pPr>
            <a:endParaRPr lang="ko-KR"/>
          </a:p>
        </c:txPr>
      </c:dTable>
      <c:spPr>
        <a:noFill/>
        <a:ln>
          <a:noFill/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 b="1">
          <a:latin typeface="맑은 고딕" panose="020B0503020000020004" pitchFamily="50" charset="-127"/>
          <a:ea typeface="맑은 고딕" panose="020B0503020000020004" pitchFamily="50" charset="-127"/>
        </a:defRPr>
      </a:pPr>
      <a:endParaRPr lang="ko-KR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1">
  <a:schemeClr val="accent1"/>
  <a:schemeClr val="accent3"/>
  <a:schemeClr val="accent5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328">
  <cs:axisTitle>
    <cs:lnRef idx="0"/>
    <cs:fillRef idx="0"/>
    <cs:effectRef idx="0"/>
    <cs:fontRef idx="minor">
      <a:schemeClr val="lt1">
        <a:lumMod val="85000"/>
      </a:schemeClr>
    </cs:fontRef>
    <cs:defRPr sz="1197" b="1" kern="1200" cap="all"/>
  </cs:axisTitle>
  <cs:categoryAxis>
    <cs:lnRef idx="0"/>
    <cs:fillRef idx="0"/>
    <cs:effectRef idx="0"/>
    <cs:fontRef idx="minor">
      <a:schemeClr val="lt1">
        <a:lumMod val="85000"/>
      </a:schemeClr>
    </cs:fontRef>
    <cs:spPr>
      <a:ln w="12700" cap="flat" cmpd="sng" algn="ctr">
        <a:solidFill>
          <a:schemeClr val="lt1">
            <a:lumMod val="95000"/>
            <a:alpha val="54000"/>
          </a:schemeClr>
        </a:solidFill>
        <a:round/>
      </a:ln>
    </cs:spPr>
    <cs:defRPr sz="1197" kern="1200"/>
  </cs:categoryAxis>
  <cs:chartArea>
    <cs:lnRef idx="0"/>
    <cs:fillRef idx="0"/>
    <cs:effectRef idx="0"/>
    <cs:fontRef idx="minor">
      <a:schemeClr val="dk1"/>
    </cs:fontRef>
    <cs:spPr>
      <a:gradFill flip="none" rotWithShape="1">
        <a:gsLst>
          <a:gs pos="0">
            <a:schemeClr val="dk1">
              <a:lumMod val="65000"/>
              <a:lumOff val="35000"/>
            </a:schemeClr>
          </a:gs>
          <a:gs pos="100000">
            <a:schemeClr val="dk1">
              <a:lumMod val="85000"/>
              <a:lumOff val="15000"/>
            </a:schemeClr>
          </a:gs>
        </a:gsLst>
        <a:path path="circle">
          <a:fillToRect l="50000" t="50000" r="50000" b="50000"/>
        </a:path>
        <a:tileRect/>
      </a:gradFill>
    </cs:spPr>
    <cs:defRPr sz="1330" kern="1200"/>
  </cs:chartArea>
  <cs:dataLabel>
    <cs:lnRef idx="0"/>
    <cs:fillRef idx="0"/>
    <cs:effectRef idx="0"/>
    <cs:fontRef idx="minor">
      <a:schemeClr val="lt1">
        <a:lumMod val="8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3">
      <cs:styleClr val="auto"/>
    </cs:fillRef>
    <cs:effectRef idx="3"/>
    <cs:fontRef idx="minor">
      <a:schemeClr val="tx1"/>
    </cs:fontRef>
  </cs:dataPoint>
  <cs:dataPoint3D>
    <cs:lnRef idx="0"/>
    <cs:fillRef idx="3">
      <cs:styleClr val="auto"/>
    </cs:fillRef>
    <cs:effectRef idx="3"/>
    <cs:fontRef idx="minor">
      <a:schemeClr val="tx1"/>
    </cs:fontRef>
  </cs:dataPoint3D>
  <cs:dataPointLine>
    <cs:lnRef idx="0">
      <cs:styleClr val="auto"/>
    </cs:lnRef>
    <cs:fillRef idx="3"/>
    <cs:effectRef idx="3"/>
    <cs:fontRef idx="minor">
      <a:schemeClr val="tx1"/>
    </cs:fontRef>
    <cs:spPr>
      <a:ln w="349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3">
      <cs:styleClr val="auto"/>
    </cs:fillRef>
    <cs:effectRef idx="3"/>
    <cs:fontRef idx="minor">
      <a:schemeClr val="tx1"/>
    </cs:fontRef>
    <cs:spPr>
      <a:ln w="9525">
        <a:solidFill>
          <a:schemeClr val="phClr"/>
        </a:solidFill>
        <a:round/>
      </a:ln>
    </cs:spPr>
  </cs:dataPointMarker>
  <cs:dataPointMarkerLayout symbol="circle" size="6"/>
  <cs:dataPointWireframe>
    <cs:lnRef idx="0">
      <cs:styleClr val="auto"/>
    </cs:lnRef>
    <cs:fillRef idx="3"/>
    <cs:effectRef idx="3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lt1">
        <a:lumMod val="85000"/>
      </a:schemeClr>
    </cs:fontRef>
    <cs:spPr>
      <a:ln w="9525">
        <a:solidFill>
          <a:schemeClr val="lt1">
            <a:lumMod val="95000"/>
            <a:alpha val="54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gradFill>
        <a:gsLst>
          <a:gs pos="100000">
            <a:schemeClr val="dk1">
              <a:lumMod val="95000"/>
              <a:lumOff val="5000"/>
            </a:schemeClr>
          </a:gs>
          <a:gs pos="0">
            <a:schemeClr val="dk1">
              <a:lumMod val="75000"/>
              <a:lumOff val="25000"/>
            </a:schemeClr>
          </a:gs>
        </a:gsLst>
        <a:path path="circle">
          <a:fillToRect l="50000" t="50000" r="50000" b="50000"/>
        </a:path>
      </a:gradFill>
      <a:ln w="9525">
        <a:solidFill>
          <a:schemeClr val="dk1">
            <a:lumMod val="75000"/>
            <a:lumOff val="2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lt1"/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lt1">
            <a:lumMod val="9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lt1">
            <a:lumMod val="95000"/>
            <a:alpha val="10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>
        <a:solidFill>
          <a:schemeClr val="lt1">
            <a:lumMod val="95000"/>
            <a:alpha val="5000"/>
          </a:schemeClr>
        </a:solidFill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lt1"/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>
        <a:solidFill>
          <a:schemeClr val="lt1">
            <a:lumMod val="95000"/>
            <a:alpha val="54000"/>
          </a:schemeClr>
        </a:solidFill>
      </a:ln>
    </cs:spPr>
  </cs:leaderLine>
  <cs:legend>
    <cs:lnRef idx="0"/>
    <cs:fillRef idx="0"/>
    <cs:effectRef idx="0"/>
    <cs:fontRef idx="minor">
      <a:schemeClr val="lt1">
        <a:lumMod val="85000"/>
      </a:schemeClr>
    </cs:fontRef>
    <cs:defRPr sz="1197" kern="1200"/>
  </cs:legend>
  <cs:plotArea>
    <cs:lnRef idx="0"/>
    <cs:fillRef idx="0"/>
    <cs:effectRef idx="0"/>
    <cs:fontRef idx="minor">
      <a:schemeClr val="tx1"/>
    </cs:fontRef>
  </cs:plotArea>
  <cs:plotArea3D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lt1">
        <a:lumMod val="85000"/>
      </a:schemeClr>
    </cs:fontRef>
    <cs:spPr>
      <a:ln w="12700" cap="flat" cmpd="sng" algn="ctr">
        <a:solidFill>
          <a:schemeClr val="lt1">
            <a:lumMod val="95000"/>
            <a:alpha val="54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lt1"/>
    </cs:fontRef>
    <cs:spPr>
      <a:ln w="9525" cap="flat" cmpd="sng" algn="ctr">
        <a:solidFill>
          <a:schemeClr val="lt1">
            <a:lumMod val="95000"/>
            <a:alpha val="54000"/>
          </a:schemeClr>
        </a:solidFill>
        <a:round/>
      </a:ln>
    </cs:spPr>
  </cs:seriesLine>
  <cs:title>
    <cs:lnRef idx="0"/>
    <cs:fillRef idx="0"/>
    <cs:effectRef idx="0"/>
    <cs:fontRef idx="minor">
      <a:schemeClr val="lt1">
        <a:lumMod val="95000"/>
      </a:schemeClr>
    </cs:fontRef>
    <cs:defRPr sz="2128" b="1" kern="1200" spc="100" baseline="0">
      <a:effectLst>
        <a:outerShdw blurRad="50800" dist="38100" dir="5400000" algn="t" rotWithShape="0">
          <a:prstClr val="black">
            <a:alpha val="40000"/>
          </a:prstClr>
        </a:outerShdw>
      </a:effectLst>
    </cs:defRPr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lt1">
        <a:lumMod val="8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gradFill>
        <a:gsLst>
          <a:gs pos="100000">
            <a:schemeClr val="lt1">
              <a:lumMod val="85000"/>
            </a:schemeClr>
          </a:gs>
          <a:gs pos="0">
            <a:schemeClr val="lt1"/>
          </a:gs>
        </a:gsLst>
        <a:path path="circle">
          <a:fillToRect l="50000" t="50000" r="50000" b="50000"/>
        </a:path>
      </a:gradFill>
      <a:ln w="9525" cap="flat" cmpd="sng" algn="ctr">
        <a:solidFill>
          <a:schemeClr val="lt1"/>
        </a:solidFill>
        <a:round/>
      </a:ln>
    </cs:spPr>
  </cs:upBar>
  <cs:valueAxis>
    <cs:lnRef idx="0"/>
    <cs:fillRef idx="0"/>
    <cs:effectRef idx="0"/>
    <cs:fontRef idx="minor">
      <a:schemeClr val="lt1">
        <a:lumMod val="85000"/>
      </a:schemeClr>
    </cs:fontRef>
    <cs:defRPr sz="1197" kern="1200"/>
  </cs:valueAxis>
  <cs:wall>
    <cs:lnRef idx="0"/>
    <cs:fillRef idx="0"/>
    <cs:effectRef idx="0"/>
    <cs:fontRef idx="minor">
      <a:schemeClr val="tx1"/>
    </cs:fontRef>
  </cs:wall>
</cs:chartStyle>
</file>

<file path=ppt/charts/style2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4">
  <dgm:title val=""/>
  <dgm:desc val=""/>
  <dgm:catLst>
    <dgm:cat type="colorful" pri="104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4"/>
      <a:schemeClr val="accent5"/>
    </dgm:fillClrLst>
    <dgm:linClrLst>
      <a:schemeClr val="accent4"/>
      <a:schemeClr val="accent5"/>
    </dgm:linClrLst>
    <dgm:effectClrLst/>
    <dgm:txLinClrLst/>
    <dgm:txFillClrLst/>
    <dgm:txEffectClrLst/>
  </dgm:styleLbl>
  <dgm:styleLbl name="ln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4">
        <a:alpha val="50000"/>
      </a:schemeClr>
      <a:schemeClr val="accent5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4">
        <a:tint val="50000"/>
      </a:schemeClr>
      <a:schemeClr val="accent5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4"/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4"/>
    </dgm:fillClrLst>
    <dgm:linClrLst meth="repeat">
      <a:schemeClr val="accent4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4">
        <a:tint val="9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4">
        <a:tint val="5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4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4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4">
        <a:tint val="50000"/>
        <a:alpha val="40000"/>
      </a:schemeClr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4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056F3DC7-BD6E-4956-9A42-68EB1918EC62}" type="doc">
      <dgm:prSet loTypeId="urn:microsoft.com/office/officeart/2008/layout/AlternatingHexagons" loCatId="list" qsTypeId="urn:microsoft.com/office/officeart/2005/8/quickstyle/3d3" qsCatId="3D" csTypeId="urn:microsoft.com/office/officeart/2005/8/colors/colorful4" csCatId="colorful" phldr="1"/>
      <dgm:spPr/>
    </dgm:pt>
    <dgm:pt modelId="{5B1D034B-14CD-439B-94C2-918733C39379}">
      <dgm:prSet phldrT="[텍스트]"/>
      <dgm:spPr/>
      <dgm:t>
        <a:bodyPr/>
        <a:lstStyle/>
        <a:p>
          <a:pPr latinLnBrk="1"/>
          <a:r>
            <a:rPr lang="ko-KR" altLang="en-US"/>
            <a:t>목표설정</a:t>
          </a:r>
        </a:p>
      </dgm:t>
    </dgm:pt>
    <dgm:pt modelId="{C4169A9D-EA45-47B7-882D-1C1F9D6ACFC1}" type="parTrans" cxnId="{18FED65A-31F5-4D63-B8C6-68E5BE0FE1DB}">
      <dgm:prSet/>
      <dgm:spPr/>
      <dgm:t>
        <a:bodyPr/>
        <a:lstStyle/>
        <a:p>
          <a:pPr latinLnBrk="1"/>
          <a:endParaRPr lang="ko-KR" altLang="en-US"/>
        </a:p>
      </dgm:t>
    </dgm:pt>
    <dgm:pt modelId="{40874CF0-D0C0-4144-ADAA-C358F2967B65}" type="sibTrans" cxnId="{18FED65A-31F5-4D63-B8C6-68E5BE0FE1DB}">
      <dgm:prSet/>
      <dgm:spPr/>
      <dgm:t>
        <a:bodyPr/>
        <a:lstStyle/>
        <a:p>
          <a:pPr latinLnBrk="1"/>
          <a:endParaRPr lang="ko-KR" altLang="en-US"/>
        </a:p>
      </dgm:t>
    </dgm:pt>
    <dgm:pt modelId="{31EB5D19-C290-4C2A-9FC4-5C0B9278CCEC}">
      <dgm:prSet phldrT="[텍스트]"/>
      <dgm:spPr/>
      <dgm:t>
        <a:bodyPr/>
        <a:lstStyle/>
        <a:p>
          <a:pPr latinLnBrk="1"/>
          <a:r>
            <a:rPr lang="ko-KR" altLang="en-US"/>
            <a:t>자료수집</a:t>
          </a:r>
        </a:p>
      </dgm:t>
    </dgm:pt>
    <dgm:pt modelId="{EDE7F008-2AB8-46B6-BDA3-1AB9132D0901}" type="parTrans" cxnId="{42B5443B-5242-4C16-BBA4-1B248D0E4992}">
      <dgm:prSet/>
      <dgm:spPr/>
      <dgm:t>
        <a:bodyPr/>
        <a:lstStyle/>
        <a:p>
          <a:pPr latinLnBrk="1"/>
          <a:endParaRPr lang="ko-KR" altLang="en-US"/>
        </a:p>
      </dgm:t>
    </dgm:pt>
    <dgm:pt modelId="{09C1D7C0-5EC0-48D2-BE17-4E6EFB73463E}" type="sibTrans" cxnId="{42B5443B-5242-4C16-BBA4-1B248D0E4992}">
      <dgm:prSet/>
      <dgm:spPr/>
      <dgm:t>
        <a:bodyPr/>
        <a:lstStyle/>
        <a:p>
          <a:pPr latinLnBrk="1"/>
          <a:endParaRPr lang="ko-KR" altLang="en-US"/>
        </a:p>
      </dgm:t>
    </dgm:pt>
    <dgm:pt modelId="{E76B57F5-D118-48E9-9469-DF4A20D06FC2}">
      <dgm:prSet phldrT="[텍스트]"/>
      <dgm:spPr/>
      <dgm:t>
        <a:bodyPr/>
        <a:lstStyle/>
        <a:p>
          <a:pPr latinLnBrk="1"/>
          <a:r>
            <a:rPr lang="ko-KR" altLang="en-US"/>
            <a:t>결과발표</a:t>
          </a:r>
        </a:p>
      </dgm:t>
    </dgm:pt>
    <dgm:pt modelId="{75FE0E78-3FDF-443D-91FF-D8613C8D1319}" type="parTrans" cxnId="{673541C1-9655-45AE-837B-F2C7E3C45880}">
      <dgm:prSet/>
      <dgm:spPr/>
      <dgm:t>
        <a:bodyPr/>
        <a:lstStyle/>
        <a:p>
          <a:pPr latinLnBrk="1"/>
          <a:endParaRPr lang="ko-KR" altLang="en-US"/>
        </a:p>
      </dgm:t>
    </dgm:pt>
    <dgm:pt modelId="{15E52214-3D54-41F6-8891-AC4342659D79}" type="sibTrans" cxnId="{673541C1-9655-45AE-837B-F2C7E3C45880}">
      <dgm:prSet/>
      <dgm:spPr/>
      <dgm:t>
        <a:bodyPr/>
        <a:lstStyle/>
        <a:p>
          <a:pPr latinLnBrk="1"/>
          <a:endParaRPr lang="ko-KR" altLang="en-US"/>
        </a:p>
      </dgm:t>
    </dgm:pt>
    <dgm:pt modelId="{06095D49-C0F4-4A43-8413-D41DD5E27650}">
      <dgm:prSet phldrT="[텍스트]"/>
      <dgm:spPr/>
      <dgm:t>
        <a:bodyPr/>
        <a:lstStyle/>
        <a:p>
          <a:pPr latinLnBrk="1"/>
          <a:r>
            <a:rPr lang="ko-KR" altLang="en-US"/>
            <a:t>자료분석</a:t>
          </a:r>
        </a:p>
      </dgm:t>
    </dgm:pt>
    <dgm:pt modelId="{BF21D286-0099-43A5-BCF0-141472C24D19}" type="parTrans" cxnId="{070B8B62-3C26-444C-809F-F81D6D2FD800}">
      <dgm:prSet/>
      <dgm:spPr/>
      <dgm:t>
        <a:bodyPr/>
        <a:lstStyle/>
        <a:p>
          <a:pPr latinLnBrk="1"/>
          <a:endParaRPr lang="ko-KR" altLang="en-US"/>
        </a:p>
      </dgm:t>
    </dgm:pt>
    <dgm:pt modelId="{835C340D-DFAF-4BBD-A128-7F6EF8750252}" type="sibTrans" cxnId="{070B8B62-3C26-444C-809F-F81D6D2FD800}">
      <dgm:prSet/>
      <dgm:spPr/>
      <dgm:t>
        <a:bodyPr/>
        <a:lstStyle/>
        <a:p>
          <a:pPr latinLnBrk="1"/>
          <a:endParaRPr lang="ko-KR" altLang="en-US"/>
        </a:p>
      </dgm:t>
    </dgm:pt>
    <dgm:pt modelId="{A391B365-46AD-4DF8-B2A5-8F2961294907}" type="pres">
      <dgm:prSet presAssocID="{056F3DC7-BD6E-4956-9A42-68EB1918EC62}" presName="Name0" presStyleCnt="0">
        <dgm:presLayoutVars>
          <dgm:chMax/>
          <dgm:chPref/>
          <dgm:dir val="rev"/>
          <dgm:animLvl val="lvl"/>
        </dgm:presLayoutVars>
      </dgm:prSet>
      <dgm:spPr/>
    </dgm:pt>
    <dgm:pt modelId="{352D31A2-1C64-4B5C-941D-6A95574B589B}" type="pres">
      <dgm:prSet presAssocID="{5B1D034B-14CD-439B-94C2-918733C39379}" presName="composite" presStyleCnt="0"/>
      <dgm:spPr/>
    </dgm:pt>
    <dgm:pt modelId="{DBABF3F1-219C-45CE-9822-C7E7E1252914}" type="pres">
      <dgm:prSet presAssocID="{5B1D034B-14CD-439B-94C2-918733C39379}" presName="Parent1" presStyleLbl="node1" presStyleIdx="0" presStyleCnt="8">
        <dgm:presLayoutVars>
          <dgm:chMax val="1"/>
          <dgm:chPref val="1"/>
          <dgm:bulletEnabled val="1"/>
        </dgm:presLayoutVars>
      </dgm:prSet>
      <dgm:spPr/>
    </dgm:pt>
    <dgm:pt modelId="{8B282942-0D28-4670-B98D-8FCC0CD25191}" type="pres">
      <dgm:prSet presAssocID="{5B1D034B-14CD-439B-94C2-918733C39379}" presName="Childtext1" presStyleLbl="revTx" presStyleIdx="0" presStyleCnt="4">
        <dgm:presLayoutVars>
          <dgm:chMax val="0"/>
          <dgm:chPref val="0"/>
          <dgm:bulletEnabled val="1"/>
        </dgm:presLayoutVars>
      </dgm:prSet>
      <dgm:spPr/>
    </dgm:pt>
    <dgm:pt modelId="{D5352DD8-27A2-4A12-8F8F-702F28F18AF9}" type="pres">
      <dgm:prSet presAssocID="{5B1D034B-14CD-439B-94C2-918733C39379}" presName="BalanceSpacing" presStyleCnt="0"/>
      <dgm:spPr/>
    </dgm:pt>
    <dgm:pt modelId="{EE993E95-4525-4EA3-BDB9-DC6CB02CC00E}" type="pres">
      <dgm:prSet presAssocID="{5B1D034B-14CD-439B-94C2-918733C39379}" presName="BalanceSpacing1" presStyleCnt="0"/>
      <dgm:spPr/>
    </dgm:pt>
    <dgm:pt modelId="{D9611296-4CFA-4A6A-B3F2-DCE71F2754DF}" type="pres">
      <dgm:prSet presAssocID="{40874CF0-D0C0-4144-ADAA-C358F2967B65}" presName="Accent1Text" presStyleLbl="node1" presStyleIdx="1" presStyleCnt="8"/>
      <dgm:spPr/>
    </dgm:pt>
    <dgm:pt modelId="{FC974087-08C2-49D4-88F9-6A3AEF589BD2}" type="pres">
      <dgm:prSet presAssocID="{40874CF0-D0C0-4144-ADAA-C358F2967B65}" presName="spaceBetweenRectangles" presStyleCnt="0"/>
      <dgm:spPr/>
    </dgm:pt>
    <dgm:pt modelId="{37CE3189-74E5-4FE1-A843-7578F0745F8D}" type="pres">
      <dgm:prSet presAssocID="{31EB5D19-C290-4C2A-9FC4-5C0B9278CCEC}" presName="composite" presStyleCnt="0"/>
      <dgm:spPr/>
    </dgm:pt>
    <dgm:pt modelId="{6FBB390A-1B10-484C-ACD2-C0AE2B772D0E}" type="pres">
      <dgm:prSet presAssocID="{31EB5D19-C290-4C2A-9FC4-5C0B9278CCEC}" presName="Parent1" presStyleLbl="node1" presStyleIdx="2" presStyleCnt="8">
        <dgm:presLayoutVars>
          <dgm:chMax val="1"/>
          <dgm:chPref val="1"/>
          <dgm:bulletEnabled val="1"/>
        </dgm:presLayoutVars>
      </dgm:prSet>
      <dgm:spPr/>
    </dgm:pt>
    <dgm:pt modelId="{3D59A12A-298C-4604-9AB5-1F7BB01FABBA}" type="pres">
      <dgm:prSet presAssocID="{31EB5D19-C290-4C2A-9FC4-5C0B9278CCEC}" presName="Childtext1" presStyleLbl="revTx" presStyleIdx="1" presStyleCnt="4">
        <dgm:presLayoutVars>
          <dgm:chMax val="0"/>
          <dgm:chPref val="0"/>
          <dgm:bulletEnabled val="1"/>
        </dgm:presLayoutVars>
      </dgm:prSet>
      <dgm:spPr/>
    </dgm:pt>
    <dgm:pt modelId="{4C7A2422-1393-4CB1-9BA1-7412573091F2}" type="pres">
      <dgm:prSet presAssocID="{31EB5D19-C290-4C2A-9FC4-5C0B9278CCEC}" presName="BalanceSpacing" presStyleCnt="0"/>
      <dgm:spPr/>
    </dgm:pt>
    <dgm:pt modelId="{A8DFB6AA-4AA6-4C75-8A0F-4A36ECE64A8C}" type="pres">
      <dgm:prSet presAssocID="{31EB5D19-C290-4C2A-9FC4-5C0B9278CCEC}" presName="BalanceSpacing1" presStyleCnt="0"/>
      <dgm:spPr/>
    </dgm:pt>
    <dgm:pt modelId="{D48DBC9D-8A6F-4056-9047-335502A20025}" type="pres">
      <dgm:prSet presAssocID="{09C1D7C0-5EC0-48D2-BE17-4E6EFB73463E}" presName="Accent1Text" presStyleLbl="node1" presStyleIdx="3" presStyleCnt="8"/>
      <dgm:spPr/>
    </dgm:pt>
    <dgm:pt modelId="{F3B90142-42F8-4A62-98F7-557FE630702D}" type="pres">
      <dgm:prSet presAssocID="{09C1D7C0-5EC0-48D2-BE17-4E6EFB73463E}" presName="spaceBetweenRectangles" presStyleCnt="0"/>
      <dgm:spPr/>
    </dgm:pt>
    <dgm:pt modelId="{2861A5C4-676B-42B7-9978-71D6F7837D6E}" type="pres">
      <dgm:prSet presAssocID="{06095D49-C0F4-4A43-8413-D41DD5E27650}" presName="composite" presStyleCnt="0"/>
      <dgm:spPr/>
    </dgm:pt>
    <dgm:pt modelId="{812CBAA9-F446-41CE-99BD-3B0AF23D77CB}" type="pres">
      <dgm:prSet presAssocID="{06095D49-C0F4-4A43-8413-D41DD5E27650}" presName="Parent1" presStyleLbl="node1" presStyleIdx="4" presStyleCnt="8">
        <dgm:presLayoutVars>
          <dgm:chMax val="1"/>
          <dgm:chPref val="1"/>
          <dgm:bulletEnabled val="1"/>
        </dgm:presLayoutVars>
      </dgm:prSet>
      <dgm:spPr/>
    </dgm:pt>
    <dgm:pt modelId="{505F06B4-4350-40BF-A8E0-B331A40EF9DD}" type="pres">
      <dgm:prSet presAssocID="{06095D49-C0F4-4A43-8413-D41DD5E27650}" presName="Childtext1" presStyleLbl="revTx" presStyleIdx="2" presStyleCnt="4">
        <dgm:presLayoutVars>
          <dgm:chMax val="0"/>
          <dgm:chPref val="0"/>
          <dgm:bulletEnabled val="1"/>
        </dgm:presLayoutVars>
      </dgm:prSet>
      <dgm:spPr/>
    </dgm:pt>
    <dgm:pt modelId="{C87A0F42-661B-48B3-A352-5D08E47C34DC}" type="pres">
      <dgm:prSet presAssocID="{06095D49-C0F4-4A43-8413-D41DD5E27650}" presName="BalanceSpacing" presStyleCnt="0"/>
      <dgm:spPr/>
    </dgm:pt>
    <dgm:pt modelId="{7EE71D1D-C484-4D23-9052-E43D4DFEA0E6}" type="pres">
      <dgm:prSet presAssocID="{06095D49-C0F4-4A43-8413-D41DD5E27650}" presName="BalanceSpacing1" presStyleCnt="0"/>
      <dgm:spPr/>
    </dgm:pt>
    <dgm:pt modelId="{92957B21-87C6-4327-843D-98AE10D4D5C3}" type="pres">
      <dgm:prSet presAssocID="{835C340D-DFAF-4BBD-A128-7F6EF8750252}" presName="Accent1Text" presStyleLbl="node1" presStyleIdx="5" presStyleCnt="8"/>
      <dgm:spPr/>
    </dgm:pt>
    <dgm:pt modelId="{63960B7D-9715-4E6C-9665-2FD9F0BD2B99}" type="pres">
      <dgm:prSet presAssocID="{835C340D-DFAF-4BBD-A128-7F6EF8750252}" presName="spaceBetweenRectangles" presStyleCnt="0"/>
      <dgm:spPr/>
    </dgm:pt>
    <dgm:pt modelId="{D5D85CDC-E209-4927-9AFF-4DF3493B751C}" type="pres">
      <dgm:prSet presAssocID="{E76B57F5-D118-48E9-9469-DF4A20D06FC2}" presName="composite" presStyleCnt="0"/>
      <dgm:spPr/>
    </dgm:pt>
    <dgm:pt modelId="{EE1D0CA6-EAB9-440A-8170-7EB3AE791574}" type="pres">
      <dgm:prSet presAssocID="{E76B57F5-D118-48E9-9469-DF4A20D06FC2}" presName="Parent1" presStyleLbl="node1" presStyleIdx="6" presStyleCnt="8">
        <dgm:presLayoutVars>
          <dgm:chMax val="1"/>
          <dgm:chPref val="1"/>
          <dgm:bulletEnabled val="1"/>
        </dgm:presLayoutVars>
      </dgm:prSet>
      <dgm:spPr/>
    </dgm:pt>
    <dgm:pt modelId="{89DFB3E8-8D66-4119-974E-CAAC11BBFD19}" type="pres">
      <dgm:prSet presAssocID="{E76B57F5-D118-48E9-9469-DF4A20D06FC2}" presName="Childtext1" presStyleLbl="revTx" presStyleIdx="3" presStyleCnt="4">
        <dgm:presLayoutVars>
          <dgm:chMax val="0"/>
          <dgm:chPref val="0"/>
          <dgm:bulletEnabled val="1"/>
        </dgm:presLayoutVars>
      </dgm:prSet>
      <dgm:spPr/>
    </dgm:pt>
    <dgm:pt modelId="{22680305-BD41-4FFD-925B-DB0C11A14727}" type="pres">
      <dgm:prSet presAssocID="{E76B57F5-D118-48E9-9469-DF4A20D06FC2}" presName="BalanceSpacing" presStyleCnt="0"/>
      <dgm:spPr/>
    </dgm:pt>
    <dgm:pt modelId="{8F5EB189-76FF-476B-A6E6-4DCC641E1D13}" type="pres">
      <dgm:prSet presAssocID="{E76B57F5-D118-48E9-9469-DF4A20D06FC2}" presName="BalanceSpacing1" presStyleCnt="0"/>
      <dgm:spPr/>
    </dgm:pt>
    <dgm:pt modelId="{099AFFC7-679B-4F62-9966-682693E51CBB}" type="pres">
      <dgm:prSet presAssocID="{15E52214-3D54-41F6-8891-AC4342659D79}" presName="Accent1Text" presStyleLbl="node1" presStyleIdx="7" presStyleCnt="8"/>
      <dgm:spPr/>
    </dgm:pt>
  </dgm:ptLst>
  <dgm:cxnLst>
    <dgm:cxn modelId="{7E44B616-E394-4F02-A60C-1E8859B60AE1}" type="presOf" srcId="{15E52214-3D54-41F6-8891-AC4342659D79}" destId="{099AFFC7-679B-4F62-9966-682693E51CBB}" srcOrd="0" destOrd="0" presId="urn:microsoft.com/office/officeart/2008/layout/AlternatingHexagons"/>
    <dgm:cxn modelId="{6B6DE737-5D09-426F-A5E7-5767F207D6AC}" type="presOf" srcId="{31EB5D19-C290-4C2A-9FC4-5C0B9278CCEC}" destId="{6FBB390A-1B10-484C-ACD2-C0AE2B772D0E}" srcOrd="0" destOrd="0" presId="urn:microsoft.com/office/officeart/2008/layout/AlternatingHexagons"/>
    <dgm:cxn modelId="{42B5443B-5242-4C16-BBA4-1B248D0E4992}" srcId="{056F3DC7-BD6E-4956-9A42-68EB1918EC62}" destId="{31EB5D19-C290-4C2A-9FC4-5C0B9278CCEC}" srcOrd="1" destOrd="0" parTransId="{EDE7F008-2AB8-46B6-BDA3-1AB9132D0901}" sibTransId="{09C1D7C0-5EC0-48D2-BE17-4E6EFB73463E}"/>
    <dgm:cxn modelId="{070B8B62-3C26-444C-809F-F81D6D2FD800}" srcId="{056F3DC7-BD6E-4956-9A42-68EB1918EC62}" destId="{06095D49-C0F4-4A43-8413-D41DD5E27650}" srcOrd="2" destOrd="0" parTransId="{BF21D286-0099-43A5-BCF0-141472C24D19}" sibTransId="{835C340D-DFAF-4BBD-A128-7F6EF8750252}"/>
    <dgm:cxn modelId="{186E7049-F5C5-41EC-81E1-1F06772F387C}" type="presOf" srcId="{056F3DC7-BD6E-4956-9A42-68EB1918EC62}" destId="{A391B365-46AD-4DF8-B2A5-8F2961294907}" srcOrd="0" destOrd="0" presId="urn:microsoft.com/office/officeart/2008/layout/AlternatingHexagons"/>
    <dgm:cxn modelId="{262FF76D-65FF-426D-857D-5B25DC44E9C0}" type="presOf" srcId="{06095D49-C0F4-4A43-8413-D41DD5E27650}" destId="{812CBAA9-F446-41CE-99BD-3B0AF23D77CB}" srcOrd="0" destOrd="0" presId="urn:microsoft.com/office/officeart/2008/layout/AlternatingHexagons"/>
    <dgm:cxn modelId="{18FED65A-31F5-4D63-B8C6-68E5BE0FE1DB}" srcId="{056F3DC7-BD6E-4956-9A42-68EB1918EC62}" destId="{5B1D034B-14CD-439B-94C2-918733C39379}" srcOrd="0" destOrd="0" parTransId="{C4169A9D-EA45-47B7-882D-1C1F9D6ACFC1}" sibTransId="{40874CF0-D0C0-4144-ADAA-C358F2967B65}"/>
    <dgm:cxn modelId="{19F5149C-6BA6-44C0-A5F7-63F2271BD47E}" type="presOf" srcId="{E76B57F5-D118-48E9-9469-DF4A20D06FC2}" destId="{EE1D0CA6-EAB9-440A-8170-7EB3AE791574}" srcOrd="0" destOrd="0" presId="urn:microsoft.com/office/officeart/2008/layout/AlternatingHexagons"/>
    <dgm:cxn modelId="{D01C55A0-4C24-45EF-8C80-AA130179DF27}" type="presOf" srcId="{09C1D7C0-5EC0-48D2-BE17-4E6EFB73463E}" destId="{D48DBC9D-8A6F-4056-9047-335502A20025}" srcOrd="0" destOrd="0" presId="urn:microsoft.com/office/officeart/2008/layout/AlternatingHexagons"/>
    <dgm:cxn modelId="{A16F4AA3-BF87-4FC9-83AA-538371AF62E5}" type="presOf" srcId="{5B1D034B-14CD-439B-94C2-918733C39379}" destId="{DBABF3F1-219C-45CE-9822-C7E7E1252914}" srcOrd="0" destOrd="0" presId="urn:microsoft.com/office/officeart/2008/layout/AlternatingHexagons"/>
    <dgm:cxn modelId="{673541C1-9655-45AE-837B-F2C7E3C45880}" srcId="{056F3DC7-BD6E-4956-9A42-68EB1918EC62}" destId="{E76B57F5-D118-48E9-9469-DF4A20D06FC2}" srcOrd="3" destOrd="0" parTransId="{75FE0E78-3FDF-443D-91FF-D8613C8D1319}" sibTransId="{15E52214-3D54-41F6-8891-AC4342659D79}"/>
    <dgm:cxn modelId="{B05AE8C4-9AEE-448C-8BD2-9A76D3C797FD}" type="presOf" srcId="{40874CF0-D0C0-4144-ADAA-C358F2967B65}" destId="{D9611296-4CFA-4A6A-B3F2-DCE71F2754DF}" srcOrd="0" destOrd="0" presId="urn:microsoft.com/office/officeart/2008/layout/AlternatingHexagons"/>
    <dgm:cxn modelId="{EB62D9DD-B6A2-4539-855E-550D350E4E4C}" type="presOf" srcId="{835C340D-DFAF-4BBD-A128-7F6EF8750252}" destId="{92957B21-87C6-4327-843D-98AE10D4D5C3}" srcOrd="0" destOrd="0" presId="urn:microsoft.com/office/officeart/2008/layout/AlternatingHexagons"/>
    <dgm:cxn modelId="{E575EA6B-97BE-433A-A9E0-0EF39BF10F76}" type="presParOf" srcId="{A391B365-46AD-4DF8-B2A5-8F2961294907}" destId="{352D31A2-1C64-4B5C-941D-6A95574B589B}" srcOrd="0" destOrd="0" presId="urn:microsoft.com/office/officeart/2008/layout/AlternatingHexagons"/>
    <dgm:cxn modelId="{BD2E2A5E-B269-46ED-B62D-C587FE1B9118}" type="presParOf" srcId="{352D31A2-1C64-4B5C-941D-6A95574B589B}" destId="{DBABF3F1-219C-45CE-9822-C7E7E1252914}" srcOrd="0" destOrd="0" presId="urn:microsoft.com/office/officeart/2008/layout/AlternatingHexagons"/>
    <dgm:cxn modelId="{DC30079E-676A-436C-961A-D6020D74D912}" type="presParOf" srcId="{352D31A2-1C64-4B5C-941D-6A95574B589B}" destId="{8B282942-0D28-4670-B98D-8FCC0CD25191}" srcOrd="1" destOrd="0" presId="urn:microsoft.com/office/officeart/2008/layout/AlternatingHexagons"/>
    <dgm:cxn modelId="{A8C9CE76-DD28-4CDF-8C21-A7E9678CC141}" type="presParOf" srcId="{352D31A2-1C64-4B5C-941D-6A95574B589B}" destId="{D5352DD8-27A2-4A12-8F8F-702F28F18AF9}" srcOrd="2" destOrd="0" presId="urn:microsoft.com/office/officeart/2008/layout/AlternatingHexagons"/>
    <dgm:cxn modelId="{6756745B-5A36-4050-87B7-A9089E287C1D}" type="presParOf" srcId="{352D31A2-1C64-4B5C-941D-6A95574B589B}" destId="{EE993E95-4525-4EA3-BDB9-DC6CB02CC00E}" srcOrd="3" destOrd="0" presId="urn:microsoft.com/office/officeart/2008/layout/AlternatingHexagons"/>
    <dgm:cxn modelId="{70492F86-BF35-4916-A42F-7FFCE9108885}" type="presParOf" srcId="{352D31A2-1C64-4B5C-941D-6A95574B589B}" destId="{D9611296-4CFA-4A6A-B3F2-DCE71F2754DF}" srcOrd="4" destOrd="0" presId="urn:microsoft.com/office/officeart/2008/layout/AlternatingHexagons"/>
    <dgm:cxn modelId="{526BA121-C89C-4394-A987-CB122569BBCB}" type="presParOf" srcId="{A391B365-46AD-4DF8-B2A5-8F2961294907}" destId="{FC974087-08C2-49D4-88F9-6A3AEF589BD2}" srcOrd="1" destOrd="0" presId="urn:microsoft.com/office/officeart/2008/layout/AlternatingHexagons"/>
    <dgm:cxn modelId="{12BA4F15-9F68-436A-88B1-A66803D45E70}" type="presParOf" srcId="{A391B365-46AD-4DF8-B2A5-8F2961294907}" destId="{37CE3189-74E5-4FE1-A843-7578F0745F8D}" srcOrd="2" destOrd="0" presId="urn:microsoft.com/office/officeart/2008/layout/AlternatingHexagons"/>
    <dgm:cxn modelId="{C2B35245-159E-4279-AF18-89F3F3F9AE2A}" type="presParOf" srcId="{37CE3189-74E5-4FE1-A843-7578F0745F8D}" destId="{6FBB390A-1B10-484C-ACD2-C0AE2B772D0E}" srcOrd="0" destOrd="0" presId="urn:microsoft.com/office/officeart/2008/layout/AlternatingHexagons"/>
    <dgm:cxn modelId="{31D6967D-8942-4834-ACA0-FCF9C829A7B1}" type="presParOf" srcId="{37CE3189-74E5-4FE1-A843-7578F0745F8D}" destId="{3D59A12A-298C-4604-9AB5-1F7BB01FABBA}" srcOrd="1" destOrd="0" presId="urn:microsoft.com/office/officeart/2008/layout/AlternatingHexagons"/>
    <dgm:cxn modelId="{2BECFF59-2973-461D-BAE5-DD1C2EA8EB6C}" type="presParOf" srcId="{37CE3189-74E5-4FE1-A843-7578F0745F8D}" destId="{4C7A2422-1393-4CB1-9BA1-7412573091F2}" srcOrd="2" destOrd="0" presId="urn:microsoft.com/office/officeart/2008/layout/AlternatingHexagons"/>
    <dgm:cxn modelId="{B0F6C94F-100F-4330-BB40-359CA85B48AD}" type="presParOf" srcId="{37CE3189-74E5-4FE1-A843-7578F0745F8D}" destId="{A8DFB6AA-4AA6-4C75-8A0F-4A36ECE64A8C}" srcOrd="3" destOrd="0" presId="urn:microsoft.com/office/officeart/2008/layout/AlternatingHexagons"/>
    <dgm:cxn modelId="{0AC36234-4926-47EA-A53B-83513DF739C1}" type="presParOf" srcId="{37CE3189-74E5-4FE1-A843-7578F0745F8D}" destId="{D48DBC9D-8A6F-4056-9047-335502A20025}" srcOrd="4" destOrd="0" presId="urn:microsoft.com/office/officeart/2008/layout/AlternatingHexagons"/>
    <dgm:cxn modelId="{445573E8-9245-4473-87C2-46CFBF3B89CB}" type="presParOf" srcId="{A391B365-46AD-4DF8-B2A5-8F2961294907}" destId="{F3B90142-42F8-4A62-98F7-557FE630702D}" srcOrd="3" destOrd="0" presId="urn:microsoft.com/office/officeart/2008/layout/AlternatingHexagons"/>
    <dgm:cxn modelId="{B4E1FFA9-AD2E-419A-9FD8-81FA9B350E04}" type="presParOf" srcId="{A391B365-46AD-4DF8-B2A5-8F2961294907}" destId="{2861A5C4-676B-42B7-9978-71D6F7837D6E}" srcOrd="4" destOrd="0" presId="urn:microsoft.com/office/officeart/2008/layout/AlternatingHexagons"/>
    <dgm:cxn modelId="{6D793138-986E-45F4-9075-9F617C136718}" type="presParOf" srcId="{2861A5C4-676B-42B7-9978-71D6F7837D6E}" destId="{812CBAA9-F446-41CE-99BD-3B0AF23D77CB}" srcOrd="0" destOrd="0" presId="urn:microsoft.com/office/officeart/2008/layout/AlternatingHexagons"/>
    <dgm:cxn modelId="{78FD9BEC-FF65-483B-912A-28EAE02A162C}" type="presParOf" srcId="{2861A5C4-676B-42B7-9978-71D6F7837D6E}" destId="{505F06B4-4350-40BF-A8E0-B331A40EF9DD}" srcOrd="1" destOrd="0" presId="urn:microsoft.com/office/officeart/2008/layout/AlternatingHexagons"/>
    <dgm:cxn modelId="{5EB4530A-E2D1-4C75-9B59-D8D0D878FEA2}" type="presParOf" srcId="{2861A5C4-676B-42B7-9978-71D6F7837D6E}" destId="{C87A0F42-661B-48B3-A352-5D08E47C34DC}" srcOrd="2" destOrd="0" presId="urn:microsoft.com/office/officeart/2008/layout/AlternatingHexagons"/>
    <dgm:cxn modelId="{9A39E4C5-FC6B-40ED-BB14-77889BD4D805}" type="presParOf" srcId="{2861A5C4-676B-42B7-9978-71D6F7837D6E}" destId="{7EE71D1D-C484-4D23-9052-E43D4DFEA0E6}" srcOrd="3" destOrd="0" presId="urn:microsoft.com/office/officeart/2008/layout/AlternatingHexagons"/>
    <dgm:cxn modelId="{E415F752-A303-43D0-8C2D-71918A64BF3C}" type="presParOf" srcId="{2861A5C4-676B-42B7-9978-71D6F7837D6E}" destId="{92957B21-87C6-4327-843D-98AE10D4D5C3}" srcOrd="4" destOrd="0" presId="urn:microsoft.com/office/officeart/2008/layout/AlternatingHexagons"/>
    <dgm:cxn modelId="{82BEE1E2-1352-4FB2-B33F-0168A8A476D7}" type="presParOf" srcId="{A391B365-46AD-4DF8-B2A5-8F2961294907}" destId="{63960B7D-9715-4E6C-9665-2FD9F0BD2B99}" srcOrd="5" destOrd="0" presId="urn:microsoft.com/office/officeart/2008/layout/AlternatingHexagons"/>
    <dgm:cxn modelId="{24E06ED9-1078-464C-BFFA-D77EAAFA1F1F}" type="presParOf" srcId="{A391B365-46AD-4DF8-B2A5-8F2961294907}" destId="{D5D85CDC-E209-4927-9AFF-4DF3493B751C}" srcOrd="6" destOrd="0" presId="urn:microsoft.com/office/officeart/2008/layout/AlternatingHexagons"/>
    <dgm:cxn modelId="{E0872AEC-5BDC-4D3B-A6D9-7F7E89A8D3FD}" type="presParOf" srcId="{D5D85CDC-E209-4927-9AFF-4DF3493B751C}" destId="{EE1D0CA6-EAB9-440A-8170-7EB3AE791574}" srcOrd="0" destOrd="0" presId="urn:microsoft.com/office/officeart/2008/layout/AlternatingHexagons"/>
    <dgm:cxn modelId="{5D72CB4E-33F7-42CD-8C90-F0E4ECD8C9EE}" type="presParOf" srcId="{D5D85CDC-E209-4927-9AFF-4DF3493B751C}" destId="{89DFB3E8-8D66-4119-974E-CAAC11BBFD19}" srcOrd="1" destOrd="0" presId="urn:microsoft.com/office/officeart/2008/layout/AlternatingHexagons"/>
    <dgm:cxn modelId="{432C705B-0ED1-48C6-ADFB-7AFDF02210F8}" type="presParOf" srcId="{D5D85CDC-E209-4927-9AFF-4DF3493B751C}" destId="{22680305-BD41-4FFD-925B-DB0C11A14727}" srcOrd="2" destOrd="0" presId="urn:microsoft.com/office/officeart/2008/layout/AlternatingHexagons"/>
    <dgm:cxn modelId="{5D1B72CE-21CC-44C8-B760-043ED9131A64}" type="presParOf" srcId="{D5D85CDC-E209-4927-9AFF-4DF3493B751C}" destId="{8F5EB189-76FF-476B-A6E6-4DCC641E1D13}" srcOrd="3" destOrd="0" presId="urn:microsoft.com/office/officeart/2008/layout/AlternatingHexagons"/>
    <dgm:cxn modelId="{859AA626-D872-463B-AB53-AD3A487168CB}" type="presParOf" srcId="{D5D85CDC-E209-4927-9AFF-4DF3493B751C}" destId="{099AFFC7-679B-4F62-9966-682693E51CBB}" srcOrd="4" destOrd="0" presId="urn:microsoft.com/office/officeart/2008/layout/AlternatingHexagons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A32B5683-D391-482A-8118-436FC741AAC5}" type="doc">
      <dgm:prSet loTypeId="urn:microsoft.com/office/officeart/2005/8/layout/target3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pPr latinLnBrk="1"/>
          <a:endParaRPr lang="ko-KR" altLang="en-US"/>
        </a:p>
      </dgm:t>
    </dgm:pt>
    <dgm:pt modelId="{EF6873B7-F4CF-407F-A488-072D20C66E2C}">
      <dgm:prSet/>
      <dgm:spPr/>
      <dgm:t>
        <a:bodyPr/>
        <a:lstStyle/>
        <a:p>
          <a:pPr latinLnBrk="1"/>
          <a:r>
            <a:rPr lang="ko-KR" b="1" baseline="0"/>
            <a:t>지나간 것을 좆아가지 말라</a:t>
          </a:r>
          <a:endParaRPr lang="ko-KR"/>
        </a:p>
      </dgm:t>
    </dgm:pt>
    <dgm:pt modelId="{0A2DCBB0-259B-4858-ACB9-D69EC27871DD}" type="parTrans" cxnId="{8E326CC7-B758-4D35-8CCE-F6C46F768A8A}">
      <dgm:prSet/>
      <dgm:spPr/>
      <dgm:t>
        <a:bodyPr/>
        <a:lstStyle/>
        <a:p>
          <a:pPr latinLnBrk="1"/>
          <a:endParaRPr lang="ko-KR" altLang="en-US"/>
        </a:p>
      </dgm:t>
    </dgm:pt>
    <dgm:pt modelId="{30007862-D0E7-4D60-9746-21C449F27135}" type="sibTrans" cxnId="{8E326CC7-B758-4D35-8CCE-F6C46F768A8A}">
      <dgm:prSet/>
      <dgm:spPr/>
      <dgm:t>
        <a:bodyPr/>
        <a:lstStyle/>
        <a:p>
          <a:pPr latinLnBrk="1"/>
          <a:endParaRPr lang="ko-KR" altLang="en-US"/>
        </a:p>
      </dgm:t>
    </dgm:pt>
    <dgm:pt modelId="{7F993FE1-22D9-45F6-AA10-DA4AFEBE20E3}">
      <dgm:prSet/>
      <dgm:spPr/>
      <dgm:t>
        <a:bodyPr/>
        <a:lstStyle/>
        <a:p>
          <a:pPr latinLnBrk="1"/>
          <a:r>
            <a:rPr lang="ko-KR" b="1" baseline="0"/>
            <a:t>오지 않은 것을 바라지 마라</a:t>
          </a:r>
          <a:endParaRPr lang="ko-KR"/>
        </a:p>
      </dgm:t>
    </dgm:pt>
    <dgm:pt modelId="{C283FB31-1456-422D-83A2-40D652971E76}" type="parTrans" cxnId="{F3949A93-A8A6-4AA4-8E77-CB311E4A946B}">
      <dgm:prSet/>
      <dgm:spPr/>
      <dgm:t>
        <a:bodyPr/>
        <a:lstStyle/>
        <a:p>
          <a:pPr latinLnBrk="1"/>
          <a:endParaRPr lang="ko-KR" altLang="en-US"/>
        </a:p>
      </dgm:t>
    </dgm:pt>
    <dgm:pt modelId="{EAB6D386-A72D-49AF-B5DC-648DD4B11CF1}" type="sibTrans" cxnId="{F3949A93-A8A6-4AA4-8E77-CB311E4A946B}">
      <dgm:prSet/>
      <dgm:spPr/>
      <dgm:t>
        <a:bodyPr/>
        <a:lstStyle/>
        <a:p>
          <a:pPr latinLnBrk="1"/>
          <a:endParaRPr lang="ko-KR" altLang="en-US"/>
        </a:p>
      </dgm:t>
    </dgm:pt>
    <dgm:pt modelId="{F2838CF3-F46E-4400-A7B5-9F78B5E57BB6}">
      <dgm:prSet/>
      <dgm:spPr/>
      <dgm:t>
        <a:bodyPr/>
        <a:lstStyle/>
        <a:p>
          <a:pPr latinLnBrk="1"/>
          <a:r>
            <a:rPr lang="ko-KR" b="1" baseline="0"/>
            <a:t>현재를 관찰해보면 순간 순간 변해가고 있다</a:t>
          </a:r>
          <a:r>
            <a:rPr lang="en-US" b="1" baseline="0"/>
            <a:t>.</a:t>
          </a:r>
          <a:endParaRPr lang="ko-KR"/>
        </a:p>
      </dgm:t>
    </dgm:pt>
    <dgm:pt modelId="{D775EF95-7B3B-4D89-A440-72E3CB6B3A08}" type="parTrans" cxnId="{259F3585-2860-4EE1-98F7-143842CC62EF}">
      <dgm:prSet/>
      <dgm:spPr/>
      <dgm:t>
        <a:bodyPr/>
        <a:lstStyle/>
        <a:p>
          <a:pPr latinLnBrk="1"/>
          <a:endParaRPr lang="ko-KR" altLang="en-US"/>
        </a:p>
      </dgm:t>
    </dgm:pt>
    <dgm:pt modelId="{445D985F-6F09-437A-89CC-B2697A668378}" type="sibTrans" cxnId="{259F3585-2860-4EE1-98F7-143842CC62EF}">
      <dgm:prSet/>
      <dgm:spPr/>
      <dgm:t>
        <a:bodyPr/>
        <a:lstStyle/>
        <a:p>
          <a:pPr latinLnBrk="1"/>
          <a:endParaRPr lang="ko-KR" altLang="en-US"/>
        </a:p>
      </dgm:t>
    </dgm:pt>
    <dgm:pt modelId="{D283CE22-156E-46F3-B134-235FF603965E}">
      <dgm:prSet/>
      <dgm:spPr/>
      <dgm:t>
        <a:bodyPr/>
        <a:lstStyle/>
        <a:p>
          <a:pPr latinLnBrk="1"/>
          <a:r>
            <a:rPr lang="en-US" b="1" baseline="0"/>
            <a:t>“</a:t>
          </a:r>
          <a:r>
            <a:rPr lang="ko-KR" b="1" baseline="0"/>
            <a:t>지금</a:t>
          </a:r>
          <a:r>
            <a:rPr lang="en-US" b="1" baseline="0"/>
            <a:t>-</a:t>
          </a:r>
          <a:r>
            <a:rPr lang="ko-KR" b="1" baseline="0"/>
            <a:t>여기＂를   살도록 노력하라</a:t>
          </a:r>
          <a:r>
            <a:rPr lang="en-US" b="1" baseline="0"/>
            <a:t>.</a:t>
          </a:r>
          <a:endParaRPr lang="ko-KR"/>
        </a:p>
      </dgm:t>
    </dgm:pt>
    <dgm:pt modelId="{499ABE28-011E-4009-9697-5A55849A6CFF}" type="parTrans" cxnId="{88142711-475B-4B2E-BAF4-30CCDA361E26}">
      <dgm:prSet/>
      <dgm:spPr/>
      <dgm:t>
        <a:bodyPr/>
        <a:lstStyle/>
        <a:p>
          <a:pPr latinLnBrk="1"/>
          <a:endParaRPr lang="ko-KR" altLang="en-US"/>
        </a:p>
      </dgm:t>
    </dgm:pt>
    <dgm:pt modelId="{40B188ED-E142-4B71-B56D-7493E182E6E1}" type="sibTrans" cxnId="{88142711-475B-4B2E-BAF4-30CCDA361E26}">
      <dgm:prSet/>
      <dgm:spPr/>
      <dgm:t>
        <a:bodyPr/>
        <a:lstStyle/>
        <a:p>
          <a:pPr latinLnBrk="1"/>
          <a:endParaRPr lang="ko-KR" altLang="en-US"/>
        </a:p>
      </dgm:t>
    </dgm:pt>
    <dgm:pt modelId="{5CE9AEC2-938E-4F94-A18F-7F404170A9D7}" type="pres">
      <dgm:prSet presAssocID="{A32B5683-D391-482A-8118-436FC741AAC5}" presName="Name0" presStyleCnt="0">
        <dgm:presLayoutVars>
          <dgm:chMax val="7"/>
          <dgm:dir/>
          <dgm:animLvl val="lvl"/>
          <dgm:resizeHandles val="exact"/>
        </dgm:presLayoutVars>
      </dgm:prSet>
      <dgm:spPr/>
    </dgm:pt>
    <dgm:pt modelId="{894FFD32-50EA-4E2D-9EBC-CBF5432A00D1}" type="pres">
      <dgm:prSet presAssocID="{D283CE22-156E-46F3-B134-235FF603965E}" presName="circle1" presStyleLbl="node1" presStyleIdx="0" presStyleCnt="4"/>
      <dgm:spPr/>
    </dgm:pt>
    <dgm:pt modelId="{40D800A6-703A-4BD8-AC2A-2E84F035FF0D}" type="pres">
      <dgm:prSet presAssocID="{D283CE22-156E-46F3-B134-235FF603965E}" presName="space" presStyleCnt="0"/>
      <dgm:spPr/>
    </dgm:pt>
    <dgm:pt modelId="{C997720E-4194-4147-8C83-50E118588015}" type="pres">
      <dgm:prSet presAssocID="{D283CE22-156E-46F3-B134-235FF603965E}" presName="rect1" presStyleLbl="alignAcc1" presStyleIdx="0" presStyleCnt="4"/>
      <dgm:spPr/>
    </dgm:pt>
    <dgm:pt modelId="{F12F8131-C970-401D-8E94-030CED0F6177}" type="pres">
      <dgm:prSet presAssocID="{EF6873B7-F4CF-407F-A488-072D20C66E2C}" presName="vertSpace2" presStyleLbl="node1" presStyleIdx="0" presStyleCnt="4"/>
      <dgm:spPr/>
    </dgm:pt>
    <dgm:pt modelId="{298F5D8E-A251-479F-BA2D-11FEEA60B56E}" type="pres">
      <dgm:prSet presAssocID="{EF6873B7-F4CF-407F-A488-072D20C66E2C}" presName="circle2" presStyleLbl="node1" presStyleIdx="1" presStyleCnt="4"/>
      <dgm:spPr/>
    </dgm:pt>
    <dgm:pt modelId="{7E1976BF-13D0-4A6A-9EBB-238C3254DFD1}" type="pres">
      <dgm:prSet presAssocID="{EF6873B7-F4CF-407F-A488-072D20C66E2C}" presName="rect2" presStyleLbl="alignAcc1" presStyleIdx="1" presStyleCnt="4"/>
      <dgm:spPr/>
    </dgm:pt>
    <dgm:pt modelId="{4EC99948-41BC-44FE-9BB9-AC301C3DCA94}" type="pres">
      <dgm:prSet presAssocID="{7F993FE1-22D9-45F6-AA10-DA4AFEBE20E3}" presName="vertSpace3" presStyleLbl="node1" presStyleIdx="1" presStyleCnt="4"/>
      <dgm:spPr/>
    </dgm:pt>
    <dgm:pt modelId="{996F05F7-D1A4-4E03-A667-DD0AF3DBE742}" type="pres">
      <dgm:prSet presAssocID="{7F993FE1-22D9-45F6-AA10-DA4AFEBE20E3}" presName="circle3" presStyleLbl="node1" presStyleIdx="2" presStyleCnt="4"/>
      <dgm:spPr/>
    </dgm:pt>
    <dgm:pt modelId="{57E630D0-A0E3-488F-A97D-3B7BC7D64EEA}" type="pres">
      <dgm:prSet presAssocID="{7F993FE1-22D9-45F6-AA10-DA4AFEBE20E3}" presName="rect3" presStyleLbl="alignAcc1" presStyleIdx="2" presStyleCnt="4"/>
      <dgm:spPr/>
    </dgm:pt>
    <dgm:pt modelId="{BF2019EA-7863-45E3-8DAE-D967866F80D2}" type="pres">
      <dgm:prSet presAssocID="{F2838CF3-F46E-4400-A7B5-9F78B5E57BB6}" presName="vertSpace4" presStyleLbl="node1" presStyleIdx="2" presStyleCnt="4"/>
      <dgm:spPr/>
    </dgm:pt>
    <dgm:pt modelId="{EC60D258-70E0-408F-8E51-C5C340A927AF}" type="pres">
      <dgm:prSet presAssocID="{F2838CF3-F46E-4400-A7B5-9F78B5E57BB6}" presName="circle4" presStyleLbl="node1" presStyleIdx="3" presStyleCnt="4"/>
      <dgm:spPr/>
    </dgm:pt>
    <dgm:pt modelId="{231E5214-90DD-4413-9BD7-3DFEC367E90C}" type="pres">
      <dgm:prSet presAssocID="{F2838CF3-F46E-4400-A7B5-9F78B5E57BB6}" presName="rect4" presStyleLbl="alignAcc1" presStyleIdx="3" presStyleCnt="4"/>
      <dgm:spPr/>
    </dgm:pt>
    <dgm:pt modelId="{E9FCA928-9A70-404F-BA73-B12CE758D1E0}" type="pres">
      <dgm:prSet presAssocID="{D283CE22-156E-46F3-B134-235FF603965E}" presName="rect1ParTxNoCh" presStyleLbl="alignAcc1" presStyleIdx="3" presStyleCnt="4">
        <dgm:presLayoutVars>
          <dgm:chMax val="1"/>
          <dgm:bulletEnabled val="1"/>
        </dgm:presLayoutVars>
      </dgm:prSet>
      <dgm:spPr/>
    </dgm:pt>
    <dgm:pt modelId="{850DC626-E1CB-49DA-BE6A-F85C6B801594}" type="pres">
      <dgm:prSet presAssocID="{EF6873B7-F4CF-407F-A488-072D20C66E2C}" presName="rect2ParTxNoCh" presStyleLbl="alignAcc1" presStyleIdx="3" presStyleCnt="4">
        <dgm:presLayoutVars>
          <dgm:chMax val="1"/>
          <dgm:bulletEnabled val="1"/>
        </dgm:presLayoutVars>
      </dgm:prSet>
      <dgm:spPr/>
    </dgm:pt>
    <dgm:pt modelId="{BC48C2AB-DC3B-4D87-933A-3ADEDF6EECF2}" type="pres">
      <dgm:prSet presAssocID="{7F993FE1-22D9-45F6-AA10-DA4AFEBE20E3}" presName="rect3ParTxNoCh" presStyleLbl="alignAcc1" presStyleIdx="3" presStyleCnt="4">
        <dgm:presLayoutVars>
          <dgm:chMax val="1"/>
          <dgm:bulletEnabled val="1"/>
        </dgm:presLayoutVars>
      </dgm:prSet>
      <dgm:spPr/>
    </dgm:pt>
    <dgm:pt modelId="{A9E99A5A-8270-44FF-B396-582989BBF9C9}" type="pres">
      <dgm:prSet presAssocID="{F2838CF3-F46E-4400-A7B5-9F78B5E57BB6}" presName="rect4ParTxNoCh" presStyleLbl="alignAcc1" presStyleIdx="3" presStyleCnt="4">
        <dgm:presLayoutVars>
          <dgm:chMax val="1"/>
          <dgm:bulletEnabled val="1"/>
        </dgm:presLayoutVars>
      </dgm:prSet>
      <dgm:spPr/>
    </dgm:pt>
  </dgm:ptLst>
  <dgm:cxnLst>
    <dgm:cxn modelId="{88142711-475B-4B2E-BAF4-30CCDA361E26}" srcId="{A32B5683-D391-482A-8118-436FC741AAC5}" destId="{D283CE22-156E-46F3-B134-235FF603965E}" srcOrd="0" destOrd="0" parTransId="{499ABE28-011E-4009-9697-5A55849A6CFF}" sibTransId="{40B188ED-E142-4B71-B56D-7493E182E6E1}"/>
    <dgm:cxn modelId="{CC658E42-68CC-4656-A678-19CE2322B02F}" type="presOf" srcId="{EF6873B7-F4CF-407F-A488-072D20C66E2C}" destId="{7E1976BF-13D0-4A6A-9EBB-238C3254DFD1}" srcOrd="0" destOrd="0" presId="urn:microsoft.com/office/officeart/2005/8/layout/target3"/>
    <dgm:cxn modelId="{C6DC274A-32CF-428A-920C-26F15DFF173E}" type="presOf" srcId="{F2838CF3-F46E-4400-A7B5-9F78B5E57BB6}" destId="{A9E99A5A-8270-44FF-B396-582989BBF9C9}" srcOrd="1" destOrd="0" presId="urn:microsoft.com/office/officeart/2005/8/layout/target3"/>
    <dgm:cxn modelId="{259F3585-2860-4EE1-98F7-143842CC62EF}" srcId="{A32B5683-D391-482A-8118-436FC741AAC5}" destId="{F2838CF3-F46E-4400-A7B5-9F78B5E57BB6}" srcOrd="3" destOrd="0" parTransId="{D775EF95-7B3B-4D89-A440-72E3CB6B3A08}" sibTransId="{445D985F-6F09-437A-89CC-B2697A668378}"/>
    <dgm:cxn modelId="{EDD10290-72C5-4D8B-AF8D-787FCD4018B5}" type="presOf" srcId="{7F993FE1-22D9-45F6-AA10-DA4AFEBE20E3}" destId="{BC48C2AB-DC3B-4D87-933A-3ADEDF6EECF2}" srcOrd="1" destOrd="0" presId="urn:microsoft.com/office/officeart/2005/8/layout/target3"/>
    <dgm:cxn modelId="{A8232392-D40F-4077-9819-5BD1DDAE94E0}" type="presOf" srcId="{D283CE22-156E-46F3-B134-235FF603965E}" destId="{E9FCA928-9A70-404F-BA73-B12CE758D1E0}" srcOrd="1" destOrd="0" presId="urn:microsoft.com/office/officeart/2005/8/layout/target3"/>
    <dgm:cxn modelId="{F3949A93-A8A6-4AA4-8E77-CB311E4A946B}" srcId="{A32B5683-D391-482A-8118-436FC741AAC5}" destId="{7F993FE1-22D9-45F6-AA10-DA4AFEBE20E3}" srcOrd="2" destOrd="0" parTransId="{C283FB31-1456-422D-83A2-40D652971E76}" sibTransId="{EAB6D386-A72D-49AF-B5DC-648DD4B11CF1}"/>
    <dgm:cxn modelId="{A042B89B-261E-49D2-91E2-203FE2480384}" type="presOf" srcId="{F2838CF3-F46E-4400-A7B5-9F78B5E57BB6}" destId="{231E5214-90DD-4413-9BD7-3DFEC367E90C}" srcOrd="0" destOrd="0" presId="urn:microsoft.com/office/officeart/2005/8/layout/target3"/>
    <dgm:cxn modelId="{D558F6A5-CB7C-4C5B-A901-0BE8D75BF943}" type="presOf" srcId="{D283CE22-156E-46F3-B134-235FF603965E}" destId="{C997720E-4194-4147-8C83-50E118588015}" srcOrd="0" destOrd="0" presId="urn:microsoft.com/office/officeart/2005/8/layout/target3"/>
    <dgm:cxn modelId="{8857FBBA-01AC-4E7E-A443-03F8FF3D416A}" type="presOf" srcId="{7F993FE1-22D9-45F6-AA10-DA4AFEBE20E3}" destId="{57E630D0-A0E3-488F-A97D-3B7BC7D64EEA}" srcOrd="0" destOrd="0" presId="urn:microsoft.com/office/officeart/2005/8/layout/target3"/>
    <dgm:cxn modelId="{8E326CC7-B758-4D35-8CCE-F6C46F768A8A}" srcId="{A32B5683-D391-482A-8118-436FC741AAC5}" destId="{EF6873B7-F4CF-407F-A488-072D20C66E2C}" srcOrd="1" destOrd="0" parTransId="{0A2DCBB0-259B-4858-ACB9-D69EC27871DD}" sibTransId="{30007862-D0E7-4D60-9746-21C449F27135}"/>
    <dgm:cxn modelId="{58718CD4-A6EC-4F38-AB9B-92E48698888C}" type="presOf" srcId="{A32B5683-D391-482A-8118-436FC741AAC5}" destId="{5CE9AEC2-938E-4F94-A18F-7F404170A9D7}" srcOrd="0" destOrd="0" presId="urn:microsoft.com/office/officeart/2005/8/layout/target3"/>
    <dgm:cxn modelId="{8CFDF6E6-1D86-4B5B-810F-6E6BEE88C02B}" type="presOf" srcId="{EF6873B7-F4CF-407F-A488-072D20C66E2C}" destId="{850DC626-E1CB-49DA-BE6A-F85C6B801594}" srcOrd="1" destOrd="0" presId="urn:microsoft.com/office/officeart/2005/8/layout/target3"/>
    <dgm:cxn modelId="{2BDACC4F-2B8D-4C62-A729-7E0C4C2106BE}" type="presParOf" srcId="{5CE9AEC2-938E-4F94-A18F-7F404170A9D7}" destId="{894FFD32-50EA-4E2D-9EBC-CBF5432A00D1}" srcOrd="0" destOrd="0" presId="urn:microsoft.com/office/officeart/2005/8/layout/target3"/>
    <dgm:cxn modelId="{46239B8F-FF4B-4BC4-A331-0929AC64FC54}" type="presParOf" srcId="{5CE9AEC2-938E-4F94-A18F-7F404170A9D7}" destId="{40D800A6-703A-4BD8-AC2A-2E84F035FF0D}" srcOrd="1" destOrd="0" presId="urn:microsoft.com/office/officeart/2005/8/layout/target3"/>
    <dgm:cxn modelId="{F8F334A2-BC27-4E13-A88A-901519344A49}" type="presParOf" srcId="{5CE9AEC2-938E-4F94-A18F-7F404170A9D7}" destId="{C997720E-4194-4147-8C83-50E118588015}" srcOrd="2" destOrd="0" presId="urn:microsoft.com/office/officeart/2005/8/layout/target3"/>
    <dgm:cxn modelId="{219F9F92-7D52-4024-B41E-85E5D6A5D14D}" type="presParOf" srcId="{5CE9AEC2-938E-4F94-A18F-7F404170A9D7}" destId="{F12F8131-C970-401D-8E94-030CED0F6177}" srcOrd="3" destOrd="0" presId="urn:microsoft.com/office/officeart/2005/8/layout/target3"/>
    <dgm:cxn modelId="{E45DFC32-75C1-4578-9576-B632C42B6A22}" type="presParOf" srcId="{5CE9AEC2-938E-4F94-A18F-7F404170A9D7}" destId="{298F5D8E-A251-479F-BA2D-11FEEA60B56E}" srcOrd="4" destOrd="0" presId="urn:microsoft.com/office/officeart/2005/8/layout/target3"/>
    <dgm:cxn modelId="{075A62E5-91FC-47F6-AFF3-4F134E662ABF}" type="presParOf" srcId="{5CE9AEC2-938E-4F94-A18F-7F404170A9D7}" destId="{7E1976BF-13D0-4A6A-9EBB-238C3254DFD1}" srcOrd="5" destOrd="0" presId="urn:microsoft.com/office/officeart/2005/8/layout/target3"/>
    <dgm:cxn modelId="{CB21B383-95A3-4CB2-9033-065D8F1B8EFA}" type="presParOf" srcId="{5CE9AEC2-938E-4F94-A18F-7F404170A9D7}" destId="{4EC99948-41BC-44FE-9BB9-AC301C3DCA94}" srcOrd="6" destOrd="0" presId="urn:microsoft.com/office/officeart/2005/8/layout/target3"/>
    <dgm:cxn modelId="{27DD5214-FF6E-4433-8F13-A73DD9E27CE8}" type="presParOf" srcId="{5CE9AEC2-938E-4F94-A18F-7F404170A9D7}" destId="{996F05F7-D1A4-4E03-A667-DD0AF3DBE742}" srcOrd="7" destOrd="0" presId="urn:microsoft.com/office/officeart/2005/8/layout/target3"/>
    <dgm:cxn modelId="{AA2A1032-1DCB-4474-A50C-DE5883691751}" type="presParOf" srcId="{5CE9AEC2-938E-4F94-A18F-7F404170A9D7}" destId="{57E630D0-A0E3-488F-A97D-3B7BC7D64EEA}" srcOrd="8" destOrd="0" presId="urn:microsoft.com/office/officeart/2005/8/layout/target3"/>
    <dgm:cxn modelId="{DF9A3530-BA61-43A9-B520-A69E813EEA30}" type="presParOf" srcId="{5CE9AEC2-938E-4F94-A18F-7F404170A9D7}" destId="{BF2019EA-7863-45E3-8DAE-D967866F80D2}" srcOrd="9" destOrd="0" presId="urn:microsoft.com/office/officeart/2005/8/layout/target3"/>
    <dgm:cxn modelId="{1EE8359C-02FD-4847-81B7-DA087A8BCD98}" type="presParOf" srcId="{5CE9AEC2-938E-4F94-A18F-7F404170A9D7}" destId="{EC60D258-70E0-408F-8E51-C5C340A927AF}" srcOrd="10" destOrd="0" presId="urn:microsoft.com/office/officeart/2005/8/layout/target3"/>
    <dgm:cxn modelId="{5EE5467A-D1E5-4095-BD17-309B1E946655}" type="presParOf" srcId="{5CE9AEC2-938E-4F94-A18F-7F404170A9D7}" destId="{231E5214-90DD-4413-9BD7-3DFEC367E90C}" srcOrd="11" destOrd="0" presId="urn:microsoft.com/office/officeart/2005/8/layout/target3"/>
    <dgm:cxn modelId="{5E54412D-4CC4-4DA5-9C03-A68EEB541B1C}" type="presParOf" srcId="{5CE9AEC2-938E-4F94-A18F-7F404170A9D7}" destId="{E9FCA928-9A70-404F-BA73-B12CE758D1E0}" srcOrd="12" destOrd="0" presId="urn:microsoft.com/office/officeart/2005/8/layout/target3"/>
    <dgm:cxn modelId="{F79EE1CD-DE9B-424E-80CF-08C7723F05D7}" type="presParOf" srcId="{5CE9AEC2-938E-4F94-A18F-7F404170A9D7}" destId="{850DC626-E1CB-49DA-BE6A-F85C6B801594}" srcOrd="13" destOrd="0" presId="urn:microsoft.com/office/officeart/2005/8/layout/target3"/>
    <dgm:cxn modelId="{0D6D6D09-EA73-4794-981B-86C1461D2E0C}" type="presParOf" srcId="{5CE9AEC2-938E-4F94-A18F-7F404170A9D7}" destId="{BC48C2AB-DC3B-4D87-933A-3ADEDF6EECF2}" srcOrd="14" destOrd="0" presId="urn:microsoft.com/office/officeart/2005/8/layout/target3"/>
    <dgm:cxn modelId="{E1AEC531-5591-46AF-9C33-6EC804ADB389}" type="presParOf" srcId="{5CE9AEC2-938E-4F94-A18F-7F404170A9D7}" destId="{A9E99A5A-8270-44FF-B396-582989BBF9C9}" srcOrd="15" destOrd="0" presId="urn:microsoft.com/office/officeart/2005/8/layout/target3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DBABF3F1-219C-45CE-9822-C7E7E1252914}">
      <dsp:nvSpPr>
        <dsp:cNvPr id="0" name=""/>
        <dsp:cNvSpPr/>
      </dsp:nvSpPr>
      <dsp:spPr>
        <a:xfrm rot="5400000">
          <a:off x="4044678" y="66714"/>
          <a:ext cx="1009240" cy="878039"/>
        </a:xfrm>
        <a:prstGeom prst="hexagon">
          <a:avLst>
            <a:gd name="adj" fmla="val 25000"/>
            <a:gd name="vf" fmla="val 115470"/>
          </a:avLst>
        </a:prstGeom>
        <a:solidFill>
          <a:schemeClr val="accent4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marL="0" lvl="0" indent="0" algn="ctr" defTabSz="800100" latinLnBrk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ko-KR" altLang="en-US" sz="1800" kern="1200"/>
            <a:t>목표설정</a:t>
          </a:r>
        </a:p>
      </dsp:txBody>
      <dsp:txXfrm rot="-5400000">
        <a:off x="4247106" y="158387"/>
        <a:ext cx="604383" cy="694694"/>
      </dsp:txXfrm>
    </dsp:sp>
    <dsp:sp modelId="{8B282942-0D28-4670-B98D-8FCC0CD25191}">
      <dsp:nvSpPr>
        <dsp:cNvPr id="0" name=""/>
        <dsp:cNvSpPr/>
      </dsp:nvSpPr>
      <dsp:spPr>
        <a:xfrm>
          <a:off x="2983966" y="202962"/>
          <a:ext cx="1089979" cy="605544"/>
        </a:xfrm>
        <a:prstGeom prst="rect">
          <a:avLst/>
        </a:prstGeom>
        <a:noFill/>
        <a:ln w="6350" cap="flat" cmpd="sng" algn="in">
          <a:solidFill>
            <a:schemeClr val="dk1">
              <a:alpha val="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9611296-4CFA-4A6A-B3F2-DCE71F2754DF}">
      <dsp:nvSpPr>
        <dsp:cNvPr id="0" name=""/>
        <dsp:cNvSpPr/>
      </dsp:nvSpPr>
      <dsp:spPr>
        <a:xfrm rot="5400000">
          <a:off x="4992961" y="66714"/>
          <a:ext cx="1009240" cy="878039"/>
        </a:xfrm>
        <a:prstGeom prst="hexagon">
          <a:avLst>
            <a:gd name="adj" fmla="val 25000"/>
            <a:gd name="vf" fmla="val 115470"/>
          </a:avLst>
        </a:prstGeom>
        <a:solidFill>
          <a:schemeClr val="accent4">
            <a:hueOff val="-1289927"/>
            <a:satOff val="1860"/>
            <a:lumOff val="3642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1600200" latinLnBrk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ko-KR" altLang="en-US" sz="3600" kern="1200"/>
        </a:p>
      </dsp:txBody>
      <dsp:txXfrm rot="-5400000">
        <a:off x="5195389" y="158387"/>
        <a:ext cx="604383" cy="694694"/>
      </dsp:txXfrm>
    </dsp:sp>
    <dsp:sp modelId="{6FBB390A-1B10-484C-ACD2-C0AE2B772D0E}">
      <dsp:nvSpPr>
        <dsp:cNvPr id="0" name=""/>
        <dsp:cNvSpPr/>
      </dsp:nvSpPr>
      <dsp:spPr>
        <a:xfrm rot="5400000">
          <a:off x="4520636" y="923358"/>
          <a:ext cx="1009240" cy="878039"/>
        </a:xfrm>
        <a:prstGeom prst="hexagon">
          <a:avLst>
            <a:gd name="adj" fmla="val 25000"/>
            <a:gd name="vf" fmla="val 115470"/>
          </a:avLst>
        </a:prstGeom>
        <a:solidFill>
          <a:schemeClr val="accent4">
            <a:hueOff val="-2579855"/>
            <a:satOff val="3720"/>
            <a:lumOff val="7283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marL="0" lvl="0" indent="0" algn="ctr" defTabSz="800100" latinLnBrk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ko-KR" altLang="en-US" sz="1800" kern="1200"/>
            <a:t>자료수집</a:t>
          </a:r>
        </a:p>
      </dsp:txBody>
      <dsp:txXfrm rot="-5400000">
        <a:off x="4723064" y="1015031"/>
        <a:ext cx="604383" cy="694694"/>
      </dsp:txXfrm>
    </dsp:sp>
    <dsp:sp modelId="{3D59A12A-298C-4604-9AB5-1F7BB01FABBA}">
      <dsp:nvSpPr>
        <dsp:cNvPr id="0" name=""/>
        <dsp:cNvSpPr/>
      </dsp:nvSpPr>
      <dsp:spPr>
        <a:xfrm>
          <a:off x="5490920" y="1059606"/>
          <a:ext cx="1126312" cy="605544"/>
        </a:xfrm>
        <a:prstGeom prst="rect">
          <a:avLst/>
        </a:prstGeom>
        <a:noFill/>
        <a:ln w="6350" cap="flat" cmpd="sng" algn="in">
          <a:solidFill>
            <a:schemeClr val="dk1">
              <a:alpha val="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48DBC9D-8A6F-4056-9047-335502A20025}">
      <dsp:nvSpPr>
        <dsp:cNvPr id="0" name=""/>
        <dsp:cNvSpPr/>
      </dsp:nvSpPr>
      <dsp:spPr>
        <a:xfrm rot="5400000">
          <a:off x="3572354" y="923358"/>
          <a:ext cx="1009240" cy="878039"/>
        </a:xfrm>
        <a:prstGeom prst="hexagon">
          <a:avLst>
            <a:gd name="adj" fmla="val 25000"/>
            <a:gd name="vf" fmla="val 115470"/>
          </a:avLst>
        </a:prstGeom>
        <a:solidFill>
          <a:schemeClr val="accent4">
            <a:hueOff val="-3869782"/>
            <a:satOff val="5580"/>
            <a:lumOff val="10925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1600200" latinLnBrk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ko-KR" altLang="en-US" sz="3600" kern="1200"/>
        </a:p>
      </dsp:txBody>
      <dsp:txXfrm rot="-5400000">
        <a:off x="3774782" y="1015031"/>
        <a:ext cx="604383" cy="694694"/>
      </dsp:txXfrm>
    </dsp:sp>
    <dsp:sp modelId="{812CBAA9-F446-41CE-99BD-3B0AF23D77CB}">
      <dsp:nvSpPr>
        <dsp:cNvPr id="0" name=""/>
        <dsp:cNvSpPr/>
      </dsp:nvSpPr>
      <dsp:spPr>
        <a:xfrm rot="5400000">
          <a:off x="4044678" y="1780002"/>
          <a:ext cx="1009240" cy="878039"/>
        </a:xfrm>
        <a:prstGeom prst="hexagon">
          <a:avLst>
            <a:gd name="adj" fmla="val 25000"/>
            <a:gd name="vf" fmla="val 115470"/>
          </a:avLst>
        </a:prstGeom>
        <a:solidFill>
          <a:schemeClr val="accent4">
            <a:hueOff val="-5159709"/>
            <a:satOff val="7440"/>
            <a:lumOff val="14566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marL="0" lvl="0" indent="0" algn="ctr" defTabSz="800100" latinLnBrk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ko-KR" altLang="en-US" sz="1800" kern="1200"/>
            <a:t>자료분석</a:t>
          </a:r>
        </a:p>
      </dsp:txBody>
      <dsp:txXfrm rot="-5400000">
        <a:off x="4247106" y="1871675"/>
        <a:ext cx="604383" cy="694694"/>
      </dsp:txXfrm>
    </dsp:sp>
    <dsp:sp modelId="{505F06B4-4350-40BF-A8E0-B331A40EF9DD}">
      <dsp:nvSpPr>
        <dsp:cNvPr id="0" name=""/>
        <dsp:cNvSpPr/>
      </dsp:nvSpPr>
      <dsp:spPr>
        <a:xfrm>
          <a:off x="2983966" y="1916249"/>
          <a:ext cx="1089979" cy="605544"/>
        </a:xfrm>
        <a:prstGeom prst="rect">
          <a:avLst/>
        </a:prstGeom>
        <a:noFill/>
        <a:ln w="6350" cap="flat" cmpd="sng" algn="in">
          <a:solidFill>
            <a:schemeClr val="dk1">
              <a:alpha val="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2957B21-87C6-4327-843D-98AE10D4D5C3}">
      <dsp:nvSpPr>
        <dsp:cNvPr id="0" name=""/>
        <dsp:cNvSpPr/>
      </dsp:nvSpPr>
      <dsp:spPr>
        <a:xfrm rot="5400000">
          <a:off x="4992961" y="1780002"/>
          <a:ext cx="1009240" cy="878039"/>
        </a:xfrm>
        <a:prstGeom prst="hexagon">
          <a:avLst>
            <a:gd name="adj" fmla="val 25000"/>
            <a:gd name="vf" fmla="val 115470"/>
          </a:avLst>
        </a:prstGeom>
        <a:solidFill>
          <a:schemeClr val="accent4">
            <a:hueOff val="-6449637"/>
            <a:satOff val="9300"/>
            <a:lumOff val="18208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1600200" latinLnBrk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ko-KR" altLang="en-US" sz="3600" kern="1200"/>
        </a:p>
      </dsp:txBody>
      <dsp:txXfrm rot="-5400000">
        <a:off x="5195389" y="1871675"/>
        <a:ext cx="604383" cy="694694"/>
      </dsp:txXfrm>
    </dsp:sp>
    <dsp:sp modelId="{EE1D0CA6-EAB9-440A-8170-7EB3AE791574}">
      <dsp:nvSpPr>
        <dsp:cNvPr id="0" name=""/>
        <dsp:cNvSpPr/>
      </dsp:nvSpPr>
      <dsp:spPr>
        <a:xfrm rot="5400000">
          <a:off x="4520636" y="2636645"/>
          <a:ext cx="1009240" cy="878039"/>
        </a:xfrm>
        <a:prstGeom prst="hexagon">
          <a:avLst>
            <a:gd name="adj" fmla="val 25000"/>
            <a:gd name="vf" fmla="val 115470"/>
          </a:avLst>
        </a:prstGeom>
        <a:solidFill>
          <a:schemeClr val="accent4">
            <a:hueOff val="-7739564"/>
            <a:satOff val="11160"/>
            <a:lumOff val="21849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marL="0" lvl="0" indent="0" algn="ctr" defTabSz="800100" latinLnBrk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ko-KR" altLang="en-US" sz="1800" kern="1200"/>
            <a:t>결과발표</a:t>
          </a:r>
        </a:p>
      </dsp:txBody>
      <dsp:txXfrm rot="-5400000">
        <a:off x="4723064" y="2728318"/>
        <a:ext cx="604383" cy="694694"/>
      </dsp:txXfrm>
    </dsp:sp>
    <dsp:sp modelId="{89DFB3E8-8D66-4119-974E-CAAC11BBFD19}">
      <dsp:nvSpPr>
        <dsp:cNvPr id="0" name=""/>
        <dsp:cNvSpPr/>
      </dsp:nvSpPr>
      <dsp:spPr>
        <a:xfrm>
          <a:off x="5490920" y="2772893"/>
          <a:ext cx="1126312" cy="605544"/>
        </a:xfrm>
        <a:prstGeom prst="rect">
          <a:avLst/>
        </a:prstGeom>
        <a:noFill/>
        <a:ln w="6350" cap="flat" cmpd="sng" algn="in">
          <a:solidFill>
            <a:schemeClr val="dk1">
              <a:alpha val="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99AFFC7-679B-4F62-9966-682693E51CBB}">
      <dsp:nvSpPr>
        <dsp:cNvPr id="0" name=""/>
        <dsp:cNvSpPr/>
      </dsp:nvSpPr>
      <dsp:spPr>
        <a:xfrm rot="5400000">
          <a:off x="3572354" y="2636645"/>
          <a:ext cx="1009240" cy="878039"/>
        </a:xfrm>
        <a:prstGeom prst="hexagon">
          <a:avLst>
            <a:gd name="adj" fmla="val 25000"/>
            <a:gd name="vf" fmla="val 115470"/>
          </a:avLst>
        </a:prstGeom>
        <a:solidFill>
          <a:schemeClr val="accent4">
            <a:hueOff val="-9029491"/>
            <a:satOff val="13020"/>
            <a:lumOff val="25491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1600200" latinLnBrk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ko-KR" altLang="en-US" sz="3600" kern="1200"/>
        </a:p>
      </dsp:txBody>
      <dsp:txXfrm rot="-5400000">
        <a:off x="3774782" y="2728318"/>
        <a:ext cx="604383" cy="694694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94FFD32-50EA-4E2D-9EBC-CBF5432A00D1}">
      <dsp:nvSpPr>
        <dsp:cNvPr id="0" name=""/>
        <dsp:cNvSpPr/>
      </dsp:nvSpPr>
      <dsp:spPr>
        <a:xfrm>
          <a:off x="0" y="0"/>
          <a:ext cx="2924628" cy="2924628"/>
        </a:xfrm>
        <a:prstGeom prst="pie">
          <a:avLst>
            <a:gd name="adj1" fmla="val 5400000"/>
            <a:gd name="adj2" fmla="val 1620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34925" cap="flat" cmpd="sng" algn="in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C997720E-4194-4147-8C83-50E118588015}">
      <dsp:nvSpPr>
        <dsp:cNvPr id="0" name=""/>
        <dsp:cNvSpPr/>
      </dsp:nvSpPr>
      <dsp:spPr>
        <a:xfrm>
          <a:off x="1462314" y="0"/>
          <a:ext cx="8138885" cy="2924628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34925" cap="flat" cmpd="sng" algn="in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2870" tIns="102870" rIns="102870" bIns="102870" numCol="1" spcCol="1270" anchor="ctr" anchorCtr="0">
          <a:noAutofit/>
        </a:bodyPr>
        <a:lstStyle/>
        <a:p>
          <a:pPr marL="0" lvl="0" indent="0" algn="ctr" defTabSz="1200150" latinLnBrk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700" b="1" kern="1200" baseline="0"/>
            <a:t>“</a:t>
          </a:r>
          <a:r>
            <a:rPr lang="ko-KR" sz="2700" b="1" kern="1200" baseline="0"/>
            <a:t>지금</a:t>
          </a:r>
          <a:r>
            <a:rPr lang="en-US" sz="2700" b="1" kern="1200" baseline="0"/>
            <a:t>-</a:t>
          </a:r>
          <a:r>
            <a:rPr lang="ko-KR" sz="2700" b="1" kern="1200" baseline="0"/>
            <a:t>여기＂를   살도록 노력하라</a:t>
          </a:r>
          <a:r>
            <a:rPr lang="en-US" sz="2700" b="1" kern="1200" baseline="0"/>
            <a:t>.</a:t>
          </a:r>
          <a:endParaRPr lang="ko-KR" sz="2700" kern="1200"/>
        </a:p>
      </dsp:txBody>
      <dsp:txXfrm>
        <a:off x="1462314" y="0"/>
        <a:ext cx="8138885" cy="621483"/>
      </dsp:txXfrm>
    </dsp:sp>
    <dsp:sp modelId="{298F5D8E-A251-479F-BA2D-11FEEA60B56E}">
      <dsp:nvSpPr>
        <dsp:cNvPr id="0" name=""/>
        <dsp:cNvSpPr/>
      </dsp:nvSpPr>
      <dsp:spPr>
        <a:xfrm>
          <a:off x="383857" y="621483"/>
          <a:ext cx="2156913" cy="2156913"/>
        </a:xfrm>
        <a:prstGeom prst="pie">
          <a:avLst>
            <a:gd name="adj1" fmla="val 5400000"/>
            <a:gd name="adj2" fmla="val 1620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34925" cap="flat" cmpd="sng" algn="in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E1976BF-13D0-4A6A-9EBB-238C3254DFD1}">
      <dsp:nvSpPr>
        <dsp:cNvPr id="0" name=""/>
        <dsp:cNvSpPr/>
      </dsp:nvSpPr>
      <dsp:spPr>
        <a:xfrm>
          <a:off x="1462314" y="621483"/>
          <a:ext cx="8138885" cy="2156913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34925" cap="flat" cmpd="sng" algn="in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2870" tIns="102870" rIns="102870" bIns="102870" numCol="1" spcCol="1270" anchor="ctr" anchorCtr="0">
          <a:noAutofit/>
        </a:bodyPr>
        <a:lstStyle/>
        <a:p>
          <a:pPr marL="0" lvl="0" indent="0" algn="ctr" defTabSz="1200150" latinLnBrk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ko-KR" sz="2700" b="1" kern="1200" baseline="0"/>
            <a:t>지나간 것을 좆아가지 말라</a:t>
          </a:r>
          <a:endParaRPr lang="ko-KR" sz="2700" kern="1200"/>
        </a:p>
      </dsp:txBody>
      <dsp:txXfrm>
        <a:off x="1462314" y="621483"/>
        <a:ext cx="8138885" cy="621483"/>
      </dsp:txXfrm>
    </dsp:sp>
    <dsp:sp modelId="{996F05F7-D1A4-4E03-A667-DD0AF3DBE742}">
      <dsp:nvSpPr>
        <dsp:cNvPr id="0" name=""/>
        <dsp:cNvSpPr/>
      </dsp:nvSpPr>
      <dsp:spPr>
        <a:xfrm>
          <a:off x="767715" y="1242967"/>
          <a:ext cx="1389198" cy="1389198"/>
        </a:xfrm>
        <a:prstGeom prst="pie">
          <a:avLst>
            <a:gd name="adj1" fmla="val 5400000"/>
            <a:gd name="adj2" fmla="val 1620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34925" cap="flat" cmpd="sng" algn="in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57E630D0-A0E3-488F-A97D-3B7BC7D64EEA}">
      <dsp:nvSpPr>
        <dsp:cNvPr id="0" name=""/>
        <dsp:cNvSpPr/>
      </dsp:nvSpPr>
      <dsp:spPr>
        <a:xfrm>
          <a:off x="1462314" y="1242967"/>
          <a:ext cx="8138885" cy="1389198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34925" cap="flat" cmpd="sng" algn="in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2870" tIns="102870" rIns="102870" bIns="102870" numCol="1" spcCol="1270" anchor="ctr" anchorCtr="0">
          <a:noAutofit/>
        </a:bodyPr>
        <a:lstStyle/>
        <a:p>
          <a:pPr marL="0" lvl="0" indent="0" algn="ctr" defTabSz="1200150" latinLnBrk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ko-KR" sz="2700" b="1" kern="1200" baseline="0"/>
            <a:t>오지 않은 것을 바라지 마라</a:t>
          </a:r>
          <a:endParaRPr lang="ko-KR" sz="2700" kern="1200"/>
        </a:p>
      </dsp:txBody>
      <dsp:txXfrm>
        <a:off x="1462314" y="1242967"/>
        <a:ext cx="8138885" cy="621483"/>
      </dsp:txXfrm>
    </dsp:sp>
    <dsp:sp modelId="{EC60D258-70E0-408F-8E51-C5C340A927AF}">
      <dsp:nvSpPr>
        <dsp:cNvPr id="0" name=""/>
        <dsp:cNvSpPr/>
      </dsp:nvSpPr>
      <dsp:spPr>
        <a:xfrm>
          <a:off x="1151572" y="1864450"/>
          <a:ext cx="621483" cy="621483"/>
        </a:xfrm>
        <a:prstGeom prst="pie">
          <a:avLst>
            <a:gd name="adj1" fmla="val 5400000"/>
            <a:gd name="adj2" fmla="val 1620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34925" cap="flat" cmpd="sng" algn="in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31E5214-90DD-4413-9BD7-3DFEC367E90C}">
      <dsp:nvSpPr>
        <dsp:cNvPr id="0" name=""/>
        <dsp:cNvSpPr/>
      </dsp:nvSpPr>
      <dsp:spPr>
        <a:xfrm>
          <a:off x="1462314" y="1864450"/>
          <a:ext cx="8138885" cy="621483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34925" cap="flat" cmpd="sng" algn="in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2870" tIns="102870" rIns="102870" bIns="102870" numCol="1" spcCol="1270" anchor="ctr" anchorCtr="0">
          <a:noAutofit/>
        </a:bodyPr>
        <a:lstStyle/>
        <a:p>
          <a:pPr marL="0" lvl="0" indent="0" algn="ctr" defTabSz="1200150" latinLnBrk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ko-KR" sz="2700" b="1" kern="1200" baseline="0"/>
            <a:t>현재를 관찰해보면 순간 순간 변해가고 있다</a:t>
          </a:r>
          <a:r>
            <a:rPr lang="en-US" sz="2700" b="1" kern="1200" baseline="0"/>
            <a:t>.</a:t>
          </a:r>
          <a:endParaRPr lang="ko-KR" sz="2700" kern="1200"/>
        </a:p>
      </dsp:txBody>
      <dsp:txXfrm>
        <a:off x="1462314" y="1864450"/>
        <a:ext cx="8138885" cy="621483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8/layout/AlternatingHexagons">
  <dgm:title val=""/>
  <dgm:desc val=""/>
  <dgm:catLst>
    <dgm:cat type="list" pri="1500"/>
  </dgm:catLst>
  <dgm:sampData>
    <dgm:dataModel>
      <dgm:ptLst>
        <dgm:pt modelId="0" type="doc"/>
        <dgm:pt modelId="10">
          <dgm:prSet phldr="1"/>
        </dgm:pt>
        <dgm:pt modelId="11">
          <dgm:prSet phldr="1"/>
        </dgm:pt>
        <dgm:pt modelId="20">
          <dgm:prSet phldr="1"/>
        </dgm:pt>
        <dgm:pt modelId="21">
          <dgm:prSet phldr="1"/>
        </dgm:pt>
        <dgm:pt modelId="30">
          <dgm:prSet phldr="1"/>
        </dgm:pt>
        <dgm:pt modelId="31">
          <dgm:prSet phldr="1"/>
        </dgm:pt>
      </dgm:ptLst>
      <dgm:cxnLst>
        <dgm:cxn modelId="40" srcId="0" destId="10" srcOrd="0" destOrd="0"/>
        <dgm:cxn modelId="12" srcId="10" destId="11" srcOrd="0" destOrd="0"/>
        <dgm:cxn modelId="50" srcId="0" destId="20" srcOrd="1" destOrd="0"/>
        <dgm:cxn modelId="22" srcId="20" destId="21" srcOrd="0" destOrd="0"/>
        <dgm:cxn modelId="60" srcId="0" destId="30" srcOrd="1" destOrd="0"/>
        <dgm:cxn modelId="32" srcId="30" destId="31" srcOrd="0" destOrd="0"/>
      </dgm:cxnLst>
      <dgm:bg/>
      <dgm:whole/>
    </dgm:dataModel>
  </dgm:sampData>
  <dgm:styleData>
    <dgm:dataModel>
      <dgm:ptLst>
        <dgm:pt modelId="0" type="doc"/>
        <dgm:pt modelId="10">
          <dgm:prSet phldr="1"/>
        </dgm:pt>
        <dgm:pt modelId="20">
          <dgm:prSet phldr="1"/>
        </dgm:pt>
      </dgm:ptLst>
      <dgm:cxnLst>
        <dgm:cxn modelId="60" srcId="0" destId="10" srcOrd="0" destOrd="0"/>
        <dgm:cxn modelId="70" srcId="0" destId="20" srcOrd="1" destOrd="0"/>
      </dgm:cxnLst>
      <dgm:bg/>
      <dgm:whole/>
    </dgm:dataModel>
  </dgm:styleData>
  <dgm:clrData>
    <dgm:dataModel>
      <dgm:ptLst>
        <dgm:pt modelId="0" type="doc"/>
        <dgm:pt modelId="10">
          <dgm:prSet phldr="1"/>
        </dgm:pt>
        <dgm:pt modelId="20">
          <dgm:prSet phldr="1"/>
        </dgm:pt>
        <dgm:pt modelId="30">
          <dgm:prSet phldr="1"/>
        </dgm:pt>
        <dgm:pt modelId="40">
          <dgm:prSet phldr="1"/>
        </dgm:pt>
      </dgm:ptLst>
      <dgm:cxnLst>
        <dgm:cxn modelId="60" srcId="0" destId="10" srcOrd="0" destOrd="0"/>
        <dgm:cxn modelId="70" srcId="0" destId="20" srcOrd="1" destOrd="0"/>
        <dgm:cxn modelId="80" srcId="0" destId="30" srcOrd="2" destOrd="0"/>
        <dgm:cxn modelId="90" srcId="0" destId="40" srcOrd="3" destOrd="0"/>
      </dgm:cxnLst>
      <dgm:bg/>
      <dgm:whole/>
    </dgm:dataModel>
  </dgm:clrData>
  <dgm:layoutNode name="Name0">
    <dgm:varLst>
      <dgm:chMax/>
      <dgm:chPref/>
      <dgm:dir/>
      <dgm:animLvl val="lvl"/>
    </dgm:varLst>
    <dgm:alg type="lin">
      <dgm:param type="linDir" val="fromT"/>
    </dgm:alg>
    <dgm:shape xmlns:r="http://schemas.openxmlformats.org/officeDocument/2006/relationships" r:blip="">
      <dgm:adjLst/>
    </dgm:shape>
    <dgm:constrLst>
      <dgm:constr type="primFontSz" for="des" forName="Parent1" val="65"/>
      <dgm:constr type="primFontSz" for="des" forName="Childtext1" refType="primFontSz" refFor="des" refForName="Parent1" op="lte"/>
      <dgm:constr type="w" for="ch" forName="composite" refType="w"/>
      <dgm:constr type="h" for="ch" forName="composite" refType="h"/>
      <dgm:constr type="h" for="ch" forName="spaceBetweenRectangles" refType="w" refFor="ch" refForName="composite" fact="-0.042"/>
      <dgm:constr type="sp" refType="h" refFor="ch" refForName="composite" op="equ" fact="0.1"/>
    </dgm:constrLst>
    <dgm:forEach name="nodesForEach" axis="ch" ptType="node">
      <dgm:layoutNode name="composite">
        <dgm:alg type="composite">
          <dgm:param type="ar" val="3.6"/>
        </dgm:alg>
        <dgm:shape xmlns:r="http://schemas.openxmlformats.org/officeDocument/2006/relationships" r:blip="">
          <dgm:adjLst/>
        </dgm:shape>
        <dgm:choose name="Name1">
          <dgm:if name="Name2" func="var" arg="dir" op="equ" val="norm">
            <dgm:choose name="Name3">
              <dgm:if name="Name4" axis="self" ptType="node" func="posOdd" op="equ" val="1">
                <dgm:constrLst>
                  <dgm:constr type="l" for="ch" forName="Accent1" refType="w" fact="0.18"/>
                  <dgm:constr type="t" for="ch" forName="Accent1" refType="h" fact="0"/>
                  <dgm:constr type="h" for="ch" forName="Accent1" refType="h"/>
                  <dgm:constr type="w" for="ch" forName="Accent1" refType="h" fact="0.87"/>
                  <dgm:constr type="l" for="ch" forName="Accent1Text" refType="w" fact="0.18"/>
                  <dgm:constr type="t" for="ch" forName="Accent1Text" refType="h" fact="0"/>
                  <dgm:constr type="h" for="ch" forName="Accent1Text" refType="h"/>
                  <dgm:constr type="w" for="ch" forName="Accent1Text" refType="h" fact="0.87"/>
                  <dgm:constr type="l" for="ch" forName="Parent1" refType="w" fact="0.441"/>
                  <dgm:constr type="t" for="ch" forName="Parent1" refType="h" fact="0"/>
                  <dgm:constr type="h" for="ch" forName="Parent1" refType="h"/>
                  <dgm:constr type="w" for="ch" forName="Parent1" refType="h" fact="0.87"/>
                  <dgm:constr type="l" for="ch" forName="Childtext1" refType="w" fact="0.69"/>
                  <dgm:constr type="t" for="ch" forName="Childtext1" refType="h" fact="0.2"/>
                  <dgm:constr type="w" for="ch" forName="Childtext1" refType="w" fact="0.31"/>
                  <dgm:constr type="h" for="ch" forName="Childtext1" refType="h" fact="0.6"/>
                  <dgm:constr type="l" for="ch" forName="BalanceSpacing" refType="w" fact="0"/>
                  <dgm:constr type="t" for="ch" forName="BalanceSpacing" refType="h" fact="0"/>
                  <dgm:constr type="w" for="ch" forName="BalanceSpacing" refType="w"/>
                  <dgm:constr type="h" for="ch" forName="BalanceSpacing" refType="h" fact="0.1"/>
                  <dgm:constr type="l" for="ch" forName="BalanceSpacing1" refType="w" fact="0.69"/>
                  <dgm:constr type="t" for="ch" forName="BalanceSpacing1" refType="h" fact="0.2"/>
                  <dgm:constr type="w" for="ch" forName="BalanceSpacing1" refType="w" fact="0.31"/>
                  <dgm:constr type="h" for="ch" forName="BalanceSpacing1" refType="h" fact="0.6"/>
                </dgm:constrLst>
              </dgm:if>
              <dgm:else name="Name5">
                <dgm:constrLst>
                  <dgm:constr type="l" for="ch" forName="Accent1" refType="w" fact="0.571"/>
                  <dgm:constr type="t" for="ch" forName="Accent1" refType="h" fact="0"/>
                  <dgm:constr type="h" for="ch" forName="Accent1" refType="h"/>
                  <dgm:constr type="w" for="ch" forName="Accent1" refType="h" fact="0.87"/>
                  <dgm:constr type="l" for="ch" forName="Accent1Text" refType="w" fact="0.571"/>
                  <dgm:constr type="t" for="ch" forName="Accent1Text" refType="h" fact="0"/>
                  <dgm:constr type="h" for="ch" forName="Accent1Text" refType="h"/>
                  <dgm:constr type="w" for="ch" forName="Accent1Text" refType="h" fact="0.87"/>
                  <dgm:constr type="l" for="ch" forName="Parent1" refType="w" fact="0.31"/>
                  <dgm:constr type="t" for="ch" forName="Parent1" refType="h" fact="0"/>
                  <dgm:constr type="h" for="ch" forName="Parent1" refType="h"/>
                  <dgm:constr type="w" for="ch" forName="Parent1" refType="h" fact="0.87"/>
                  <dgm:constr type="l" for="ch" forName="Childtext1" refType="w" fact="0"/>
                  <dgm:constr type="t" for="ch" forName="Childtext1" refType="h" fact="0.2"/>
                  <dgm:constr type="w" for="ch" forName="Childtext1" refType="w" fact="0.3"/>
                  <dgm:constr type="h" for="ch" forName="Childtext1" refType="h" fact="0.6"/>
                  <dgm:constr type="l" for="ch" forName="BalanceSpacing" refType="w" fact="0.82"/>
                  <dgm:constr type="t" for="ch" forName="BalanceSpacing" refType="h" fact="0"/>
                  <dgm:constr type="w" for="ch" forName="BalanceSpacing" refType="w" fact="0.18"/>
                  <dgm:constr type="h" for="ch" forName="BalanceSpacing" refType="h"/>
                  <dgm:constr type="l" for="ch" forName="BalanceSpacing1" refType="w" fact="0"/>
                  <dgm:constr type="t" for="ch" forName="BalanceSpacing1" refType="h" fact="0.2"/>
                  <dgm:constr type="w" for="ch" forName="BalanceSpacing1" refType="w" fact="0.3"/>
                  <dgm:constr type="h" for="ch" forName="BalanceSpacing1" refType="h" fact="0.6"/>
                </dgm:constrLst>
              </dgm:else>
            </dgm:choose>
          </dgm:if>
          <dgm:else name="Name6">
            <dgm:choose name="Name7">
              <dgm:if name="Name8" axis="self" ptType="node" func="posOdd" op="equ" val="1">
                <dgm:constrLst>
                  <dgm:constr type="l" for="ch" forName="Accent1" refType="w" fact="0.571"/>
                  <dgm:constr type="t" for="ch" forName="Accent1" refType="h" fact="0"/>
                  <dgm:constr type="h" for="ch" forName="Accent1" refType="h"/>
                  <dgm:constr type="w" for="ch" forName="Accent1" refType="h" fact="0.87"/>
                  <dgm:constr type="l" for="ch" forName="Accent1Text" refType="w" fact="0.571"/>
                  <dgm:constr type="t" for="ch" forName="Accent1Text" refType="h" fact="0"/>
                  <dgm:constr type="h" for="ch" forName="Accent1Text" refType="h"/>
                  <dgm:constr type="w" for="ch" forName="Accent1Text" refType="h" fact="0.87"/>
                  <dgm:constr type="l" for="ch" forName="Parent1" refType="w" fact="0.31"/>
                  <dgm:constr type="t" for="ch" forName="Parent1" refType="h" fact="0"/>
                  <dgm:constr type="h" for="ch" forName="Parent1" refType="h"/>
                  <dgm:constr type="w" for="ch" forName="Parent1" refType="h" fact="0.87"/>
                  <dgm:constr type="l" for="ch" forName="Childtext1" refType="w" fact="0"/>
                  <dgm:constr type="t" for="ch" forName="Childtext1" refType="h" fact="0.2"/>
                  <dgm:constr type="w" for="ch" forName="Childtext1" refType="w" fact="0.3"/>
                  <dgm:constr type="h" for="ch" forName="Childtext1" refType="h" fact="0.6"/>
                  <dgm:constr type="l" for="ch" forName="BalanceSpacing" refType="w" fact="0.82"/>
                  <dgm:constr type="t" for="ch" forName="BalanceSpacing" refType="h" fact="0"/>
                  <dgm:constr type="w" for="ch" forName="BalanceSpacing" refType="w" fact="0.18"/>
                  <dgm:constr type="h" for="ch" forName="BalanceSpacing" refType="h"/>
                </dgm:constrLst>
              </dgm:if>
              <dgm:else name="Name9">
                <dgm:constrLst>
                  <dgm:constr type="l" for="ch" forName="Accent1" refType="w" fact="0.18"/>
                  <dgm:constr type="t" for="ch" forName="Accent1" refType="h" fact="0"/>
                  <dgm:constr type="h" for="ch" forName="Accent1" refType="h"/>
                  <dgm:constr type="w" for="ch" forName="Accent1" refType="h" fact="0.87"/>
                  <dgm:constr type="l" for="ch" forName="Accent1Text" refType="w" fact="0.18"/>
                  <dgm:constr type="t" for="ch" forName="Accent1Text" refType="h" fact="0"/>
                  <dgm:constr type="h" for="ch" forName="Accent1Text" refType="h"/>
                  <dgm:constr type="w" for="ch" forName="Accent1Text" refType="h" fact="0.87"/>
                  <dgm:constr type="l" for="ch" forName="Parent1" refType="w" fact="0.441"/>
                  <dgm:constr type="t" for="ch" forName="Parent1" refType="h" fact="0"/>
                  <dgm:constr type="h" for="ch" forName="Parent1" refType="h"/>
                  <dgm:constr type="w" for="ch" forName="Parent1" refType="h" fact="0.87"/>
                  <dgm:constr type="l" for="ch" forName="Childtext1" refType="w" fact="0.69"/>
                  <dgm:constr type="t" for="ch" forName="Childtext1" refType="h" fact="0.2"/>
                  <dgm:constr type="w" for="ch" forName="Childtext1" refType="w" fact="0.31"/>
                  <dgm:constr type="h" for="ch" forName="Childtext1" refType="h" fact="0.6"/>
                  <dgm:constr type="l" for="ch" forName="BalanceSpacing" refType="w" fact="0"/>
                  <dgm:constr type="t" for="ch" forName="BalanceSpacing" refType="h" fact="0"/>
                  <dgm:constr type="w" for="ch" forName="BalanceSpacing" refType="w" fact="0.18"/>
                  <dgm:constr type="h" for="ch" forName="BalanceSpacing" refType="h"/>
                </dgm:constrLst>
              </dgm:else>
            </dgm:choose>
          </dgm:else>
        </dgm:choose>
        <dgm:layoutNode name="Parent1" styleLbl="node1">
          <dgm:varLst>
            <dgm:chMax val="1"/>
            <dgm:chPref val="1"/>
            <dgm:bulletEnabled val="1"/>
          </dgm:varLst>
          <dgm:alg type="tx"/>
          <dgm:shape xmlns:r="http://schemas.openxmlformats.org/officeDocument/2006/relationships" rot="90" type="hexagon" r:blip="">
            <dgm:adjLst>
              <dgm:adj idx="1" val="0.25"/>
              <dgm:adj idx="2" val="1.1547"/>
            </dgm:adjLst>
          </dgm:shape>
          <dgm:presOf axis="self" ptType="node"/>
          <dgm:constrLst>
            <dgm:constr type="lMarg" refType="primFontSz" fact="0.3"/>
            <dgm:constr type="rMarg" refType="primFontSz" fact="0.3"/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  <dgm:layoutNode name="Childtext1" styleLbl="revTx">
          <dgm:varLst>
            <dgm:chMax val="0"/>
            <dgm:chPref val="0"/>
            <dgm:bulletEnabled val="1"/>
          </dgm:varLst>
          <dgm:choose name="Name10">
            <dgm:if name="Name11" func="var" arg="dir" op="equ" val="norm">
              <dgm:choose name="Name12">
                <dgm:if name="Name13" axis="self" ptType="node" func="posOdd" op="equ" val="1">
                  <dgm:alg type="tx">
                    <dgm:param type="parTxLTRAlign" val="l"/>
                  </dgm:alg>
                </dgm:if>
                <dgm:else name="Name14">
                  <dgm:alg type="tx">
                    <dgm:param type="parTxLTRAlign" val="r"/>
                  </dgm:alg>
                </dgm:else>
              </dgm:choose>
            </dgm:if>
            <dgm:else name="Name15">
              <dgm:choose name="Name16">
                <dgm:if name="Name17" axis="self" ptType="node" func="posOdd" op="equ" val="1">
                  <dgm:alg type="tx">
                    <dgm:param type="parTxLTRAlign" val="r"/>
                  </dgm:alg>
                </dgm:if>
                <dgm:else name="Name18">
                  <dgm:alg type="tx">
                    <dgm:param type="parTxLTRAlign" val="l"/>
                  </dgm:alg>
                </dgm:else>
              </dgm:choose>
            </dgm:else>
          </dgm:choose>
          <dgm:shape xmlns:r="http://schemas.openxmlformats.org/officeDocument/2006/relationships" type="rect" r:blip="">
            <dgm:adjLst/>
          </dgm:shape>
          <dgm:presOf axis="des" ptType="node"/>
          <dgm:constrLst>
            <dgm:constr type="lMarg" refType="primFontSz" fact="0.3"/>
            <dgm:constr type="rMarg" refType="primFontSz" fact="0.3"/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  <dgm:layoutNode name="BalanceSpacing">
          <dgm:alg type="sp"/>
          <dgm:shape xmlns:r="http://schemas.openxmlformats.org/officeDocument/2006/relationships" r:blip="">
            <dgm:adjLst/>
          </dgm:shape>
        </dgm:layoutNode>
        <dgm:layoutNode name="BalanceSpacing1">
          <dgm:alg type="sp"/>
          <dgm:shape xmlns:r="http://schemas.openxmlformats.org/officeDocument/2006/relationships" r:blip="">
            <dgm:adjLst/>
          </dgm:shape>
        </dgm:layoutNode>
        <dgm:forEach name="Name19" axis="followSib" ptType="sibTrans" hideLastTrans="0" cnt="1">
          <dgm:layoutNode name="Accent1Text" styleLbl="node1">
            <dgm:alg type="tx"/>
            <dgm:shape xmlns:r="http://schemas.openxmlformats.org/officeDocument/2006/relationships" rot="90" type="hexagon" r:blip="">
              <dgm:adjLst>
                <dgm:adj idx="1" val="0.25"/>
                <dgm:adj idx="2" val="1.1547"/>
              </dgm:adjLst>
            </dgm:shape>
            <dgm:presOf axis="self" ptType="sibTrans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forEach>
      </dgm:layoutNode>
      <dgm:forEach name="Name2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target3">
  <dgm:title val=""/>
  <dgm:desc val=""/>
  <dgm:catLst>
    <dgm:cat type="relationship" pri="11000"/>
    <dgm:cat type="list" pri="22000"/>
    <dgm:cat type="convert" pri="4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41" srcId="1" destId="11" srcOrd="0" destOrd="0"/>
        <dgm:cxn modelId="42" srcId="1" destId="12" srcOrd="1" destOrd="0"/>
        <dgm:cxn modelId="51" srcId="2" destId="21" srcOrd="0" destOrd="0"/>
        <dgm:cxn modelId="52" srcId="2" destId="22" srcOrd="1" destOrd="0"/>
        <dgm:cxn modelId="61" srcId="3" destId="31" srcOrd="0" destOrd="0"/>
        <dgm:cxn modelId="62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2"/>
        <dgm:pt modelId="21"/>
        <dgm:pt modelId="22"/>
        <dgm:pt modelId="3"/>
        <dgm:pt modelId="31"/>
        <dgm:pt modelId="32"/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41" srcId="1" destId="11" srcOrd="0" destOrd="0"/>
        <dgm:cxn modelId="42" srcId="1" destId="12" srcOrd="1" destOrd="0"/>
        <dgm:cxn modelId="51" srcId="2" destId="21" srcOrd="0" destOrd="0"/>
        <dgm:cxn modelId="52" srcId="2" destId="22" srcOrd="1" destOrd="0"/>
        <dgm:cxn modelId="61" srcId="3" destId="31" srcOrd="0" destOrd="0"/>
        <dgm:cxn modelId="62" srcId="3" destId="32" srcOrd="1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2"/>
        <dgm:pt modelId="21"/>
        <dgm:pt modelId="22"/>
        <dgm:pt modelId="3"/>
        <dgm:pt modelId="31"/>
        <dgm:pt modelId="32"/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41" srcId="1" destId="11" srcOrd="0" destOrd="0"/>
        <dgm:cxn modelId="42" srcId="1" destId="12" srcOrd="1" destOrd="0"/>
        <dgm:cxn modelId="51" srcId="2" destId="21" srcOrd="0" destOrd="0"/>
        <dgm:cxn modelId="52" srcId="2" destId="22" srcOrd="1" destOrd="0"/>
        <dgm:cxn modelId="61" srcId="3" destId="31" srcOrd="0" destOrd="0"/>
        <dgm:cxn modelId="62" srcId="3" destId="32" srcOrd="1" destOrd="0"/>
      </dgm:cxnLst>
      <dgm:bg/>
      <dgm:whole/>
    </dgm:dataModel>
  </dgm:clrData>
  <dgm:layoutNode name="Name0">
    <dgm:varLst>
      <dgm:chMax val="7"/>
      <dgm:dir/>
      <dgm:animLvl val="lvl"/>
      <dgm:resizeHandles val="exact"/>
    </dgm:varLst>
    <dgm:alg type="composite"/>
    <dgm:shape xmlns:r="http://schemas.openxmlformats.org/officeDocument/2006/relationships" r:blip="">
      <dgm:adjLst/>
    </dgm:shape>
    <dgm:presOf/>
    <dgm:choose name="Name1">
      <dgm:if name="Name2" func="var" arg="dir" op="equ" val="norm">
        <dgm:choose name="Name3">
          <dgm:if name="Name4" axis="ch" ptType="node" func="cnt" op="equ" val="1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l" for="ch" forName="circle1"/>
              <dgm:constr type="ctrY" for="ch" forName="circle1" refType="h" fact="0.5"/>
              <dgm:constr type="l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l" for="ch" forName="rect1" refType="r" refFor="ch" refForName="space"/>
              <dgm:constr type="r" for="ch" forName="rect1" refType="w"/>
              <dgm:constr type="h" for="ch" forName="rect1" refType="h" refFor="ch" refForName="circle1"/>
              <dgm:constr type="b" for="ch" forName="rect1" refType="b" refFor="ch" refForName="circle1"/>
              <dgm:constr type="l" for="ch" forName="rect1ParTx" refType="r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b" refFor="ch" refForName="rect1"/>
              <dgm:constr type="l" for="ch" forName="rect1ChTx" refType="r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l" for="ch" forName="rect1ParTxNoCh" refType="r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b" refFor="ch" refForName="rect1"/>
              <dgm:constr type="primFontSz" for="ch" op="equ" val="65"/>
              <dgm:constr type="secFontSz" for="ch" op="equ" val="65"/>
            </dgm:constrLst>
          </dgm:if>
          <dgm:if name="Name5" axis="ch" ptType="node" func="cnt" op="equ" val="2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l" for="ch" forName="circle1"/>
              <dgm:constr type="ctrY" for="ch" forName="circle1" refType="h" fact="0.5"/>
              <dgm:constr type="l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l" for="ch" forName="rect1" refType="r" refFor="ch" refForName="space"/>
              <dgm:constr type="r" for="ch" forName="rect1" refType="w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l" refFor="ch" refForName="space"/>
              <dgm:constr type="h" for="ch" forName="circle2" refType="h" refFor="ch" refForName="circle1" fact="0.5"/>
              <dgm:constr type="hOff" for="ch" forName="circle2" refType="h" refFor="ch" refForName="vertSpace2" fact="-0.5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l" for="ch" forName="rect2" refType="r" refFor="ch" refForName="space"/>
              <dgm:constr type="r" for="ch" forName="rect2" refType="w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rect2ParTx" refType="r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b" refFor="ch" refForName="rect2"/>
              <dgm:constr type="l" for="ch" forName="rect2ChTx" refType="r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l" for="ch" forName="rect2ParTxNoCh" refType="r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b" refFor="ch" refForName="rect2"/>
              <dgm:constr type="l" for="ch" forName="rect1ParTx" refType="r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l" for="ch" forName="rect1ChTx" refType="r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l" for="ch" forName="rect1ParTxNoCh" refType="r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primFontSz" for="ch" op="equ" val="65"/>
              <dgm:constr type="secFontSz" for="ch" op="equ" val="65"/>
            </dgm:constrLst>
          </dgm:if>
          <dgm:if name="Name6" axis="ch" ptType="node" func="cnt" op="equ" val="3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l" for="ch" forName="circle1"/>
              <dgm:constr type="ctrY" for="ch" forName="circle1" refType="h" fact="0.5"/>
              <dgm:constr type="l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l" for="ch" forName="rect1" refType="r" refFor="ch" refForName="space"/>
              <dgm:constr type="r" for="ch" forName="rect1" refType="w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l" refFor="ch" refForName="space"/>
              <dgm:constr type="h" for="ch" forName="circle2" refType="h" refFor="ch" refForName="circle1" fact="0.66667"/>
              <dgm:constr type="hOff" for="ch" forName="circle2" refType="h" refFor="ch" refForName="vertSpace2" fact="-0.33333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l" for="ch" forName="rect2" refType="r" refFor="ch" refForName="space"/>
              <dgm:constr type="r" for="ch" forName="rect2" refType="w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l" refFor="ch" refForName="space"/>
              <dgm:constr type="h" for="ch" forName="circle3" refType="h" refFor="ch" refForName="circle1" fact="0.33333"/>
              <dgm:constr type="hOff" for="ch" forName="circle3" refType="h" refFor="ch" refForName="vertSpace2" fact="-0.66667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l" for="ch" forName="rect3" refType="r" refFor="ch" refForName="space"/>
              <dgm:constr type="r" for="ch" forName="rect3" refType="w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rect3ParTx" refType="r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b" refFor="ch" refForName="rect3"/>
              <dgm:constr type="l" for="ch" forName="rect3ChTx" refType="r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l" for="ch" forName="rect3ParTxNoCh" refType="r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b" refFor="ch" refForName="rect3"/>
              <dgm:constr type="l" for="ch" forName="rect1ParTx" refType="r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l" for="ch" forName="rect1ChTx" refType="r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l" for="ch" forName="rect1ParTxNoCh" refType="r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l" for="ch" forName="rect2ParTx" refType="r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l" for="ch" forName="rect2ChTx" refType="r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l" for="ch" forName="rect2ParTxNoCh" refType="r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primFontSz" for="ch" op="equ" val="65"/>
              <dgm:constr type="secFontSz" for="ch" op="equ" val="65"/>
            </dgm:constrLst>
          </dgm:if>
          <dgm:if name="Name7" axis="ch" ptType="node" func="cnt" op="equ" val="4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l" for="ch" forName="circle1"/>
              <dgm:constr type="ctrY" for="ch" forName="circle1" refType="h" fact="0.5"/>
              <dgm:constr type="l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l" for="ch" forName="rect1" refType="r" refFor="ch" refForName="space"/>
              <dgm:constr type="r" for="ch" forName="rect1" refType="w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l" refFor="ch" refForName="space"/>
              <dgm:constr type="h" for="ch" forName="circle2" refType="h" refFor="ch" refForName="circle1" fact="0.75"/>
              <dgm:constr type="hOff" for="ch" forName="circle2" refType="h" refFor="ch" refForName="vertSpace2" fact="-0.25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l" for="ch" forName="rect2" refType="r" refFor="ch" refForName="space"/>
              <dgm:constr type="r" for="ch" forName="rect2" refType="w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l" refFor="ch" refForName="space"/>
              <dgm:constr type="h" for="ch" forName="circle3" refType="h" refFor="ch" refForName="circle1" fact="0.5"/>
              <dgm:constr type="hOff" for="ch" forName="circle3" refType="h" refFor="ch" refForName="vertSpace2" fact="-0.5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l" for="ch" forName="rect3" refType="r" refFor="ch" refForName="space"/>
              <dgm:constr type="r" for="ch" forName="rect3" refType="w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l" refFor="ch" refForName="space"/>
              <dgm:constr type="h" for="ch" forName="circle4" refType="h" refFor="ch" refForName="circle1" fact="0.25"/>
              <dgm:constr type="hOff" for="ch" forName="circle4" refType="h" refFor="ch" refForName="vertSpace2" fact="-0.75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l" for="ch" forName="rect4" refType="r" refFor="ch" refForName="space"/>
              <dgm:constr type="r" for="ch" forName="rect4" refType="w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l" for="ch" forName="rect4ParTx" refType="r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b" refFor="ch" refForName="rect4"/>
              <dgm:constr type="l" for="ch" forName="rect4ChTx" refType="r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l" for="ch" forName="rect4ParTxNoCh" refType="r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b" refFor="ch" refForName="rect4"/>
              <dgm:constr type="l" for="ch" forName="rect1ParTx" refType="r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l" for="ch" forName="rect1ChTx" refType="r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l" for="ch" forName="rect1ParTxNoCh" refType="r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l" for="ch" forName="rect2ParTx" refType="r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l" for="ch" forName="rect2ChTx" refType="r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l" for="ch" forName="rect2ParTxNoCh" refType="r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l" for="ch" forName="rect3ParTx" refType="r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l" for="ch" forName="rect3ChTx" refType="r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l" for="ch" forName="rect3ParTxNoCh" refType="r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primFontSz" for="ch" op="equ" val="65"/>
              <dgm:constr type="secFontSz" for="ch" op="equ" val="65"/>
            </dgm:constrLst>
          </dgm:if>
          <dgm:if name="Name8" axis="ch" ptType="node" func="cnt" op="equ" val="5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l" for="ch" forName="circle1"/>
              <dgm:constr type="ctrY" for="ch" forName="circle1" refType="h" fact="0.5"/>
              <dgm:constr type="l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l" for="ch" forName="rect1" refType="r" refFor="ch" refForName="space"/>
              <dgm:constr type="r" for="ch" forName="rect1" refType="w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l" refFor="ch" refForName="space"/>
              <dgm:constr type="h" for="ch" forName="circle2" refType="h" refFor="ch" refForName="circle1" fact="0.8"/>
              <dgm:constr type="hOff" for="ch" forName="circle2" refType="h" refFor="ch" refForName="vertSpace2" fact="-0.2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l" for="ch" forName="rect2" refType="r" refFor="ch" refForName="space"/>
              <dgm:constr type="r" for="ch" forName="rect2" refType="w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l" refFor="ch" refForName="space"/>
              <dgm:constr type="h" for="ch" forName="circle3" refType="h" refFor="ch" refForName="circle1" fact="0.6"/>
              <dgm:constr type="hOff" for="ch" forName="circle3" refType="h" refFor="ch" refForName="vertSpace2" fact="-0.4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l" for="ch" forName="rect3" refType="r" refFor="ch" refForName="space"/>
              <dgm:constr type="r" for="ch" forName="rect3" refType="w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l" refFor="ch" refForName="space"/>
              <dgm:constr type="h" for="ch" forName="circle4" refType="h" refFor="ch" refForName="circle1" fact="0.4"/>
              <dgm:constr type="hOff" for="ch" forName="circle4" refType="h" refFor="ch" refForName="vertSpace2" fact="-0.6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l" for="ch" forName="rect4" refType="r" refFor="ch" refForName="space"/>
              <dgm:constr type="r" for="ch" forName="rect4" refType="w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l" for="ch" forName="vertSpace5"/>
              <dgm:constr type="w" for="ch" forName="vertSpace5" refType="w"/>
              <dgm:constr type="h" for="ch" forName="vertSpace5" refType="h" refFor="ch" refForName="vertSpace4"/>
              <dgm:constr type="b" for="ch" forName="vertSpace5" refType="t" refFor="ch" refForName="vertSpace4"/>
              <dgm:constr type="ctrX" for="ch" forName="circle5" refType="l" refFor="ch" refForName="space"/>
              <dgm:constr type="h" for="ch" forName="circle5" refType="h" refFor="ch" refForName="circle1" fact="0.2"/>
              <dgm:constr type="hOff" for="ch" forName="circle5" refType="h" refFor="ch" refForName="vertSpace2" fact="-0.8"/>
              <dgm:constr type="w" for="ch" forName="circle5" refType="h" refFor="ch" refForName="circle5" op="equ"/>
              <dgm:constr type="wOff" for="ch" forName="circle5" refType="hOff" refFor="ch" refForName="circle5" op="equ"/>
              <dgm:constr type="b" for="ch" forName="circle5" refType="t" refFor="ch" refForName="vertSpace5"/>
              <dgm:constr type="l" for="ch" forName="rect5" refType="r" refFor="ch" refForName="space"/>
              <dgm:constr type="r" for="ch" forName="rect5" refType="w"/>
              <dgm:constr type="h" for="ch" forName="rect5" refType="h" refFor="ch" refForName="circle5"/>
              <dgm:constr type="hOff" for="ch" forName="rect5" refType="hOff" refFor="ch" refForName="circle5"/>
              <dgm:constr type="b" for="ch" forName="rect5" refType="b" refFor="ch" refForName="circle5"/>
              <dgm:constr type="l" for="ch" forName="rect5ParTx" refType="r" refFor="ch" refForName="space"/>
              <dgm:constr type="w" for="ch" forName="rect5ParTx" refType="w" refFor="ch" refForName="rect5" fact="0.5"/>
              <dgm:constr type="t" for="ch" forName="rect5ParTx" refType="t" refFor="ch" refForName="rect5"/>
              <dgm:constr type="b" for="ch" forName="rect5ParTx" refType="b" refFor="ch" refForName="rect5"/>
              <dgm:constr type="l" for="ch" forName="rect5ChTx" refType="r" refFor="ch" refForName="rect5ParTx"/>
              <dgm:constr type="w" for="ch" forName="rect5ChTx" refType="w" refFor="ch" refForName="rect5ParTx"/>
              <dgm:constr type="t" for="ch" forName="rect5ChTx" refType="t" refFor="ch" refForName="rect5ParTx"/>
              <dgm:constr type="b" for="ch" forName="rect5ChTx" refType="b" refFor="ch" refForName="rect5ParTx"/>
              <dgm:constr type="l" for="ch" forName="rect5ParTxNoCh" refType="r" refFor="ch" refForName="space"/>
              <dgm:constr type="w" for="ch" forName="rect5ParTxNoCh" refType="w" refFor="ch" refForName="rect5"/>
              <dgm:constr type="t" for="ch" forName="rect5ParTxNoCh" refType="t" refFor="ch" refForName="rect5"/>
              <dgm:constr type="b" for="ch" forName="rect5ParTxNoCh" refType="b" refFor="ch" refForName="rect5"/>
              <dgm:constr type="l" for="ch" forName="rect1ParTx" refType="r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l" for="ch" forName="rect1ChTx" refType="r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l" for="ch" forName="rect1ParTxNoCh" refType="r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l" for="ch" forName="rect2ParTx" refType="r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l" for="ch" forName="rect2ChTx" refType="r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l" for="ch" forName="rect2ParTxNoCh" refType="r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l" for="ch" forName="rect3ParTx" refType="r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l" for="ch" forName="rect3ChTx" refType="r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l" for="ch" forName="rect3ParTxNoCh" refType="r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l" for="ch" forName="rect4ParTx" refType="r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t" refFor="ch" refForName="rect5"/>
              <dgm:constr type="l" for="ch" forName="rect4ChTx" refType="r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l" for="ch" forName="rect4ParTxNoCh" refType="r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t" refFor="ch" refForName="rect5"/>
              <dgm:constr type="primFontSz" for="ch" op="equ" val="65"/>
              <dgm:constr type="secFontSz" for="ch" op="equ" val="65"/>
            </dgm:constrLst>
          </dgm:if>
          <dgm:if name="Name9" axis="ch" ptType="node" func="cnt" op="equ" val="6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l" for="ch" forName="circle1"/>
              <dgm:constr type="ctrY" for="ch" forName="circle1" refType="h" fact="0.5"/>
              <dgm:constr type="l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l" for="ch" forName="rect1" refType="r" refFor="ch" refForName="space"/>
              <dgm:constr type="r" for="ch" forName="rect1" refType="w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l" refFor="ch" refForName="space"/>
              <dgm:constr type="h" for="ch" forName="circle2" refType="h" refFor="ch" refForName="circle1" fact="0.83333"/>
              <dgm:constr type="hOff" for="ch" forName="circle2" refType="h" refFor="ch" refForName="vertSpace2" fact="-0.16667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l" for="ch" forName="rect2" refType="r" refFor="ch" refForName="space"/>
              <dgm:constr type="r" for="ch" forName="rect2" refType="w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l" refFor="ch" refForName="space"/>
              <dgm:constr type="h" for="ch" forName="circle3" refType="h" refFor="ch" refForName="circle1" fact="0.66667"/>
              <dgm:constr type="hOff" for="ch" forName="circle3" refType="h" refFor="ch" refForName="vertSpace2" fact="-0.33333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l" for="ch" forName="rect3" refType="r" refFor="ch" refForName="space"/>
              <dgm:constr type="r" for="ch" forName="rect3" refType="w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l" refFor="ch" refForName="space"/>
              <dgm:constr type="h" for="ch" forName="circle4" refType="h" refFor="ch" refForName="circle1" fact="0.5"/>
              <dgm:constr type="hOff" for="ch" forName="circle4" refType="h" refFor="ch" refForName="vertSpace2" fact="-0.5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l" for="ch" forName="rect4" refType="r" refFor="ch" refForName="space"/>
              <dgm:constr type="r" for="ch" forName="rect4" refType="w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l" for="ch" forName="vertSpace5"/>
              <dgm:constr type="w" for="ch" forName="vertSpace5" refType="w"/>
              <dgm:constr type="h" for="ch" forName="vertSpace5" refType="h" refFor="ch" refForName="vertSpace4"/>
              <dgm:constr type="b" for="ch" forName="vertSpace5" refType="t" refFor="ch" refForName="vertSpace4"/>
              <dgm:constr type="ctrX" for="ch" forName="circle5" refType="l" refFor="ch" refForName="space"/>
              <dgm:constr type="h" for="ch" forName="circle5" refType="h" refFor="ch" refForName="circle1" fact="0.33333"/>
              <dgm:constr type="hOff" for="ch" forName="circle5" refType="h" refFor="ch" refForName="vertSpace2" fact="-0.66667"/>
              <dgm:constr type="w" for="ch" forName="circle5" refType="h" refFor="ch" refForName="circle5" op="equ"/>
              <dgm:constr type="wOff" for="ch" forName="circle5" refType="hOff" refFor="ch" refForName="circle5" op="equ"/>
              <dgm:constr type="b" for="ch" forName="circle5" refType="t" refFor="ch" refForName="vertSpace5"/>
              <dgm:constr type="l" for="ch" forName="rect5" refType="r" refFor="ch" refForName="space"/>
              <dgm:constr type="r" for="ch" forName="rect5" refType="w"/>
              <dgm:constr type="h" for="ch" forName="rect5" refType="h" refFor="ch" refForName="circle5"/>
              <dgm:constr type="hOff" for="ch" forName="rect5" refType="hOff" refFor="ch" refForName="circle5"/>
              <dgm:constr type="b" for="ch" forName="rect5" refType="b" refFor="ch" refForName="circle5"/>
              <dgm:constr type="l" for="ch" forName="vertSpace6"/>
              <dgm:constr type="w" for="ch" forName="vertSpace6" refType="w"/>
              <dgm:constr type="h" for="ch" forName="vertSpace6" refType="h" refFor="ch" refForName="vertSpace5"/>
              <dgm:constr type="b" for="ch" forName="vertSpace6" refType="t" refFor="ch" refForName="vertSpace5"/>
              <dgm:constr type="ctrX" for="ch" forName="circle6" refType="l" refFor="ch" refForName="space"/>
              <dgm:constr type="h" for="ch" forName="circle6" refType="h" refFor="ch" refForName="circle1" fact="0.16667"/>
              <dgm:constr type="hOff" for="ch" forName="circle6" refType="h" refFor="ch" refForName="vertSpace2" fact="-0.83333"/>
              <dgm:constr type="w" for="ch" forName="circle6" refType="h" refFor="ch" refForName="circle6" op="equ"/>
              <dgm:constr type="wOff" for="ch" forName="circle6" refType="hOff" refFor="ch" refForName="circle6" op="equ"/>
              <dgm:constr type="b" for="ch" forName="circle6" refType="t" refFor="ch" refForName="vertSpace6"/>
              <dgm:constr type="l" for="ch" forName="rect6" refType="r" refFor="ch" refForName="space"/>
              <dgm:constr type="r" for="ch" forName="rect6" refType="w"/>
              <dgm:constr type="h" for="ch" forName="rect6" refType="h" refFor="ch" refForName="circle6"/>
              <dgm:constr type="hOff" for="ch" forName="rect6" refType="hOff" refFor="ch" refForName="circle6"/>
              <dgm:constr type="b" for="ch" forName="rect6" refType="b" refFor="ch" refForName="circle6"/>
              <dgm:constr type="l" for="ch" forName="rect6ParTx" refType="r" refFor="ch" refForName="space"/>
              <dgm:constr type="w" for="ch" forName="rect6ParTx" refType="w" refFor="ch" refForName="rect6" fact="0.5"/>
              <dgm:constr type="t" for="ch" forName="rect6ParTx" refType="t" refFor="ch" refForName="rect6"/>
              <dgm:constr type="b" for="ch" forName="rect6ParTx" refType="b" refFor="ch" refForName="rect6"/>
              <dgm:constr type="l" for="ch" forName="rect6ChTx" refType="r" refFor="ch" refForName="rect6ParTx"/>
              <dgm:constr type="w" for="ch" forName="rect6ChTx" refType="w" refFor="ch" refForName="rect6ParTx"/>
              <dgm:constr type="t" for="ch" forName="rect6ChTx" refType="t" refFor="ch" refForName="rect6ParTx"/>
              <dgm:constr type="b" for="ch" forName="rect6ChTx" refType="b" refFor="ch" refForName="rect6ParTx"/>
              <dgm:constr type="l" for="ch" forName="rect6ParTxNoCh" refType="r" refFor="ch" refForName="space"/>
              <dgm:constr type="w" for="ch" forName="rect6ParTxNoCh" refType="w" refFor="ch" refForName="rect6"/>
              <dgm:constr type="t" for="ch" forName="rect6ParTxNoCh" refType="t" refFor="ch" refForName="rect6"/>
              <dgm:constr type="b" for="ch" forName="rect6ParTxNoCh" refType="b" refFor="ch" refForName="rect6"/>
              <dgm:constr type="l" for="ch" forName="rect1ParTx" refType="r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l" for="ch" forName="rect1ChTx" refType="r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l" for="ch" forName="rect1ParTxNoCh" refType="r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l" for="ch" forName="rect2ParTx" refType="r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l" for="ch" forName="rect2ChTx" refType="r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l" for="ch" forName="rect2ParTxNoCh" refType="r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l" for="ch" forName="rect3ParTx" refType="r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l" for="ch" forName="rect3ChTx" refType="r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l" for="ch" forName="rect3ParTxNoCh" refType="r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l" for="ch" forName="rect4ParTx" refType="r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t" refFor="ch" refForName="rect5"/>
              <dgm:constr type="l" for="ch" forName="rect4ChTx" refType="r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l" for="ch" forName="rect4ParTxNoCh" refType="r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t" refFor="ch" refForName="rect5"/>
              <dgm:constr type="l" for="ch" forName="rect5ParTx" refType="r" refFor="ch" refForName="space"/>
              <dgm:constr type="w" for="ch" forName="rect5ParTx" refType="w" refFor="ch" refForName="rect5" fact="0.5"/>
              <dgm:constr type="t" for="ch" forName="rect5ParTx" refType="t" refFor="ch" refForName="rect5"/>
              <dgm:constr type="b" for="ch" forName="rect5ParTx" refType="t" refFor="ch" refForName="rect6"/>
              <dgm:constr type="l" for="ch" forName="rect5ChTx" refType="r" refFor="ch" refForName="rect5ParTx"/>
              <dgm:constr type="w" for="ch" forName="rect5ChTx" refType="w" refFor="ch" refForName="rect5ParTx"/>
              <dgm:constr type="t" for="ch" forName="rect5ChTx" refType="t" refFor="ch" refForName="rect5ParTx"/>
              <dgm:constr type="b" for="ch" forName="rect5ChTx" refType="b" refFor="ch" refForName="rect5ParTx"/>
              <dgm:constr type="l" for="ch" forName="rect5ParTxNoCh" refType="r" refFor="ch" refForName="space"/>
              <dgm:constr type="w" for="ch" forName="rect5ParTxNoCh" refType="w" refFor="ch" refForName="rect5"/>
              <dgm:constr type="t" for="ch" forName="rect5ParTxNoCh" refType="t" refFor="ch" refForName="rect5"/>
              <dgm:constr type="b" for="ch" forName="rect5ParTxNoCh" refType="t" refFor="ch" refForName="rect6"/>
              <dgm:constr type="primFontSz" for="ch" op="equ" val="65"/>
              <dgm:constr type="secFontSz" for="ch" op="equ" val="65"/>
            </dgm:constrLst>
          </dgm:if>
          <dgm:if name="Name10" axis="ch" ptType="node" func="cnt" op="gte" val="7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l" for="ch" forName="circle1"/>
              <dgm:constr type="ctrY" for="ch" forName="circle1" refType="h" fact="0.5"/>
              <dgm:constr type="l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l" for="ch" forName="rect1" refType="r" refFor="ch" refForName="space"/>
              <dgm:constr type="r" for="ch" forName="rect1" refType="w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l" refFor="ch" refForName="space"/>
              <dgm:constr type="h" for="ch" forName="circle2" refType="h" refFor="ch" refForName="circle1" fact="0.85714"/>
              <dgm:constr type="hOff" for="ch" forName="circle2" refType="h" refFor="ch" refForName="vertSpace2" fact="-0.14286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l" for="ch" forName="rect2" refType="r" refFor="ch" refForName="space"/>
              <dgm:constr type="r" for="ch" forName="rect2" refType="w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l" refFor="ch" refForName="space"/>
              <dgm:constr type="h" for="ch" forName="circle3" refType="h" refFor="ch" refForName="circle1" fact="0.71429"/>
              <dgm:constr type="hOff" for="ch" forName="circle3" refType="h" refFor="ch" refForName="vertSpace2" fact="-0.28571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l" for="ch" forName="rect3" refType="r" refFor="ch" refForName="space"/>
              <dgm:constr type="r" for="ch" forName="rect3" refType="w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l" refFor="ch" refForName="space"/>
              <dgm:constr type="h" for="ch" forName="circle4" refType="h" refFor="ch" refForName="circle1" fact="0.57143"/>
              <dgm:constr type="hOff" for="ch" forName="circle4" refType="h" refFor="ch" refForName="vertSpace2" fact="-0.42857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l" for="ch" forName="rect4" refType="r" refFor="ch" refForName="space"/>
              <dgm:constr type="r" for="ch" forName="rect4" refType="w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l" for="ch" forName="vertSpace5"/>
              <dgm:constr type="w" for="ch" forName="vertSpace5" refType="w"/>
              <dgm:constr type="h" for="ch" forName="vertSpace5" refType="h" refFor="ch" refForName="vertSpace4"/>
              <dgm:constr type="b" for="ch" forName="vertSpace5" refType="t" refFor="ch" refForName="vertSpace4"/>
              <dgm:constr type="ctrX" for="ch" forName="circle5" refType="l" refFor="ch" refForName="space"/>
              <dgm:constr type="h" for="ch" forName="circle5" refType="h" refFor="ch" refForName="circle1" fact="0.42857"/>
              <dgm:constr type="hOff" for="ch" forName="circle5" refType="h" refFor="ch" refForName="vertSpace2" fact="-0.57143"/>
              <dgm:constr type="w" for="ch" forName="circle5" refType="h" refFor="ch" refForName="circle5" op="equ"/>
              <dgm:constr type="wOff" for="ch" forName="circle5" refType="hOff" refFor="ch" refForName="circle5" op="equ"/>
              <dgm:constr type="b" for="ch" forName="circle5" refType="t" refFor="ch" refForName="vertSpace5"/>
              <dgm:constr type="l" for="ch" forName="rect5" refType="r" refFor="ch" refForName="space"/>
              <dgm:constr type="r" for="ch" forName="rect5" refType="w"/>
              <dgm:constr type="h" for="ch" forName="rect5" refType="h" refFor="ch" refForName="circle5"/>
              <dgm:constr type="hOff" for="ch" forName="rect5" refType="hOff" refFor="ch" refForName="circle5"/>
              <dgm:constr type="b" for="ch" forName="rect5" refType="b" refFor="ch" refForName="circle5"/>
              <dgm:constr type="l" for="ch" forName="vertSpace6"/>
              <dgm:constr type="w" for="ch" forName="vertSpace6" refType="w"/>
              <dgm:constr type="h" for="ch" forName="vertSpace6" refType="h" refFor="ch" refForName="vertSpace5"/>
              <dgm:constr type="b" for="ch" forName="vertSpace6" refType="t" refFor="ch" refForName="vertSpace5"/>
              <dgm:constr type="ctrX" for="ch" forName="circle6" refType="l" refFor="ch" refForName="space"/>
              <dgm:constr type="h" for="ch" forName="circle6" refType="h" refFor="ch" refForName="circle1" fact="0.28571"/>
              <dgm:constr type="hOff" for="ch" forName="circle6" refType="h" refFor="ch" refForName="vertSpace2" fact="-0.71429"/>
              <dgm:constr type="w" for="ch" forName="circle6" refType="h" refFor="ch" refForName="circle6" op="equ"/>
              <dgm:constr type="wOff" for="ch" forName="circle6" refType="hOff" refFor="ch" refForName="circle6" op="equ"/>
              <dgm:constr type="b" for="ch" forName="circle6" refType="t" refFor="ch" refForName="vertSpace6"/>
              <dgm:constr type="l" for="ch" forName="rect6" refType="r" refFor="ch" refForName="space"/>
              <dgm:constr type="r" for="ch" forName="rect6" refType="w"/>
              <dgm:constr type="h" for="ch" forName="rect6" refType="h" refFor="ch" refForName="circle6"/>
              <dgm:constr type="hOff" for="ch" forName="rect6" refType="hOff" refFor="ch" refForName="circle6"/>
              <dgm:constr type="b" for="ch" forName="rect6" refType="b" refFor="ch" refForName="circle6"/>
              <dgm:constr type="l" for="ch" forName="vertSpace7"/>
              <dgm:constr type="w" for="ch" forName="vertSpace7" refType="w"/>
              <dgm:constr type="h" for="ch" forName="vertSpace7" refType="h" refFor="ch" refForName="vertSpace6"/>
              <dgm:constr type="b" for="ch" forName="vertSpace7" refType="t" refFor="ch" refForName="vertSpace6"/>
              <dgm:constr type="ctrX" for="ch" forName="circle7" refType="l" refFor="ch" refForName="space"/>
              <dgm:constr type="h" for="ch" forName="circle7" refType="h" refFor="ch" refForName="circle1" fact="0.14286"/>
              <dgm:constr type="hOff" for="ch" forName="circle7" refType="h" refFor="ch" refForName="vertSpace2" fact="-0.85714"/>
              <dgm:constr type="w" for="ch" forName="circle7" refType="h" refFor="ch" refForName="circle7" op="equ"/>
              <dgm:constr type="wOff" for="ch" forName="circle7" refType="hOff" refFor="ch" refForName="circle7" op="equ"/>
              <dgm:constr type="b" for="ch" forName="circle7" refType="t" refFor="ch" refForName="vertSpace7"/>
              <dgm:constr type="l" for="ch" forName="rect7" refType="r" refFor="ch" refForName="space"/>
              <dgm:constr type="r" for="ch" forName="rect7" refType="w"/>
              <dgm:constr type="h" for="ch" forName="rect7" refType="h" refFor="ch" refForName="circle7"/>
              <dgm:constr type="hOff" for="ch" forName="rect7" refType="hOff" refFor="ch" refForName="circle7"/>
              <dgm:constr type="b" for="ch" forName="rect7" refType="b" refFor="ch" refForName="circle7"/>
              <dgm:constr type="l" for="ch" forName="rect7ParTx" refType="r" refFor="ch" refForName="space"/>
              <dgm:constr type="w" for="ch" forName="rect7ParTx" refType="w" refFor="ch" refForName="rect7" fact="0.5"/>
              <dgm:constr type="t" for="ch" forName="rect7ParTx" refType="t" refFor="ch" refForName="rect7"/>
              <dgm:constr type="b" for="ch" forName="rect7ParTx" refType="b" refFor="ch" refForName="rect7"/>
              <dgm:constr type="l" for="ch" forName="rect7ChTx" refType="r" refFor="ch" refForName="rect7ParTx"/>
              <dgm:constr type="w" for="ch" forName="rect7ChTx" refType="w" refFor="ch" refForName="rect7ParTx"/>
              <dgm:constr type="t" for="ch" forName="rect7ChTx" refType="t" refFor="ch" refForName="rect7ParTx"/>
              <dgm:constr type="b" for="ch" forName="rect7ChTx" refType="b" refFor="ch" refForName="rect7ParTx"/>
              <dgm:constr type="l" for="ch" forName="rect7ParTxNoCh" refType="r" refFor="ch" refForName="space"/>
              <dgm:constr type="w" for="ch" forName="rect7ParTxNoCh" refType="w" refFor="ch" refForName="rect7"/>
              <dgm:constr type="t" for="ch" forName="rect7ParTxNoCh" refType="t" refFor="ch" refForName="rect7"/>
              <dgm:constr type="b" for="ch" forName="rect7ParTxNoCh" refType="b" refFor="ch" refForName="rect7"/>
              <dgm:constr type="l" for="ch" forName="rect1ParTx" refType="r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l" for="ch" forName="rect1ChTx" refType="r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l" for="ch" forName="rect1ParTxNoCh" refType="r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l" for="ch" forName="rect2ParTx" refType="r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l" for="ch" forName="rect2ChTx" refType="r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l" for="ch" forName="rect2ParTxNoCh" refType="r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l" for="ch" forName="rect3ParTx" refType="r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l" for="ch" forName="rect3ChTx" refType="r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l" for="ch" forName="rect3ParTxNoCh" refType="r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l" for="ch" forName="rect4ParTx" refType="r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t" refFor="ch" refForName="rect5"/>
              <dgm:constr type="l" for="ch" forName="rect4ChTx" refType="r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l" for="ch" forName="rect4ParTxNoCh" refType="r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t" refFor="ch" refForName="rect5"/>
              <dgm:constr type="l" for="ch" forName="rect5ParTx" refType="r" refFor="ch" refForName="space"/>
              <dgm:constr type="w" for="ch" forName="rect5ParTx" refType="w" refFor="ch" refForName="rect5" fact="0.5"/>
              <dgm:constr type="t" for="ch" forName="rect5ParTx" refType="t" refFor="ch" refForName="rect5"/>
              <dgm:constr type="b" for="ch" forName="rect5ParTx" refType="t" refFor="ch" refForName="rect6"/>
              <dgm:constr type="l" for="ch" forName="rect5ChTx" refType="r" refFor="ch" refForName="rect5ParTx"/>
              <dgm:constr type="w" for="ch" forName="rect5ChTx" refType="w" refFor="ch" refForName="rect5ParTx"/>
              <dgm:constr type="t" for="ch" forName="rect5ChTx" refType="t" refFor="ch" refForName="rect5ParTx"/>
              <dgm:constr type="b" for="ch" forName="rect5ChTx" refType="b" refFor="ch" refForName="rect5ParTx"/>
              <dgm:constr type="l" for="ch" forName="rect5ParTxNoCh" refType="r" refFor="ch" refForName="space"/>
              <dgm:constr type="w" for="ch" forName="rect5ParTxNoCh" refType="w" refFor="ch" refForName="rect5"/>
              <dgm:constr type="t" for="ch" forName="rect5ParTxNoCh" refType="t" refFor="ch" refForName="rect5"/>
              <dgm:constr type="b" for="ch" forName="rect5ParTxNoCh" refType="t" refFor="ch" refForName="rect6"/>
              <dgm:constr type="l" for="ch" forName="rect6ParTx" refType="r" refFor="ch" refForName="space"/>
              <dgm:constr type="w" for="ch" forName="rect6ParTx" refType="w" refFor="ch" refForName="rect6" fact="0.5"/>
              <dgm:constr type="t" for="ch" forName="rect6ParTx" refType="t" refFor="ch" refForName="rect6"/>
              <dgm:constr type="b" for="ch" forName="rect6ParTx" refType="t" refFor="ch" refForName="rect7"/>
              <dgm:constr type="l" for="ch" forName="rect6ChTx" refType="r" refFor="ch" refForName="rect6ParTx"/>
              <dgm:constr type="w" for="ch" forName="rect6ChTx" refType="w" refFor="ch" refForName="rect6ParTx"/>
              <dgm:constr type="t" for="ch" forName="rect6ChTx" refType="t" refFor="ch" refForName="rect6ParTx"/>
              <dgm:constr type="b" for="ch" forName="rect6ChTx" refType="b" refFor="ch" refForName="rect6ParTx"/>
              <dgm:constr type="l" for="ch" forName="rect6ParTxNoCh" refType="r" refFor="ch" refForName="space"/>
              <dgm:constr type="w" for="ch" forName="rect6ParTxNoCh" refType="w" refFor="ch" refForName="rect6"/>
              <dgm:constr type="t" for="ch" forName="rect6ParTxNoCh" refType="t" refFor="ch" refForName="rect6"/>
              <dgm:constr type="b" for="ch" forName="rect6ParTxNoCh" refType="t" refFor="ch" refForName="rect7"/>
              <dgm:constr type="primFontSz" for="ch" op="equ" val="65"/>
              <dgm:constr type="secFontSz" for="ch" op="equ" val="65"/>
            </dgm:constrLst>
          </dgm:if>
          <dgm:else name="Name11">
            <dgm:constrLst/>
          </dgm:else>
        </dgm:choose>
      </dgm:if>
      <dgm:else name="Name12">
        <dgm:choose name="Name13">
          <dgm:if name="Name14" axis="ch" ptType="node" func="cnt" op="equ" val="1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r" for="ch" forName="circle1" refType="w"/>
              <dgm:constr type="ctrY" for="ch" forName="circle1" refType="h" fact="0.5"/>
              <dgm:constr type="r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r" for="ch" forName="rect1" refType="l" refFor="ch" refForName="space"/>
              <dgm:constr type="l" for="ch" forName="rect1"/>
              <dgm:constr type="h" for="ch" forName="rect1" refType="h" refFor="ch" refForName="circle1"/>
              <dgm:constr type="b" for="ch" forName="rect1" refType="b" refFor="ch" refForName="circle1"/>
              <dgm:constr type="r" for="ch" forName="rect1ParTx" refType="l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b" refFor="ch" refForName="rect1"/>
              <dgm:constr type="r" for="ch" forName="rect1ChTx" refType="l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r" for="ch" forName="rect1ParTxNoCh" refType="l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b" refFor="ch" refForName="rect1"/>
              <dgm:constr type="primFontSz" for="ch" op="equ" val="65"/>
              <dgm:constr type="secFontSz" for="ch" op="equ" val="65"/>
            </dgm:constrLst>
          </dgm:if>
          <dgm:if name="Name15" axis="ch" ptType="node" func="cnt" op="equ" val="2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r" for="ch" forName="circle1" refType="w"/>
              <dgm:constr type="ctrY" for="ch" forName="circle1" refType="h" fact="0.5"/>
              <dgm:constr type="r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r" for="ch" forName="rect1" refType="l" refFor="ch" refForName="space"/>
              <dgm:constr type="l" for="ch" forName="rect1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r" refFor="ch" refForName="space"/>
              <dgm:constr type="h" for="ch" forName="circle2" refType="h" refFor="ch" refForName="circle1" fact="0.5"/>
              <dgm:constr type="hOff" for="ch" forName="circle2" refType="h" refFor="ch" refForName="vertSpace2" fact="-0.5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r" for="ch" forName="rect2" refType="l" refFor="ch" refForName="space"/>
              <dgm:constr type="l" for="ch" forName="rect2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r" for="ch" forName="rect2ParTx" refType="l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b" refFor="ch" refForName="rect2"/>
              <dgm:constr type="r" for="ch" forName="rect2ChTx" refType="l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r" for="ch" forName="rect2ParTxNoCh" refType="l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b" refFor="ch" refForName="rect2"/>
              <dgm:constr type="r" for="ch" forName="rect1ParTx" refType="l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r" for="ch" forName="rect1ChTx" refType="l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r" for="ch" forName="rect1ParTxNoCh" refType="l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primFontSz" for="ch" op="equ" val="65"/>
              <dgm:constr type="secFontSz" for="ch" op="equ" val="65"/>
            </dgm:constrLst>
          </dgm:if>
          <dgm:if name="Name16" axis="ch" ptType="node" func="cnt" op="equ" val="3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r" for="ch" forName="circle1" refType="w"/>
              <dgm:constr type="ctrY" for="ch" forName="circle1" refType="h" fact="0.5"/>
              <dgm:constr type="r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r" for="ch" forName="rect1" refType="l" refFor="ch" refForName="space"/>
              <dgm:constr type="l" for="ch" forName="rect1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r" refFor="ch" refForName="space"/>
              <dgm:constr type="h" for="ch" forName="circle2" refType="h" refFor="ch" refForName="circle1" fact="0.66667"/>
              <dgm:constr type="hOff" for="ch" forName="circle2" refType="h" refFor="ch" refForName="vertSpace2" fact="-0.33333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r" for="ch" forName="rect2" refType="l" refFor="ch" refForName="space"/>
              <dgm:constr type="l" for="ch" forName="rect2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r" refFor="ch" refForName="space"/>
              <dgm:constr type="h" for="ch" forName="circle3" refType="h" refFor="ch" refForName="circle1" fact="0.33333"/>
              <dgm:constr type="hOff" for="ch" forName="circle3" refType="h" refFor="ch" refForName="vertSpace2" fact="-0.66667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r" for="ch" forName="rect3" refType="l" refFor="ch" refForName="space"/>
              <dgm:constr type="l" for="ch" forName="rect3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r" for="ch" forName="rect3ParTx" refType="l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b" refFor="ch" refForName="rect3"/>
              <dgm:constr type="r" for="ch" forName="rect3ChTx" refType="l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r" for="ch" forName="rect3ParTxNoCh" refType="l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b" refFor="ch" refForName="rect3"/>
              <dgm:constr type="r" for="ch" forName="rect1ParTx" refType="l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r" for="ch" forName="rect1ChTx" refType="l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r" for="ch" forName="rect1ParTxNoCh" refType="l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r" for="ch" forName="rect2ParTx" refType="l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r" for="ch" forName="rect2ChTx" refType="l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r" for="ch" forName="rect2ParTxNoCh" refType="l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primFontSz" for="ch" op="equ" val="65"/>
              <dgm:constr type="secFontSz" for="ch" op="equ" val="65"/>
            </dgm:constrLst>
          </dgm:if>
          <dgm:if name="Name17" axis="ch" ptType="node" func="cnt" op="equ" val="4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r" for="ch" forName="circle1" refType="w"/>
              <dgm:constr type="ctrY" for="ch" forName="circle1" refType="h" fact="0.5"/>
              <dgm:constr type="r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r" for="ch" forName="rect1" refType="l" refFor="ch" refForName="space"/>
              <dgm:constr type="l" for="ch" forName="rect1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r" refFor="ch" refForName="space"/>
              <dgm:constr type="h" for="ch" forName="circle2" refType="h" refFor="ch" refForName="circle1" fact="0.75"/>
              <dgm:constr type="hOff" for="ch" forName="circle2" refType="h" refFor="ch" refForName="vertSpace2" fact="-0.25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r" for="ch" forName="rect2" refType="l" refFor="ch" refForName="space"/>
              <dgm:constr type="l" for="ch" forName="rect2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r" refFor="ch" refForName="space"/>
              <dgm:constr type="h" for="ch" forName="circle3" refType="h" refFor="ch" refForName="circle1" fact="0.5"/>
              <dgm:constr type="hOff" for="ch" forName="circle3" refType="h" refFor="ch" refForName="vertSpace2" fact="-0.5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r" for="ch" forName="rect3" refType="l" refFor="ch" refForName="space"/>
              <dgm:constr type="l" for="ch" forName="rect3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r" refFor="ch" refForName="space"/>
              <dgm:constr type="h" for="ch" forName="circle4" refType="h" refFor="ch" refForName="circle1" fact="0.25"/>
              <dgm:constr type="hOff" for="ch" forName="circle4" refType="h" refFor="ch" refForName="vertSpace2" fact="-0.75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r" for="ch" forName="rect4" refType="l" refFor="ch" refForName="space"/>
              <dgm:constr type="l" for="ch" forName="rect4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r" for="ch" forName="rect4ParTx" refType="l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b" refFor="ch" refForName="rect4"/>
              <dgm:constr type="r" for="ch" forName="rect4ChTx" refType="l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r" for="ch" forName="rect4ParTxNoCh" refType="l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b" refFor="ch" refForName="rect4"/>
              <dgm:constr type="r" for="ch" forName="rect1ParTx" refType="l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r" for="ch" forName="rect1ChTx" refType="l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r" for="ch" forName="rect1ParTxNoCh" refType="l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r" for="ch" forName="rect2ParTx" refType="l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r" for="ch" forName="rect2ChTx" refType="l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r" for="ch" forName="rect2ParTxNoCh" refType="l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r" for="ch" forName="rect3ParTx" refType="l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r" for="ch" forName="rect3ChTx" refType="l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r" for="ch" forName="rect3ParTxNoCh" refType="l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primFontSz" for="ch" op="equ" val="65"/>
              <dgm:constr type="secFontSz" for="ch" op="equ" val="65"/>
            </dgm:constrLst>
          </dgm:if>
          <dgm:if name="Name18" axis="ch" ptType="node" func="cnt" op="equ" val="5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r" for="ch" forName="circle1" refType="w"/>
              <dgm:constr type="ctrY" for="ch" forName="circle1" refType="h" fact="0.5"/>
              <dgm:constr type="r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r" for="ch" forName="rect1" refType="l" refFor="ch" refForName="space"/>
              <dgm:constr type="l" for="ch" forName="rect1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r" refFor="ch" refForName="space"/>
              <dgm:constr type="h" for="ch" forName="circle2" refType="h" refFor="ch" refForName="circle1" fact="0.8"/>
              <dgm:constr type="hOff" for="ch" forName="circle2" refType="h" refFor="ch" refForName="vertSpace2" fact="-0.2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r" for="ch" forName="rect2" refType="l" refFor="ch" refForName="space"/>
              <dgm:constr type="l" for="ch" forName="rect2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r" refFor="ch" refForName="space"/>
              <dgm:constr type="h" for="ch" forName="circle3" refType="h" refFor="ch" refForName="circle1" fact="0.6"/>
              <dgm:constr type="hOff" for="ch" forName="circle3" refType="h" refFor="ch" refForName="vertSpace2" fact="-0.4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r" for="ch" forName="rect3" refType="l" refFor="ch" refForName="space"/>
              <dgm:constr type="l" for="ch" forName="rect3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r" refFor="ch" refForName="space"/>
              <dgm:constr type="h" for="ch" forName="circle4" refType="h" refFor="ch" refForName="circle1" fact="0.4"/>
              <dgm:constr type="hOff" for="ch" forName="circle4" refType="h" refFor="ch" refForName="vertSpace2" fact="-0.6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r" for="ch" forName="rect4" refType="l" refFor="ch" refForName="space"/>
              <dgm:constr type="l" for="ch" forName="rect4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l" for="ch" forName="vertSpace5"/>
              <dgm:constr type="w" for="ch" forName="vertSpace5" refType="w"/>
              <dgm:constr type="h" for="ch" forName="vertSpace5" refType="h" refFor="ch" refForName="vertSpace4"/>
              <dgm:constr type="b" for="ch" forName="vertSpace5" refType="t" refFor="ch" refForName="vertSpace4"/>
              <dgm:constr type="ctrX" for="ch" forName="circle5" refType="r" refFor="ch" refForName="space"/>
              <dgm:constr type="h" for="ch" forName="circle5" refType="h" refFor="ch" refForName="circle1" fact="0.2"/>
              <dgm:constr type="hOff" for="ch" forName="circle5" refType="h" refFor="ch" refForName="vertSpace2" fact="-0.8"/>
              <dgm:constr type="w" for="ch" forName="circle5" refType="h" refFor="ch" refForName="circle5" op="equ"/>
              <dgm:constr type="wOff" for="ch" forName="circle5" refType="hOff" refFor="ch" refForName="circle5" op="equ"/>
              <dgm:constr type="b" for="ch" forName="circle5" refType="t" refFor="ch" refForName="vertSpace5"/>
              <dgm:constr type="r" for="ch" forName="rect5" refType="l" refFor="ch" refForName="space"/>
              <dgm:constr type="l" for="ch" forName="rect5"/>
              <dgm:constr type="h" for="ch" forName="rect5" refType="h" refFor="ch" refForName="circle5"/>
              <dgm:constr type="hOff" for="ch" forName="rect5" refType="hOff" refFor="ch" refForName="circle5"/>
              <dgm:constr type="b" for="ch" forName="rect5" refType="b" refFor="ch" refForName="circle5"/>
              <dgm:constr type="r" for="ch" forName="rect5ParTx" refType="l" refFor="ch" refForName="space"/>
              <dgm:constr type="w" for="ch" forName="rect5ParTx" refType="w" refFor="ch" refForName="rect5" fact="0.5"/>
              <dgm:constr type="t" for="ch" forName="rect5ParTx" refType="t" refFor="ch" refForName="rect5"/>
              <dgm:constr type="b" for="ch" forName="rect5ParTx" refType="b" refFor="ch" refForName="rect5"/>
              <dgm:constr type="r" for="ch" forName="rect5ChTx" refType="l" refFor="ch" refForName="rect5ParTx"/>
              <dgm:constr type="w" for="ch" forName="rect5ChTx" refType="w" refFor="ch" refForName="rect5ParTx"/>
              <dgm:constr type="t" for="ch" forName="rect5ChTx" refType="t" refFor="ch" refForName="rect5ParTx"/>
              <dgm:constr type="b" for="ch" forName="rect5ChTx" refType="b" refFor="ch" refForName="rect5ParTx"/>
              <dgm:constr type="r" for="ch" forName="rect5ParTxNoCh" refType="l" refFor="ch" refForName="space"/>
              <dgm:constr type="w" for="ch" forName="rect5ParTxNoCh" refType="w" refFor="ch" refForName="rect5"/>
              <dgm:constr type="t" for="ch" forName="rect5ParTxNoCh" refType="t" refFor="ch" refForName="rect5"/>
              <dgm:constr type="b" for="ch" forName="rect5ParTxNoCh" refType="b" refFor="ch" refForName="rect5"/>
              <dgm:constr type="r" for="ch" forName="rect1ParTx" refType="l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r" for="ch" forName="rect1ChTx" refType="l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r" for="ch" forName="rect1ParTxNoCh" refType="l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r" for="ch" forName="rect2ParTx" refType="l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r" for="ch" forName="rect2ChTx" refType="l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r" for="ch" forName="rect2ParTxNoCh" refType="l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r" for="ch" forName="rect3ParTx" refType="l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r" for="ch" forName="rect3ChTx" refType="l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r" for="ch" forName="rect3ParTxNoCh" refType="l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r" for="ch" forName="rect4ParTx" refType="l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t" refFor="ch" refForName="rect5"/>
              <dgm:constr type="r" for="ch" forName="rect4ChTx" refType="l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r" for="ch" forName="rect4ParTxNoCh" refType="l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t" refFor="ch" refForName="rect5"/>
              <dgm:constr type="primFontSz" for="ch" op="equ" val="65"/>
              <dgm:constr type="secFontSz" for="ch" op="equ" val="65"/>
            </dgm:constrLst>
          </dgm:if>
          <dgm:if name="Name19" axis="ch" ptType="node" func="cnt" op="equ" val="6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r" for="ch" forName="circle1" refType="w"/>
              <dgm:constr type="ctrY" for="ch" forName="circle1" refType="h" fact="0.5"/>
              <dgm:constr type="r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r" for="ch" forName="rect1" refType="l" refFor="ch" refForName="space"/>
              <dgm:constr type="l" for="ch" forName="rect1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r" refFor="ch" refForName="space"/>
              <dgm:constr type="h" for="ch" forName="circle2" refType="h" refFor="ch" refForName="circle1" fact="0.83333"/>
              <dgm:constr type="hOff" for="ch" forName="circle2" refType="h" refFor="ch" refForName="vertSpace2" fact="-0.16667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r" for="ch" forName="rect2" refType="l" refFor="ch" refForName="space"/>
              <dgm:constr type="l" for="ch" forName="rect2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r" refFor="ch" refForName="space"/>
              <dgm:constr type="h" for="ch" forName="circle3" refType="h" refFor="ch" refForName="circle1" fact="0.66667"/>
              <dgm:constr type="hOff" for="ch" forName="circle3" refType="h" refFor="ch" refForName="vertSpace2" fact="-0.33333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r" for="ch" forName="rect3" refType="l" refFor="ch" refForName="space"/>
              <dgm:constr type="l" for="ch" forName="rect3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r" refFor="ch" refForName="space"/>
              <dgm:constr type="h" for="ch" forName="circle4" refType="h" refFor="ch" refForName="circle1" fact="0.5"/>
              <dgm:constr type="hOff" for="ch" forName="circle4" refType="h" refFor="ch" refForName="vertSpace2" fact="-0.5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r" for="ch" forName="rect4" refType="l" refFor="ch" refForName="space"/>
              <dgm:constr type="l" for="ch" forName="rect4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l" for="ch" forName="vertSpace5"/>
              <dgm:constr type="w" for="ch" forName="vertSpace5" refType="w"/>
              <dgm:constr type="h" for="ch" forName="vertSpace5" refType="h" refFor="ch" refForName="vertSpace4"/>
              <dgm:constr type="b" for="ch" forName="vertSpace5" refType="t" refFor="ch" refForName="vertSpace4"/>
              <dgm:constr type="ctrX" for="ch" forName="circle5" refType="r" refFor="ch" refForName="space"/>
              <dgm:constr type="h" for="ch" forName="circle5" refType="h" refFor="ch" refForName="circle1" fact="0.33333"/>
              <dgm:constr type="hOff" for="ch" forName="circle5" refType="h" refFor="ch" refForName="vertSpace2" fact="-0.66667"/>
              <dgm:constr type="w" for="ch" forName="circle5" refType="h" refFor="ch" refForName="circle5" op="equ"/>
              <dgm:constr type="wOff" for="ch" forName="circle5" refType="hOff" refFor="ch" refForName="circle5" op="equ"/>
              <dgm:constr type="b" for="ch" forName="circle5" refType="t" refFor="ch" refForName="vertSpace5"/>
              <dgm:constr type="r" for="ch" forName="rect5" refType="l" refFor="ch" refForName="space"/>
              <dgm:constr type="l" for="ch" forName="rect5"/>
              <dgm:constr type="h" for="ch" forName="rect5" refType="h" refFor="ch" refForName="circle5"/>
              <dgm:constr type="hOff" for="ch" forName="rect5" refType="hOff" refFor="ch" refForName="circle5"/>
              <dgm:constr type="b" for="ch" forName="rect5" refType="b" refFor="ch" refForName="circle5"/>
              <dgm:constr type="l" for="ch" forName="vertSpace6"/>
              <dgm:constr type="w" for="ch" forName="vertSpace6" refType="w"/>
              <dgm:constr type="h" for="ch" forName="vertSpace6" refType="h" refFor="ch" refForName="vertSpace5"/>
              <dgm:constr type="b" for="ch" forName="vertSpace6" refType="t" refFor="ch" refForName="vertSpace5"/>
              <dgm:constr type="ctrX" for="ch" forName="circle6" refType="r" refFor="ch" refForName="space"/>
              <dgm:constr type="h" for="ch" forName="circle6" refType="h" refFor="ch" refForName="circle1" fact="0.16667"/>
              <dgm:constr type="hOff" for="ch" forName="circle6" refType="h" refFor="ch" refForName="vertSpace2" fact="-0.83333"/>
              <dgm:constr type="w" for="ch" forName="circle6" refType="h" refFor="ch" refForName="circle6" op="equ"/>
              <dgm:constr type="wOff" for="ch" forName="circle6" refType="hOff" refFor="ch" refForName="circle6" op="equ"/>
              <dgm:constr type="b" for="ch" forName="circle6" refType="t" refFor="ch" refForName="vertSpace6"/>
              <dgm:constr type="r" for="ch" forName="rect6" refType="l" refFor="ch" refForName="space"/>
              <dgm:constr type="l" for="ch" forName="rect6"/>
              <dgm:constr type="h" for="ch" forName="rect6" refType="h" refFor="ch" refForName="circle6"/>
              <dgm:constr type="hOff" for="ch" forName="rect6" refType="hOff" refFor="ch" refForName="circle6"/>
              <dgm:constr type="b" for="ch" forName="rect6" refType="b" refFor="ch" refForName="circle6"/>
              <dgm:constr type="r" for="ch" forName="rect6ParTx" refType="l" refFor="ch" refForName="space"/>
              <dgm:constr type="w" for="ch" forName="rect6ParTx" refType="w" refFor="ch" refForName="rect6" fact="0.5"/>
              <dgm:constr type="t" for="ch" forName="rect6ParTx" refType="t" refFor="ch" refForName="rect6"/>
              <dgm:constr type="b" for="ch" forName="rect6ParTx" refType="b" refFor="ch" refForName="rect6"/>
              <dgm:constr type="r" for="ch" forName="rect6ChTx" refType="l" refFor="ch" refForName="rect6ParTx"/>
              <dgm:constr type="w" for="ch" forName="rect6ChTx" refType="w" refFor="ch" refForName="rect6ParTx"/>
              <dgm:constr type="t" for="ch" forName="rect6ChTx" refType="t" refFor="ch" refForName="rect6ParTx"/>
              <dgm:constr type="b" for="ch" forName="rect6ChTx" refType="b" refFor="ch" refForName="rect6ParTx"/>
              <dgm:constr type="r" for="ch" forName="rect6ParTxNoCh" refType="l" refFor="ch" refForName="space"/>
              <dgm:constr type="w" for="ch" forName="rect6ParTxNoCh" refType="w" refFor="ch" refForName="rect6"/>
              <dgm:constr type="t" for="ch" forName="rect6ParTxNoCh" refType="t" refFor="ch" refForName="rect6"/>
              <dgm:constr type="b" for="ch" forName="rect6ParTxNoCh" refType="b" refFor="ch" refForName="rect6"/>
              <dgm:constr type="r" for="ch" forName="rect1ParTx" refType="l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r" for="ch" forName="rect1ChTx" refType="l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r" for="ch" forName="rect1ParTxNoCh" refType="l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r" for="ch" forName="rect2ParTx" refType="l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r" for="ch" forName="rect2ChTx" refType="l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r" for="ch" forName="rect2ParTxNoCh" refType="l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r" for="ch" forName="rect3ParTx" refType="l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r" for="ch" forName="rect3ChTx" refType="l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r" for="ch" forName="rect3ParTxNoCh" refType="l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r" for="ch" forName="rect4ParTx" refType="l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t" refFor="ch" refForName="rect5"/>
              <dgm:constr type="r" for="ch" forName="rect4ChTx" refType="l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r" for="ch" forName="rect4ParTxNoCh" refType="l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t" refFor="ch" refForName="rect5"/>
              <dgm:constr type="r" for="ch" forName="rect5ParTx" refType="l" refFor="ch" refForName="space"/>
              <dgm:constr type="w" for="ch" forName="rect5ParTx" refType="w" refFor="ch" refForName="rect5" fact="0.5"/>
              <dgm:constr type="t" for="ch" forName="rect5ParTx" refType="t" refFor="ch" refForName="rect5"/>
              <dgm:constr type="b" for="ch" forName="rect5ParTx" refType="t" refFor="ch" refForName="rect6"/>
              <dgm:constr type="r" for="ch" forName="rect5ChTx" refType="l" refFor="ch" refForName="rect5ParTx"/>
              <dgm:constr type="w" for="ch" forName="rect5ChTx" refType="w" refFor="ch" refForName="rect5ParTx"/>
              <dgm:constr type="t" for="ch" forName="rect5ChTx" refType="t" refFor="ch" refForName="rect5ParTx"/>
              <dgm:constr type="b" for="ch" forName="rect5ChTx" refType="b" refFor="ch" refForName="rect5ParTx"/>
              <dgm:constr type="r" for="ch" forName="rect5ParTxNoCh" refType="l" refFor="ch" refForName="space"/>
              <dgm:constr type="w" for="ch" forName="rect5ParTxNoCh" refType="w" refFor="ch" refForName="rect5"/>
              <dgm:constr type="t" for="ch" forName="rect5ParTxNoCh" refType="t" refFor="ch" refForName="rect5"/>
              <dgm:constr type="b" for="ch" forName="rect5ParTxNoCh" refType="t" refFor="ch" refForName="rect6"/>
              <dgm:constr type="primFontSz" for="ch" op="equ" val="65"/>
              <dgm:constr type="secFontSz" for="ch" op="equ" val="65"/>
            </dgm:constrLst>
          </dgm:if>
          <dgm:if name="Name20" axis="ch" ptType="node" func="cnt" op="gte" val="7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r" for="ch" forName="circle1" refType="w"/>
              <dgm:constr type="ctrY" for="ch" forName="circle1" refType="h" fact="0.5"/>
              <dgm:constr type="r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r" for="ch" forName="rect1" refType="l" refFor="ch" refForName="space"/>
              <dgm:constr type="l" for="ch" forName="rect1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r" refFor="ch" refForName="space"/>
              <dgm:constr type="h" for="ch" forName="circle2" refType="h" refFor="ch" refForName="circle1" fact="0.85714"/>
              <dgm:constr type="hOff" for="ch" forName="circle2" refType="h" refFor="ch" refForName="vertSpace2" fact="-0.14286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r" for="ch" forName="rect2" refType="l" refFor="ch" refForName="space"/>
              <dgm:constr type="l" for="ch" forName="rect2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r" refFor="ch" refForName="space"/>
              <dgm:constr type="h" for="ch" forName="circle3" refType="h" refFor="ch" refForName="circle1" fact="0.71429"/>
              <dgm:constr type="hOff" for="ch" forName="circle3" refType="h" refFor="ch" refForName="vertSpace2" fact="-0.28571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r" for="ch" forName="rect3" refType="l" refFor="ch" refForName="space"/>
              <dgm:constr type="l" for="ch" forName="rect3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r" refFor="ch" refForName="space"/>
              <dgm:constr type="h" for="ch" forName="circle4" refType="h" refFor="ch" refForName="circle1" fact="0.57143"/>
              <dgm:constr type="hOff" for="ch" forName="circle4" refType="h" refFor="ch" refForName="vertSpace2" fact="-0.42857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r" for="ch" forName="rect4" refType="l" refFor="ch" refForName="space"/>
              <dgm:constr type="l" for="ch" forName="rect4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l" for="ch" forName="vertSpace5"/>
              <dgm:constr type="w" for="ch" forName="vertSpace5" refType="w"/>
              <dgm:constr type="h" for="ch" forName="vertSpace5" refType="h" refFor="ch" refForName="vertSpace4"/>
              <dgm:constr type="b" for="ch" forName="vertSpace5" refType="t" refFor="ch" refForName="vertSpace4"/>
              <dgm:constr type="ctrX" for="ch" forName="circle5" refType="r" refFor="ch" refForName="space"/>
              <dgm:constr type="h" for="ch" forName="circle5" refType="h" refFor="ch" refForName="circle1" fact="0.42857"/>
              <dgm:constr type="hOff" for="ch" forName="circle5" refType="h" refFor="ch" refForName="vertSpace2" fact="-0.57143"/>
              <dgm:constr type="w" for="ch" forName="circle5" refType="h" refFor="ch" refForName="circle5" op="equ"/>
              <dgm:constr type="wOff" for="ch" forName="circle5" refType="hOff" refFor="ch" refForName="circle5" op="equ"/>
              <dgm:constr type="b" for="ch" forName="circle5" refType="t" refFor="ch" refForName="vertSpace5"/>
              <dgm:constr type="r" for="ch" forName="rect5" refType="l" refFor="ch" refForName="space"/>
              <dgm:constr type="l" for="ch" forName="rect5"/>
              <dgm:constr type="h" for="ch" forName="rect5" refType="h" refFor="ch" refForName="circle5"/>
              <dgm:constr type="hOff" for="ch" forName="rect5" refType="hOff" refFor="ch" refForName="circle5"/>
              <dgm:constr type="b" for="ch" forName="rect5" refType="b" refFor="ch" refForName="circle5"/>
              <dgm:constr type="l" for="ch" forName="vertSpace6"/>
              <dgm:constr type="w" for="ch" forName="vertSpace6" refType="w"/>
              <dgm:constr type="h" for="ch" forName="vertSpace6" refType="h" refFor="ch" refForName="vertSpace5"/>
              <dgm:constr type="b" for="ch" forName="vertSpace6" refType="t" refFor="ch" refForName="vertSpace5"/>
              <dgm:constr type="ctrX" for="ch" forName="circle6" refType="r" refFor="ch" refForName="space"/>
              <dgm:constr type="h" for="ch" forName="circle6" refType="h" refFor="ch" refForName="circle1" fact="0.28571"/>
              <dgm:constr type="hOff" for="ch" forName="circle6" refType="h" refFor="ch" refForName="vertSpace2" fact="-0.71429"/>
              <dgm:constr type="w" for="ch" forName="circle6" refType="h" refFor="ch" refForName="circle6" op="equ"/>
              <dgm:constr type="wOff" for="ch" forName="circle6" refType="hOff" refFor="ch" refForName="circle6" op="equ"/>
              <dgm:constr type="b" for="ch" forName="circle6" refType="t" refFor="ch" refForName="vertSpace6"/>
              <dgm:constr type="r" for="ch" forName="rect6" refType="l" refFor="ch" refForName="space"/>
              <dgm:constr type="l" for="ch" forName="rect6"/>
              <dgm:constr type="h" for="ch" forName="rect6" refType="h" refFor="ch" refForName="circle6"/>
              <dgm:constr type="hOff" for="ch" forName="rect6" refType="hOff" refFor="ch" refForName="circle6"/>
              <dgm:constr type="b" for="ch" forName="rect6" refType="b" refFor="ch" refForName="circle6"/>
              <dgm:constr type="l" for="ch" forName="vertSpace7"/>
              <dgm:constr type="w" for="ch" forName="vertSpace7" refType="w"/>
              <dgm:constr type="h" for="ch" forName="vertSpace7" refType="h" refFor="ch" refForName="vertSpace6"/>
              <dgm:constr type="b" for="ch" forName="vertSpace7" refType="t" refFor="ch" refForName="vertSpace6"/>
              <dgm:constr type="ctrX" for="ch" forName="circle7" refType="r" refFor="ch" refForName="space"/>
              <dgm:constr type="h" for="ch" forName="circle7" refType="h" refFor="ch" refForName="circle1" fact="0.14286"/>
              <dgm:constr type="hOff" for="ch" forName="circle7" refType="h" refFor="ch" refForName="vertSpace2" fact="-0.85714"/>
              <dgm:constr type="w" for="ch" forName="circle7" refType="h" refFor="ch" refForName="circle7" op="equ"/>
              <dgm:constr type="wOff" for="ch" forName="circle7" refType="hOff" refFor="ch" refForName="circle7" op="equ"/>
              <dgm:constr type="b" for="ch" forName="circle7" refType="t" refFor="ch" refForName="vertSpace7"/>
              <dgm:constr type="r" for="ch" forName="rect7" refType="l" refFor="ch" refForName="space"/>
              <dgm:constr type="l" for="ch" forName="rect7"/>
              <dgm:constr type="h" for="ch" forName="rect7" refType="h" refFor="ch" refForName="circle7"/>
              <dgm:constr type="hOff" for="ch" forName="rect7" refType="hOff" refFor="ch" refForName="circle7"/>
              <dgm:constr type="b" for="ch" forName="rect7" refType="b" refFor="ch" refForName="circle7"/>
              <dgm:constr type="r" for="ch" forName="rect7ParTx" refType="l" refFor="ch" refForName="space"/>
              <dgm:constr type="w" for="ch" forName="rect7ParTx" refType="w" refFor="ch" refForName="rect7" fact="0.5"/>
              <dgm:constr type="t" for="ch" forName="rect7ParTx" refType="t" refFor="ch" refForName="rect7"/>
              <dgm:constr type="b" for="ch" forName="rect7ParTx" refType="b" refFor="ch" refForName="rect7"/>
              <dgm:constr type="r" for="ch" forName="rect7ChTx" refType="l" refFor="ch" refForName="rect7ParTx"/>
              <dgm:constr type="w" for="ch" forName="rect7ChTx" refType="w" refFor="ch" refForName="rect7ParTx"/>
              <dgm:constr type="t" for="ch" forName="rect7ChTx" refType="t" refFor="ch" refForName="rect7ParTx"/>
              <dgm:constr type="b" for="ch" forName="rect7ChTx" refType="b" refFor="ch" refForName="rect7ParTx"/>
              <dgm:constr type="r" for="ch" forName="rect7ParTxNoCh" refType="l" refFor="ch" refForName="space"/>
              <dgm:constr type="w" for="ch" forName="rect7ParTxNoCh" refType="w" refFor="ch" refForName="rect7"/>
              <dgm:constr type="t" for="ch" forName="rect7ParTxNoCh" refType="t" refFor="ch" refForName="rect7"/>
              <dgm:constr type="b" for="ch" forName="rect7ParTxNoCh" refType="b" refFor="ch" refForName="rect7"/>
              <dgm:constr type="r" for="ch" forName="rect1ParTx" refType="l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r" for="ch" forName="rect1ChTx" refType="l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r" for="ch" forName="rect1ParTxNoCh" refType="l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r" for="ch" forName="rect2ParTx" refType="l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r" for="ch" forName="rect2ChTx" refType="l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r" for="ch" forName="rect2ParTxNoCh" refType="l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r" for="ch" forName="rect3ParTx" refType="l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r" for="ch" forName="rect3ChTx" refType="l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r" for="ch" forName="rect3ParTxNoCh" refType="l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r" for="ch" forName="rect4ParTx" refType="l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t" refFor="ch" refForName="rect5"/>
              <dgm:constr type="r" for="ch" forName="rect4ChTx" refType="l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r" for="ch" forName="rect4ParTxNoCh" refType="l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t" refFor="ch" refForName="rect5"/>
              <dgm:constr type="r" for="ch" forName="rect5ParTx" refType="l" refFor="ch" refForName="space"/>
              <dgm:constr type="w" for="ch" forName="rect5ParTx" refType="w" refFor="ch" refForName="rect5" fact="0.5"/>
              <dgm:constr type="t" for="ch" forName="rect5ParTx" refType="t" refFor="ch" refForName="rect5"/>
              <dgm:constr type="b" for="ch" forName="rect5ParTx" refType="t" refFor="ch" refForName="rect6"/>
              <dgm:constr type="r" for="ch" forName="rect5ChTx" refType="l" refFor="ch" refForName="rect5ParTx"/>
              <dgm:constr type="w" for="ch" forName="rect5ChTx" refType="w" refFor="ch" refForName="rect5ParTx"/>
              <dgm:constr type="t" for="ch" forName="rect5ChTx" refType="t" refFor="ch" refForName="rect5ParTx"/>
              <dgm:constr type="b" for="ch" forName="rect5ChTx" refType="b" refFor="ch" refForName="rect5ParTx"/>
              <dgm:constr type="r" for="ch" forName="rect5ParTxNoCh" refType="l" refFor="ch" refForName="space"/>
              <dgm:constr type="w" for="ch" forName="rect5ParTxNoCh" refType="w" refFor="ch" refForName="rect5"/>
              <dgm:constr type="t" for="ch" forName="rect5ParTxNoCh" refType="t" refFor="ch" refForName="rect5"/>
              <dgm:constr type="b" for="ch" forName="rect5ParTxNoCh" refType="t" refFor="ch" refForName="rect6"/>
              <dgm:constr type="r" for="ch" forName="rect6ParTx" refType="l" refFor="ch" refForName="space"/>
              <dgm:constr type="w" for="ch" forName="rect6ParTx" refType="w" refFor="ch" refForName="rect6" fact="0.5"/>
              <dgm:constr type="t" for="ch" forName="rect6ParTx" refType="t" refFor="ch" refForName="rect6"/>
              <dgm:constr type="b" for="ch" forName="rect6ParTx" refType="t" refFor="ch" refForName="rect7"/>
              <dgm:constr type="r" for="ch" forName="rect6ChTx" refType="l" refFor="ch" refForName="rect6ParTx"/>
              <dgm:constr type="w" for="ch" forName="rect6ChTx" refType="w" refFor="ch" refForName="rect6ParTx"/>
              <dgm:constr type="t" for="ch" forName="rect6ChTx" refType="t" refFor="ch" refForName="rect6ParTx"/>
              <dgm:constr type="b" for="ch" forName="rect6ChTx" refType="b" refFor="ch" refForName="rect6ParTx"/>
              <dgm:constr type="r" for="ch" forName="rect6ParTxNoCh" refType="l" refFor="ch" refForName="space"/>
              <dgm:constr type="w" for="ch" forName="rect6ParTxNoCh" refType="w" refFor="ch" refForName="rect6"/>
              <dgm:constr type="t" for="ch" forName="rect6ParTxNoCh" refType="t" refFor="ch" refForName="rect6"/>
              <dgm:constr type="b" for="ch" forName="rect6ParTxNoCh" refType="t" refFor="ch" refForName="rect7"/>
              <dgm:constr type="primFontSz" for="ch" op="equ" val="65"/>
              <dgm:constr type="secFontSz" for="ch" op="equ" val="65"/>
            </dgm:constrLst>
          </dgm:if>
          <dgm:else name="Name21">
            <dgm:constrLst/>
          </dgm:else>
        </dgm:choose>
      </dgm:else>
    </dgm:choose>
    <dgm:ruleLst/>
    <dgm:forEach name="Name22" axis="ch" ptType="node" cnt="1">
      <dgm:layoutNode name="circle1" styleLbl="node1">
        <dgm:alg type="sp"/>
        <dgm:choose name="Name23">
          <dgm:if name="Name24" func="var" arg="dir" op="equ" val="norm">
            <dgm:shape xmlns:r="http://schemas.openxmlformats.org/officeDocument/2006/relationships" type="pie" r:blip="">
              <dgm:adjLst>
                <dgm:adj idx="1" val="90"/>
                <dgm:adj idx="2" val="270"/>
              </dgm:adjLst>
            </dgm:shape>
          </dgm:if>
          <dgm:else name="Name25">
            <dgm:shape xmlns:r="http://schemas.openxmlformats.org/officeDocument/2006/relationships" type="pie" r:blip="">
              <dgm:adjLst>
                <dgm:adj idx="1" val="270"/>
                <dgm:adj idx="2" val="90"/>
              </dgm:adjLst>
            </dgm:shape>
          </dgm:else>
        </dgm:choose>
        <dgm:presOf/>
        <dgm:constrLst/>
        <dgm:ruleLst/>
      </dgm:layoutNode>
      <dgm:layoutNode name="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rect1" styleLbl="alignAcc1">
        <dgm:alg type="sp"/>
        <dgm:shape xmlns:r="http://schemas.openxmlformats.org/officeDocument/2006/relationships" type="rect" r:blip="">
          <dgm:adjLst/>
        </dgm:shape>
        <dgm:presOf axis="self"/>
        <dgm:constrLst/>
        <dgm:ruleLst/>
      </dgm:layoutNode>
    </dgm:forEach>
    <dgm:forEach name="Name26" axis="ch" ptType="node" st="2" cnt="1">
      <dgm:layoutNode name="vertSpace2">
        <dgm:alg type="sp"/>
        <dgm:shape xmlns:r="http://schemas.openxmlformats.org/officeDocument/2006/relationships" type="rect" r:blip="" hideGeom="1">
          <dgm:adjLst/>
        </dgm:shape>
        <dgm:presOf/>
        <dgm:constrLst/>
        <dgm:ruleLst/>
      </dgm:layoutNode>
      <dgm:layoutNode name="circle2" styleLbl="node1">
        <dgm:alg type="sp"/>
        <dgm:choose name="Name27">
          <dgm:if name="Name28" func="var" arg="dir" op="equ" val="norm">
            <dgm:shape xmlns:r="http://schemas.openxmlformats.org/officeDocument/2006/relationships" type="pie" r:blip="">
              <dgm:adjLst>
                <dgm:adj idx="1" val="90"/>
                <dgm:adj idx="2" val="270"/>
              </dgm:adjLst>
            </dgm:shape>
          </dgm:if>
          <dgm:else name="Name29">
            <dgm:shape xmlns:r="http://schemas.openxmlformats.org/officeDocument/2006/relationships" type="pie" r:blip="">
              <dgm:adjLst>
                <dgm:adj idx="1" val="270"/>
                <dgm:adj idx="2" val="90"/>
              </dgm:adjLst>
            </dgm:shape>
          </dgm:else>
        </dgm:choose>
        <dgm:presOf/>
        <dgm:constrLst/>
        <dgm:ruleLst/>
      </dgm:layoutNode>
      <dgm:layoutNode name="rect2" styleLbl="alignAcc1">
        <dgm:alg type="sp"/>
        <dgm:shape xmlns:r="http://schemas.openxmlformats.org/officeDocument/2006/relationships" type="rect" r:blip="">
          <dgm:adjLst/>
        </dgm:shape>
        <dgm:presOf axis="self"/>
        <dgm:constrLst/>
        <dgm:ruleLst/>
      </dgm:layoutNode>
    </dgm:forEach>
    <dgm:forEach name="Name30" axis="ch" ptType="node" st="3" cnt="1">
      <dgm:layoutNode name="vertSpace3">
        <dgm:alg type="sp"/>
        <dgm:shape xmlns:r="http://schemas.openxmlformats.org/officeDocument/2006/relationships" type="rect" r:blip="" hideGeom="1">
          <dgm:adjLst/>
        </dgm:shape>
        <dgm:presOf/>
        <dgm:constrLst/>
        <dgm:ruleLst/>
      </dgm:layoutNode>
      <dgm:layoutNode name="circle3" styleLbl="node1">
        <dgm:alg type="sp"/>
        <dgm:choose name="Name31">
          <dgm:if name="Name32" func="var" arg="dir" op="equ" val="norm">
            <dgm:shape xmlns:r="http://schemas.openxmlformats.org/officeDocument/2006/relationships" type="pie" r:blip="">
              <dgm:adjLst>
                <dgm:adj idx="1" val="90"/>
                <dgm:adj idx="2" val="270"/>
              </dgm:adjLst>
            </dgm:shape>
          </dgm:if>
          <dgm:else name="Name33">
            <dgm:shape xmlns:r="http://schemas.openxmlformats.org/officeDocument/2006/relationships" type="pie" r:blip="">
              <dgm:adjLst>
                <dgm:adj idx="1" val="270"/>
                <dgm:adj idx="2" val="90"/>
              </dgm:adjLst>
            </dgm:shape>
          </dgm:else>
        </dgm:choose>
        <dgm:presOf/>
        <dgm:constrLst/>
        <dgm:ruleLst/>
      </dgm:layoutNode>
      <dgm:layoutNode name="rect3" styleLbl="alignAcc1">
        <dgm:alg type="sp"/>
        <dgm:shape xmlns:r="http://schemas.openxmlformats.org/officeDocument/2006/relationships" type="rect" r:blip="">
          <dgm:adjLst/>
        </dgm:shape>
        <dgm:presOf axis="self"/>
        <dgm:constrLst/>
        <dgm:ruleLst/>
      </dgm:layoutNode>
    </dgm:forEach>
    <dgm:forEach name="Name34" axis="ch" ptType="node" st="4" cnt="1">
      <dgm:layoutNode name="vertSpace4">
        <dgm:alg type="sp"/>
        <dgm:shape xmlns:r="http://schemas.openxmlformats.org/officeDocument/2006/relationships" type="rect" r:blip="" hideGeom="1">
          <dgm:adjLst/>
        </dgm:shape>
        <dgm:presOf/>
        <dgm:constrLst/>
        <dgm:ruleLst/>
      </dgm:layoutNode>
      <dgm:layoutNode name="circle4" styleLbl="node1">
        <dgm:alg type="sp"/>
        <dgm:choose name="Name35">
          <dgm:if name="Name36" func="var" arg="dir" op="equ" val="norm">
            <dgm:shape xmlns:r="http://schemas.openxmlformats.org/officeDocument/2006/relationships" type="pie" r:blip="">
              <dgm:adjLst>
                <dgm:adj idx="1" val="90"/>
                <dgm:adj idx="2" val="270"/>
              </dgm:adjLst>
            </dgm:shape>
          </dgm:if>
          <dgm:else name="Name37">
            <dgm:shape xmlns:r="http://schemas.openxmlformats.org/officeDocument/2006/relationships" type="pie" r:blip="">
              <dgm:adjLst>
                <dgm:adj idx="1" val="270"/>
                <dgm:adj idx="2" val="90"/>
              </dgm:adjLst>
            </dgm:shape>
          </dgm:else>
        </dgm:choose>
        <dgm:presOf/>
        <dgm:constrLst/>
        <dgm:ruleLst/>
      </dgm:layoutNode>
      <dgm:layoutNode name="rect4" styleLbl="alignAcc1">
        <dgm:alg type="sp"/>
        <dgm:shape xmlns:r="http://schemas.openxmlformats.org/officeDocument/2006/relationships" type="rect" r:blip="">
          <dgm:adjLst/>
        </dgm:shape>
        <dgm:presOf axis="self"/>
        <dgm:constrLst/>
        <dgm:ruleLst/>
      </dgm:layoutNode>
    </dgm:forEach>
    <dgm:forEach name="Name38" axis="ch" ptType="node" st="5" cnt="1">
      <dgm:layoutNode name="vertSpace5">
        <dgm:alg type="sp"/>
        <dgm:shape xmlns:r="http://schemas.openxmlformats.org/officeDocument/2006/relationships" type="rect" r:blip="" hideGeom="1">
          <dgm:adjLst/>
        </dgm:shape>
        <dgm:presOf/>
        <dgm:constrLst/>
        <dgm:ruleLst/>
      </dgm:layoutNode>
      <dgm:layoutNode name="circle5" styleLbl="node1">
        <dgm:alg type="sp"/>
        <dgm:choose name="Name39">
          <dgm:if name="Name40" func="var" arg="dir" op="equ" val="norm">
            <dgm:shape xmlns:r="http://schemas.openxmlformats.org/officeDocument/2006/relationships" type="pie" r:blip="">
              <dgm:adjLst>
                <dgm:adj idx="1" val="90"/>
                <dgm:adj idx="2" val="270"/>
              </dgm:adjLst>
            </dgm:shape>
          </dgm:if>
          <dgm:else name="Name41">
            <dgm:shape xmlns:r="http://schemas.openxmlformats.org/officeDocument/2006/relationships" type="pie" r:blip="">
              <dgm:adjLst>
                <dgm:adj idx="1" val="270"/>
                <dgm:adj idx="2" val="90"/>
              </dgm:adjLst>
            </dgm:shape>
          </dgm:else>
        </dgm:choose>
        <dgm:presOf/>
        <dgm:constrLst/>
        <dgm:ruleLst/>
      </dgm:layoutNode>
      <dgm:layoutNode name="rect5" styleLbl="alignAcc1">
        <dgm:alg type="sp"/>
        <dgm:shape xmlns:r="http://schemas.openxmlformats.org/officeDocument/2006/relationships" type="rect" r:blip="">
          <dgm:adjLst/>
        </dgm:shape>
        <dgm:presOf axis="self"/>
        <dgm:constrLst/>
        <dgm:ruleLst/>
      </dgm:layoutNode>
    </dgm:forEach>
    <dgm:forEach name="Name42" axis="ch" ptType="node" st="6" cnt="1">
      <dgm:layoutNode name="vertSpace6">
        <dgm:alg type="sp"/>
        <dgm:shape xmlns:r="http://schemas.openxmlformats.org/officeDocument/2006/relationships" type="rect" r:blip="" hideGeom="1">
          <dgm:adjLst/>
        </dgm:shape>
        <dgm:presOf/>
        <dgm:constrLst/>
        <dgm:ruleLst/>
      </dgm:layoutNode>
      <dgm:layoutNode name="circle6" styleLbl="node1">
        <dgm:alg type="sp"/>
        <dgm:choose name="Name43">
          <dgm:if name="Name44" func="var" arg="dir" op="equ" val="norm">
            <dgm:shape xmlns:r="http://schemas.openxmlformats.org/officeDocument/2006/relationships" type="pie" r:blip="">
              <dgm:adjLst>
                <dgm:adj idx="1" val="90"/>
                <dgm:adj idx="2" val="270"/>
              </dgm:adjLst>
            </dgm:shape>
          </dgm:if>
          <dgm:else name="Name45">
            <dgm:shape xmlns:r="http://schemas.openxmlformats.org/officeDocument/2006/relationships" type="pie" r:blip="">
              <dgm:adjLst>
                <dgm:adj idx="1" val="270"/>
                <dgm:adj idx="2" val="90"/>
              </dgm:adjLst>
            </dgm:shape>
          </dgm:else>
        </dgm:choose>
        <dgm:presOf/>
        <dgm:constrLst/>
        <dgm:ruleLst/>
      </dgm:layoutNode>
      <dgm:layoutNode name="rect6" styleLbl="alignAcc1">
        <dgm:alg type="sp"/>
        <dgm:shape xmlns:r="http://schemas.openxmlformats.org/officeDocument/2006/relationships" type="rect" r:blip="">
          <dgm:adjLst/>
        </dgm:shape>
        <dgm:presOf axis="self"/>
        <dgm:constrLst/>
        <dgm:ruleLst/>
      </dgm:layoutNode>
    </dgm:forEach>
    <dgm:forEach name="Name46" axis="ch" ptType="node" st="7" cnt="1">
      <dgm:layoutNode name="vertSpace7">
        <dgm:alg type="sp"/>
        <dgm:shape xmlns:r="http://schemas.openxmlformats.org/officeDocument/2006/relationships" type="rect" r:blip="" hideGeom="1">
          <dgm:adjLst/>
        </dgm:shape>
        <dgm:presOf/>
        <dgm:constrLst/>
        <dgm:ruleLst/>
      </dgm:layoutNode>
      <dgm:layoutNode name="circle7" styleLbl="node1">
        <dgm:alg type="sp"/>
        <dgm:choose name="Name47">
          <dgm:if name="Name48" func="var" arg="dir" op="equ" val="norm">
            <dgm:shape xmlns:r="http://schemas.openxmlformats.org/officeDocument/2006/relationships" type="pie" r:blip="">
              <dgm:adjLst>
                <dgm:adj idx="1" val="90"/>
                <dgm:adj idx="2" val="270"/>
              </dgm:adjLst>
            </dgm:shape>
          </dgm:if>
          <dgm:else name="Name49">
            <dgm:shape xmlns:r="http://schemas.openxmlformats.org/officeDocument/2006/relationships" type="pie" r:blip="">
              <dgm:adjLst>
                <dgm:adj idx="1" val="270"/>
                <dgm:adj idx="2" val="90"/>
              </dgm:adjLst>
            </dgm:shape>
          </dgm:else>
        </dgm:choose>
        <dgm:presOf/>
        <dgm:constrLst/>
        <dgm:ruleLst/>
      </dgm:layoutNode>
      <dgm:layoutNode name="rect7" styleLbl="alignAcc1">
        <dgm:alg type="sp"/>
        <dgm:shape xmlns:r="http://schemas.openxmlformats.org/officeDocument/2006/relationships" type="rect" r:blip="">
          <dgm:adjLst/>
        </dgm:shape>
        <dgm:presOf axis="self"/>
        <dgm:constrLst/>
        <dgm:ruleLst/>
      </dgm:layoutNode>
    </dgm:forEach>
    <dgm:forEach name="Name50" axis="ch" ptType="node" cnt="1">
      <dgm:choose name="Name51">
        <dgm:if name="Name52" axis="root des" ptType="all node" func="maxDepth" op="gte" val="2">
          <dgm:layoutNode name="rect1ParTx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  <dgm:layoutNode name="rect1ChTx" styleLbl="alignAcc1">
            <dgm:varLst>
              <dgm:bulletEnabled val="1"/>
            </dgm:varLst>
            <dgm:alg type="tx">
              <dgm:param type="stBulletLvl" val="1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presOf axis="des" ptType="node"/>
            <dgm:constrLst>
              <dgm:constr type="lMarg" refType="secFontSz" fact="0.3"/>
              <dgm:constr type="rMarg" refType="secFontSz" fact="0.3"/>
              <dgm:constr type="tMarg" refType="secFontSz" fact="0.3"/>
              <dgm:constr type="bMarg" refType="secFontSz" fact="0.3"/>
            </dgm:constrLst>
            <dgm:ruleLst>
              <dgm:rule type="secFontSz" val="5" fact="NaN" max="NaN"/>
            </dgm:ruleLst>
          </dgm:layoutNode>
        </dgm:if>
        <dgm:else name="Name53">
          <dgm:layoutNode name="rect1ParTxNoCh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else>
      </dgm:choose>
    </dgm:forEach>
    <dgm:forEach name="Name54" axis="ch" ptType="node" st="2" cnt="1">
      <dgm:choose name="Name55">
        <dgm:if name="Name56" axis="root des" ptType="all node" func="maxDepth" op="gte" val="2">
          <dgm:layoutNode name="rect2ParTx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  <dgm:layoutNode name="rect2ChTx" styleLbl="alignAcc1">
            <dgm:varLst>
              <dgm:bulletEnabled val="1"/>
            </dgm:varLst>
            <dgm:alg type="tx">
              <dgm:param type="stBulletLvl" val="1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presOf axis="des" ptType="node"/>
            <dgm:constrLst>
              <dgm:constr type="lMarg" refType="secFontSz" fact="0.3"/>
              <dgm:constr type="rMarg" refType="secFontSz" fact="0.3"/>
              <dgm:constr type="tMarg" refType="secFontSz" fact="0.3"/>
              <dgm:constr type="bMarg" refType="secFontSz" fact="0.3"/>
            </dgm:constrLst>
            <dgm:ruleLst>
              <dgm:rule type="secFontSz" val="5" fact="NaN" max="NaN"/>
            </dgm:ruleLst>
          </dgm:layoutNode>
        </dgm:if>
        <dgm:else name="Name57">
          <dgm:layoutNode name="rect2ParTxNoCh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else>
      </dgm:choose>
    </dgm:forEach>
    <dgm:forEach name="Name58" axis="ch" ptType="node" st="3" cnt="1">
      <dgm:choose name="Name59">
        <dgm:if name="Name60" axis="root des" ptType="all node" func="maxDepth" op="gte" val="2">
          <dgm:layoutNode name="rect3ParTx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  <dgm:layoutNode name="rect3ChTx" styleLbl="alignAcc1">
            <dgm:varLst>
              <dgm:bulletEnabled val="1"/>
            </dgm:varLst>
            <dgm:alg type="tx">
              <dgm:param type="stBulletLvl" val="1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presOf axis="des" ptType="node"/>
            <dgm:constrLst>
              <dgm:constr type="lMarg" refType="secFontSz" fact="0.3"/>
              <dgm:constr type="rMarg" refType="secFontSz" fact="0.3"/>
              <dgm:constr type="tMarg" refType="secFontSz" fact="0.3"/>
              <dgm:constr type="bMarg" refType="secFontSz" fact="0.3"/>
            </dgm:constrLst>
            <dgm:ruleLst>
              <dgm:rule type="secFontSz" val="5" fact="NaN" max="NaN"/>
            </dgm:ruleLst>
          </dgm:layoutNode>
        </dgm:if>
        <dgm:else name="Name61">
          <dgm:layoutNode name="rect3ParTxNoCh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else>
      </dgm:choose>
    </dgm:forEach>
    <dgm:forEach name="Name62" axis="ch" ptType="node" st="4" cnt="1">
      <dgm:choose name="Name63">
        <dgm:if name="Name64" axis="root des" ptType="all node" func="maxDepth" op="gte" val="2">
          <dgm:layoutNode name="rect4ParTx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  <dgm:layoutNode name="rect4ChTx" styleLbl="alignAcc1">
            <dgm:varLst>
              <dgm:bulletEnabled val="1"/>
            </dgm:varLst>
            <dgm:alg type="tx">
              <dgm:param type="stBulletLvl" val="1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presOf axis="des" ptType="node"/>
            <dgm:constrLst>
              <dgm:constr type="lMarg" refType="secFontSz" fact="0.3"/>
              <dgm:constr type="rMarg" refType="secFontSz" fact="0.3"/>
              <dgm:constr type="tMarg" refType="secFontSz" fact="0.3"/>
              <dgm:constr type="bMarg" refType="secFontSz" fact="0.3"/>
            </dgm:constrLst>
            <dgm:ruleLst>
              <dgm:rule type="secFontSz" val="5" fact="NaN" max="NaN"/>
            </dgm:ruleLst>
          </dgm:layoutNode>
        </dgm:if>
        <dgm:else name="Name65">
          <dgm:layoutNode name="rect4ParTxNoCh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else>
      </dgm:choose>
    </dgm:forEach>
    <dgm:forEach name="Name66" axis="ch" ptType="node" st="5" cnt="1">
      <dgm:choose name="Name67">
        <dgm:if name="Name68" axis="root des" ptType="all node" func="maxDepth" op="gte" val="2">
          <dgm:layoutNode name="rect5ParTx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  <dgm:layoutNode name="rect5ChTx" styleLbl="alignAcc1">
            <dgm:varLst>
              <dgm:bulletEnabled val="1"/>
            </dgm:varLst>
            <dgm:alg type="tx">
              <dgm:param type="stBulletLvl" val="1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presOf axis="des" ptType="node"/>
            <dgm:constrLst>
              <dgm:constr type="lMarg" refType="secFontSz" fact="0.3"/>
              <dgm:constr type="rMarg" refType="secFontSz" fact="0.3"/>
              <dgm:constr type="tMarg" refType="secFontSz" fact="0.3"/>
              <dgm:constr type="bMarg" refType="secFontSz" fact="0.3"/>
            </dgm:constrLst>
            <dgm:ruleLst>
              <dgm:rule type="secFontSz" val="5" fact="NaN" max="NaN"/>
            </dgm:ruleLst>
          </dgm:layoutNode>
        </dgm:if>
        <dgm:else name="Name69">
          <dgm:layoutNode name="rect5ParTxNoCh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else>
      </dgm:choose>
    </dgm:forEach>
    <dgm:forEach name="Name70" axis="ch" ptType="node" st="6" cnt="1">
      <dgm:choose name="Name71">
        <dgm:if name="Name72" axis="root des" ptType="all node" func="maxDepth" op="gte" val="2">
          <dgm:layoutNode name="rect6ParTx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  <dgm:layoutNode name="rect6ChTx" styleLbl="alignAcc1">
            <dgm:varLst>
              <dgm:bulletEnabled val="1"/>
            </dgm:varLst>
            <dgm:alg type="tx">
              <dgm:param type="stBulletLvl" val="1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presOf axis="des" ptType="node"/>
            <dgm:constrLst>
              <dgm:constr type="lMarg" refType="secFontSz" fact="0.3"/>
              <dgm:constr type="rMarg" refType="secFontSz" fact="0.3"/>
              <dgm:constr type="tMarg" refType="secFontSz" fact="0.3"/>
              <dgm:constr type="bMarg" refType="secFontSz" fact="0.3"/>
            </dgm:constrLst>
            <dgm:ruleLst>
              <dgm:rule type="secFontSz" val="5" fact="NaN" max="NaN"/>
            </dgm:ruleLst>
          </dgm:layoutNode>
        </dgm:if>
        <dgm:else name="Name73">
          <dgm:layoutNode name="rect6ParTxNoCh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else>
      </dgm:choose>
    </dgm:forEach>
    <dgm:forEach name="Name74" axis="ch" ptType="node" st="7" cnt="1">
      <dgm:choose name="Name75">
        <dgm:if name="Name76" axis="root des" ptType="all node" func="maxDepth" op="gte" val="2">
          <dgm:layoutNode name="rect7ParTx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  <dgm:layoutNode name="rect7ChTx" styleLbl="alignAcc1">
            <dgm:varLst>
              <dgm:bulletEnabled val="1"/>
            </dgm:varLst>
            <dgm:alg type="tx">
              <dgm:param type="stBulletLvl" val="1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presOf axis="des" ptType="node"/>
            <dgm:constrLst>
              <dgm:constr type="lMarg" refType="secFontSz" fact="0.3"/>
              <dgm:constr type="rMarg" refType="secFontSz" fact="0.3"/>
              <dgm:constr type="tMarg" refType="secFontSz" fact="0.3"/>
              <dgm:constr type="bMarg" refType="secFontSz" fact="0.3"/>
            </dgm:constrLst>
            <dgm:ruleLst>
              <dgm:rule type="secFontSz" val="5" fact="NaN" max="NaN"/>
            </dgm:ruleLst>
          </dgm:layoutNode>
        </dgm:if>
        <dgm:else name="Name77">
          <dgm:layoutNode name="rect7ParTxNoCh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3d3">
  <dgm:title val=""/>
  <dgm:desc val=""/>
  <dgm:catLst>
    <dgm:cat type="3D" pri="11300"/>
  </dgm:catLst>
  <dgm:scene3d>
    <a:camera prst="orthographicFront"/>
    <a:lightRig rig="threePt" dir="t"/>
  </dgm:scene3d>
  <dgm:styleLbl name="node0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clear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flat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-182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>
        <a:rot lat="0" lon="0" rev="0"/>
      </a:camera>
      <a:lightRig rig="contrasting" dir="t">
        <a:rot lat="0" lon="0" rev="1200000"/>
      </a:lightRig>
    </dgm:scene3d>
    <dgm:sp3d z="10000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4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1D1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Acc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2700" prstMaterial="flat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>
        <a:rot lat="0" lon="0" rev="0"/>
      </a:camera>
      <a:lightRig rig="contrasting" dir="t">
        <a:rot lat="0" lon="0" rev="1200000"/>
      </a:lightRig>
    </dgm:scene3d>
    <dgm:sp3d z="-300000" prstMaterial="plastic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flat">
      <a:bevelT w="100800" h="1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>
        <a:rot lat="0" lon="0" rev="0"/>
      </a:camera>
      <a:lightRig rig="contrasting" dir="t">
        <a:rot lat="0" lon="0" rev="1200000"/>
      </a:lightRig>
    </dgm:scene3d>
    <dgm:sp3d z="-1524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제목 슬라이드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15128" y="1788454"/>
            <a:ext cx="8361229" cy="2098226"/>
          </a:xfrm>
        </p:spPr>
        <p:txBody>
          <a:bodyPr anchor="b">
            <a:noAutofit/>
          </a:bodyPr>
          <a:lstStyle>
            <a:lvl1pPr algn="ct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79906" y="3956279"/>
            <a:ext cx="6831673" cy="1086237"/>
          </a:xfrm>
        </p:spPr>
        <p:txBody>
          <a:bodyPr>
            <a:normAutofit/>
          </a:bodyPr>
          <a:lstStyle>
            <a:lvl1pPr marL="0" indent="0" algn="ct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300">
                <a:solidFill>
                  <a:schemeClr val="bg2"/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2858" y="6453386"/>
            <a:ext cx="1607944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/>
              <a:pPr/>
              <a:t>11/9/2021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054" y="6453386"/>
            <a:ext cx="7023377" cy="404614"/>
          </a:xfrm>
        </p:spPr>
        <p:txBody>
          <a:bodyPr/>
          <a:lstStyle>
            <a:lvl1pPr algn="ctr">
              <a:defRPr baseline="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/>
              <a:pPr/>
              <a:t>‹#›</a:t>
            </a:fld>
            <a:endParaRPr lang="en-US"/>
          </a:p>
        </p:txBody>
      </p:sp>
      <p:grpSp>
        <p:nvGrpSpPr>
          <p:cNvPr id="9" name="Group 8"/>
          <p:cNvGrpSpPr/>
          <p:nvPr/>
        </p:nvGrpSpPr>
        <p:grpSpPr>
          <a:xfrm>
            <a:off x="752858" y="744469"/>
            <a:ext cx="10674117" cy="5349671"/>
            <a:chOff x="752858" y="744469"/>
            <a:chExt cx="10674117" cy="5349671"/>
          </a:xfrm>
        </p:grpSpPr>
        <p:sp>
          <p:nvSpPr>
            <p:cNvPr id="11" name="Freeform 6"/>
            <p:cNvSpPr/>
            <p:nvPr/>
          </p:nvSpPr>
          <p:spPr bwMode="auto">
            <a:xfrm>
              <a:off x="8151962" y="1685652"/>
              <a:ext cx="3275013" cy="4408488"/>
            </a:xfrm>
            <a:custGeom>
              <a:avLst/>
              <a:gdLst/>
              <a:ahLst/>
              <a:cxnLst/>
              <a:rect l="l" t="t" r="r" b="b"/>
              <a:pathLst>
                <a:path w="10000" h="10000">
                  <a:moveTo>
                    <a:pt x="8761" y="0"/>
                  </a:moveTo>
                  <a:lnTo>
                    <a:pt x="10000" y="0"/>
                  </a:lnTo>
                  <a:lnTo>
                    <a:pt x="10000" y="10000"/>
                  </a:lnTo>
                  <a:lnTo>
                    <a:pt x="0" y="10000"/>
                  </a:lnTo>
                  <a:lnTo>
                    <a:pt x="0" y="9126"/>
                  </a:lnTo>
                  <a:lnTo>
                    <a:pt x="8761" y="9127"/>
                  </a:lnTo>
                  <a:lnTo>
                    <a:pt x="8761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4" name="Freeform 6"/>
            <p:cNvSpPr/>
            <p:nvPr/>
          </p:nvSpPr>
          <p:spPr bwMode="auto">
            <a:xfrm flipH="1" flipV="1">
              <a:off x="752858" y="744469"/>
              <a:ext cx="3275668" cy="4408488"/>
            </a:xfrm>
            <a:custGeom>
              <a:avLst/>
              <a:gdLst/>
              <a:ahLst/>
              <a:cxnLst/>
              <a:rect l="l" t="t" r="r" b="b"/>
              <a:pathLst>
                <a:path w="10002" h="10000">
                  <a:moveTo>
                    <a:pt x="8763" y="0"/>
                  </a:moveTo>
                  <a:lnTo>
                    <a:pt x="10002" y="0"/>
                  </a:lnTo>
                  <a:lnTo>
                    <a:pt x="10002" y="10000"/>
                  </a:lnTo>
                  <a:lnTo>
                    <a:pt x="2" y="10000"/>
                  </a:lnTo>
                  <a:cubicBezTo>
                    <a:pt x="-2" y="9698"/>
                    <a:pt x="4" y="9427"/>
                    <a:pt x="0" y="9125"/>
                  </a:cubicBezTo>
                  <a:lnTo>
                    <a:pt x="8763" y="9128"/>
                  </a:lnTo>
                  <a:lnTo>
                    <a:pt x="8763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2295525"/>
            <a:ext cx="9601200" cy="3571875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/>
              <a:t>11/9/2021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596561" y="624156"/>
            <a:ext cx="1565766" cy="5243244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624156"/>
            <a:ext cx="8179641" cy="5243244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/>
              <a:t>11/9/2021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/>
              <a:t>11/9/2021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구역 머리글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025" y="1301360"/>
            <a:ext cx="9612971" cy="2852737"/>
          </a:xfrm>
        </p:spPr>
        <p:txBody>
          <a:bodyPr anchor="b">
            <a:normAutofit/>
          </a:bodyPr>
          <a:lstStyle>
            <a:lvl1pPr algn="r">
              <a:defRPr sz="7200" cap="all" baseline="0">
                <a:solidFill>
                  <a:schemeClr val="accent1"/>
                </a:solidFill>
              </a:defRPr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5025" y="4216328"/>
            <a:ext cx="9612971" cy="1143324"/>
          </a:xfrm>
        </p:spPr>
        <p:txBody>
          <a:bodyPr/>
          <a:lstStyle>
            <a:lvl1pPr marL="0" indent="0" algn="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38908" y="6453386"/>
            <a:ext cx="1622409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/>
              <a:pPr/>
              <a:t>11/9/2021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312" y="6453386"/>
            <a:ext cx="7023377" cy="404614"/>
          </a:xfrm>
        </p:spPr>
        <p:txBody>
          <a:bodyPr/>
          <a:lstStyle>
            <a:lvl1pPr algn="ctr">
              <a:defRPr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7" name="Freeform 6" title="Crop Mark"/>
          <p:cNvSpPr/>
          <p:nvPr/>
        </p:nvSpPr>
        <p:spPr bwMode="auto">
          <a:xfrm>
            <a:off x="8151962" y="1685652"/>
            <a:ext cx="3275013" cy="4408488"/>
          </a:xfrm>
          <a:custGeom>
            <a:avLst/>
            <a:gdLst/>
            <a:ahLst/>
            <a:cxnLst/>
            <a:rect l="0" t="0" r="r" b="b"/>
            <a:pathLst>
              <a:path w="4125" h="5554">
                <a:moveTo>
                  <a:pt x="3614" y="0"/>
                </a:moveTo>
                <a:lnTo>
                  <a:pt x="4125" y="0"/>
                </a:lnTo>
                <a:lnTo>
                  <a:pt x="4125" y="5554"/>
                </a:lnTo>
                <a:lnTo>
                  <a:pt x="0" y="5554"/>
                </a:lnTo>
                <a:lnTo>
                  <a:pt x="0" y="5074"/>
                </a:lnTo>
                <a:lnTo>
                  <a:pt x="3614" y="5074"/>
                </a:lnTo>
                <a:lnTo>
                  <a:pt x="3614" y="0"/>
                </a:lnTo>
                <a:close/>
              </a:path>
            </a:pathLst>
          </a:custGeom>
          <a:solidFill>
            <a:schemeClr val="accent1"/>
          </a:solidFill>
          <a:ln w="0">
            <a:noFill/>
            <a:prstDash val="solid"/>
            <a:round/>
            <a:headEnd/>
            <a:tailEnd/>
          </a:ln>
        </p:spPr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371600" y="2285999"/>
            <a:ext cx="4447786" cy="3581401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25403" y="2285999"/>
            <a:ext cx="4447786" cy="3581401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/>
              <a:t>11/9/2021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71600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5014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25014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/>
              <a:t>11/9/2021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/>
              <a:t>11/9/2021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/>
              <a:t>11/9/2021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Autofit/>
          </a:bodyPr>
          <a:lstStyle>
            <a:lvl1pPr>
              <a:lnSpc>
                <a:spcPct val="84000"/>
              </a:lnSpc>
              <a:defRPr sz="4800" baseline="0">
                <a:solidFill>
                  <a:schemeClr val="tx2"/>
                </a:solidFill>
              </a:defRPr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56020" y="685801"/>
            <a:ext cx="5212080" cy="517525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6344"/>
            <a:ext cx="3855720" cy="3011056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/>
              <a:pPr/>
              <a:t>11/9/2021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rmAutofit/>
          </a:bodyPr>
          <a:lstStyle>
            <a:lvl1pPr>
              <a:lnSpc>
                <a:spcPct val="84000"/>
              </a:lnSpc>
              <a:defRPr sz="4800" baseline="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532120" y="0"/>
            <a:ext cx="6659880" cy="6857999"/>
          </a:xfrm>
        </p:spPr>
        <p:txBody>
          <a:bodyPr anchor="t"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000"/>
            </a:lvl2pPr>
            <a:lvl3pPr marL="914400" indent="0">
              <a:buNone/>
              <a:defRPr sz="20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5968"/>
            <a:ext cx="3855720" cy="3011432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/>
              <a:pPr/>
              <a:t>11/9/2021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286000"/>
            <a:ext cx="9601200" cy="3581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390650" y="6453386"/>
            <a:ext cx="120457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/>
              <a:pPr/>
              <a:t>11/9/2021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93564" y="6453386"/>
            <a:ext cx="6280830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472736" y="6453386"/>
            <a:ext cx="159629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9" name="Rectangle 8" title="Side bar"/>
          <p:cNvSpPr/>
          <p:nvPr/>
        </p:nvSpPr>
        <p:spPr>
          <a:xfrm>
            <a:off x="478095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1" hangingPunct="1">
        <a:lnSpc>
          <a:spcPct val="89000"/>
        </a:lnSpc>
        <a:spcBef>
          <a:spcPct val="0"/>
        </a:spcBef>
        <a:buNone/>
        <a:defRPr sz="4400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84048" indent="-384048" algn="l" defTabSz="914400" rtl="0" eaLnBrk="1" latinLnBrk="1" hangingPunct="1">
        <a:lnSpc>
          <a:spcPct val="94000"/>
        </a:lnSpc>
        <a:spcBef>
          <a:spcPts val="1000"/>
        </a:spcBef>
        <a:spcAft>
          <a:spcPts val="200"/>
        </a:spcAft>
        <a:buFont typeface="Franklin Gothic Book" panose="020B0503020102020204" pitchFamily="34" charset="0"/>
        <a:buChar char="■"/>
        <a:defRPr sz="2000" kern="1200" baseline="0">
          <a:solidFill>
            <a:schemeClr val="tx2"/>
          </a:solidFill>
          <a:latin typeface="+mn-lt"/>
          <a:ea typeface="+mn-ea"/>
          <a:cs typeface="+mn-cs"/>
        </a:defRPr>
      </a:lvl1pPr>
      <a:lvl2pPr marL="914400" indent="-384048" algn="l" defTabSz="914400" rtl="0" eaLnBrk="1" latinLnBrk="1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2000" i="1" kern="1200" baseline="0">
          <a:solidFill>
            <a:schemeClr val="tx2"/>
          </a:solidFill>
          <a:latin typeface="+mn-lt"/>
          <a:ea typeface="+mn-ea"/>
          <a:cs typeface="+mn-cs"/>
        </a:defRPr>
      </a:lvl2pPr>
      <a:lvl3pPr marL="1371600" indent="-384048" algn="l" defTabSz="914400" rtl="0" eaLnBrk="1" latinLnBrk="1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800" kern="1200" baseline="0">
          <a:solidFill>
            <a:schemeClr val="tx2"/>
          </a:solidFill>
          <a:latin typeface="+mn-lt"/>
          <a:ea typeface="+mn-ea"/>
          <a:cs typeface="+mn-cs"/>
        </a:defRPr>
      </a:lvl3pPr>
      <a:lvl4pPr marL="1828800" indent="-384048" algn="l" defTabSz="914400" rtl="0" eaLnBrk="1" latinLnBrk="1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800" i="1" kern="1200" baseline="0">
          <a:solidFill>
            <a:schemeClr val="tx2"/>
          </a:solidFill>
          <a:latin typeface="+mn-lt"/>
          <a:ea typeface="+mn-ea"/>
          <a:cs typeface="+mn-cs"/>
        </a:defRPr>
      </a:lvl4pPr>
      <a:lvl5pPr marL="2286000" indent="-384048" algn="l" defTabSz="914400" rtl="0" eaLnBrk="1" latinLnBrk="1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2743200" indent="-384048" algn="l" defTabSz="914400" rtl="0" eaLnBrk="1" latinLnBrk="1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600" i="1" kern="1200" baseline="0">
          <a:solidFill>
            <a:schemeClr val="tx2"/>
          </a:solidFill>
          <a:latin typeface="+mn-lt"/>
          <a:ea typeface="+mn-ea"/>
          <a:cs typeface="+mn-cs"/>
        </a:defRPr>
      </a:lvl6pPr>
      <a:lvl7pPr marL="3200400" indent="-384048" algn="l" defTabSz="914400" rtl="0" eaLnBrk="1" latinLnBrk="1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3657600" indent="-384048" algn="l" defTabSz="914400" rtl="0" eaLnBrk="1" latinLnBrk="1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400" i="1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4114800" indent="-384048" algn="l" defTabSz="914400" rtl="0" eaLnBrk="1" latinLnBrk="1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3" orient="horz" pos="1368">
          <p15:clr>
            <a:srgbClr val="F26B43"/>
          </p15:clr>
        </p15:guide>
        <p15:guide id="4" orient="horz" pos="1440">
          <p15:clr>
            <a:srgbClr val="F26B43"/>
          </p15:clr>
        </p15:guide>
        <p15:guide id="6" orient="horz" pos="3696">
          <p15:clr>
            <a:srgbClr val="F26B43"/>
          </p15:clr>
        </p15:guide>
        <p15:guide id="7" orient="horz" pos="432">
          <p15:clr>
            <a:srgbClr val="F26B43"/>
          </p15:clr>
        </p15:guide>
        <p15:guide id="8" orient="horz" pos="1512">
          <p15:clr>
            <a:srgbClr val="F26B43"/>
          </p15:clr>
        </p15:guide>
        <p15:guide id="9" pos="6912">
          <p15:clr>
            <a:srgbClr val="F26B43"/>
          </p15:clr>
        </p15:guide>
        <p15:guide id="10" pos="936">
          <p15:clr>
            <a:srgbClr val="F26B43"/>
          </p15:clr>
        </p15:guide>
        <p15:guide id="11" pos="864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2.xlsx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1.emf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48D11F3C-E019-44CB-B40E-1076DCCB809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915385" y="2336800"/>
            <a:ext cx="8361229" cy="1194280"/>
          </a:xfrm>
        </p:spPr>
        <p:txBody>
          <a:bodyPr/>
          <a:lstStyle/>
          <a:p>
            <a:r>
              <a:rPr lang="ko-KR" altLang="en-US" sz="5400">
                <a:latin typeface="HY헤드라인M" panose="02030600000101010101" pitchFamily="18" charset="-127"/>
                <a:ea typeface="HY헤드라인M" panose="02030600000101010101" pitchFamily="18" charset="-127"/>
              </a:rPr>
              <a:t>차트 및 스마트도형 연습</a:t>
            </a:r>
          </a:p>
        </p:txBody>
      </p:sp>
    </p:spTree>
    <p:extLst>
      <p:ext uri="{BB962C8B-B14F-4D97-AF65-F5344CB8AC3E}">
        <p14:creationId xmlns:p14="http://schemas.microsoft.com/office/powerpoint/2010/main" val="332224378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내용 개체 틀 5">
            <a:extLst>
              <a:ext uri="{FF2B5EF4-FFF2-40B4-BE49-F238E27FC236}">
                <a16:creationId xmlns:a16="http://schemas.microsoft.com/office/drawing/2014/main" id="{CD2E94CB-8D55-4D13-94F8-5F2EF880EE5F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849746244"/>
              </p:ext>
            </p:extLst>
          </p:nvPr>
        </p:nvGraphicFramePr>
        <p:xfrm>
          <a:off x="1295400" y="1130300"/>
          <a:ext cx="10071100" cy="49276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76610112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내용 개체 틀 5">
            <a:extLst>
              <a:ext uri="{FF2B5EF4-FFF2-40B4-BE49-F238E27FC236}">
                <a16:creationId xmlns:a16="http://schemas.microsoft.com/office/drawing/2014/main" id="{CD2E94CB-8D55-4D13-94F8-5F2EF880EE5F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267645622"/>
              </p:ext>
            </p:extLst>
          </p:nvPr>
        </p:nvGraphicFramePr>
        <p:xfrm>
          <a:off x="1295400" y="1130300"/>
          <a:ext cx="10071100" cy="49276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35223207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제목 10">
            <a:extLst>
              <a:ext uri="{FF2B5EF4-FFF2-40B4-BE49-F238E27FC236}">
                <a16:creationId xmlns:a16="http://schemas.microsoft.com/office/drawing/2014/main" id="{B73F3279-54D8-4DF7-B40A-16FF2AB53C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ko-KR" altLang="en-US" sz="4000">
                <a:latin typeface="HY헤드라인M" panose="02030600000101010101" pitchFamily="18" charset="-127"/>
                <a:ea typeface="HY헤드라인M" panose="02030600000101010101" pitchFamily="18" charset="-127"/>
              </a:rPr>
              <a:t>엑셀 차트 삽입</a:t>
            </a:r>
          </a:p>
        </p:txBody>
      </p:sp>
      <p:graphicFrame>
        <p:nvGraphicFramePr>
          <p:cNvPr id="2" name="내용 개체 틀 1">
            <a:extLst>
              <a:ext uri="{FF2B5EF4-FFF2-40B4-BE49-F238E27FC236}">
                <a16:creationId xmlns:a16="http://schemas.microsoft.com/office/drawing/2014/main" id="{CC0263B4-2B2C-4B88-A0AA-8F38EA50E22A}"/>
              </a:ext>
            </a:extLst>
          </p:cNvPr>
          <p:cNvGraphicFramePr>
            <a:graphicFrameLocks noGrp="1" noChangeAspect="1"/>
          </p:cNvGraphicFramePr>
          <p:nvPr>
            <p:ph idx="1"/>
            <p:extLst>
              <p:ext uri="{D42A27DB-BD31-4B8C-83A1-F6EECF244321}">
                <p14:modId xmlns:p14="http://schemas.microsoft.com/office/powerpoint/2010/main" val="973735813"/>
              </p:ext>
            </p:extLst>
          </p:nvPr>
        </p:nvGraphicFramePr>
        <p:xfrm>
          <a:off x="2782888" y="2286000"/>
          <a:ext cx="6778625" cy="35814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27" name="Worksheet" r:id="rId3" imgW="7553376" imgH="3990871" progId="Excel.Sheet.12">
                  <p:embed/>
                </p:oleObj>
              </mc:Choice>
              <mc:Fallback>
                <p:oleObj name="Worksheet" r:id="rId3" imgW="7553376" imgH="3990871" progId="Excel.Shee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2782888" y="2286000"/>
                        <a:ext cx="6778625" cy="35814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179894156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3F1309D3-C5D5-49A9-8AC5-DAA13690BA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765629"/>
          </a:xfrm>
        </p:spPr>
        <p:txBody>
          <a:bodyPr>
            <a:normAutofit/>
          </a:bodyPr>
          <a:lstStyle/>
          <a:p>
            <a:r>
              <a:rPr lang="ko-KR" altLang="en-US" sz="4000">
                <a:latin typeface="HY헤드라인M" panose="02030600000101010101" pitchFamily="18" charset="-127"/>
                <a:ea typeface="HY헤드라인M" panose="02030600000101010101" pitchFamily="18" charset="-127"/>
              </a:rPr>
              <a:t>스마트 도형 삽입</a:t>
            </a:r>
          </a:p>
        </p:txBody>
      </p:sp>
      <p:graphicFrame>
        <p:nvGraphicFramePr>
          <p:cNvPr id="3" name="내용 개체 틀 2">
            <a:extLst>
              <a:ext uri="{FF2B5EF4-FFF2-40B4-BE49-F238E27FC236}">
                <a16:creationId xmlns:a16="http://schemas.microsoft.com/office/drawing/2014/main" id="{E856A592-57F8-437D-B5DD-D4D2DF630210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943360148"/>
              </p:ext>
            </p:extLst>
          </p:nvPr>
        </p:nvGraphicFramePr>
        <p:xfrm>
          <a:off x="1371600" y="2286000"/>
          <a:ext cx="9601200" cy="35814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8551047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43255B5D-3F8C-4E52-AA83-91DB39509A3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ko-KR" altLang="en-US" sz="4000">
                <a:latin typeface="HY헤드라인M" panose="02030600000101010101" pitchFamily="18" charset="-127"/>
                <a:ea typeface="HY헤드라인M" panose="02030600000101010101" pitchFamily="18" charset="-127"/>
              </a:rPr>
              <a:t>단락을 </a:t>
            </a:r>
            <a:r>
              <a:rPr lang="en-US" altLang="ko-KR" sz="4000">
                <a:latin typeface="HY헤드라인M" panose="02030600000101010101" pitchFamily="18" charset="-127"/>
                <a:ea typeface="HY헤드라인M" panose="02030600000101010101" pitchFamily="18" charset="-127"/>
              </a:rPr>
              <a:t>SmartArt</a:t>
            </a:r>
            <a:r>
              <a:rPr lang="ko-KR" altLang="en-US" sz="4000">
                <a:latin typeface="HY헤드라인M" panose="02030600000101010101" pitchFamily="18" charset="-127"/>
                <a:ea typeface="HY헤드라인M" panose="02030600000101010101" pitchFamily="18" charset="-127"/>
              </a:rPr>
              <a:t>로 변경</a:t>
            </a:r>
          </a:p>
        </p:txBody>
      </p:sp>
      <p:graphicFrame>
        <p:nvGraphicFramePr>
          <p:cNvPr id="4" name="내용 개체 틀 3">
            <a:extLst>
              <a:ext uri="{FF2B5EF4-FFF2-40B4-BE49-F238E27FC236}">
                <a16:creationId xmlns:a16="http://schemas.microsoft.com/office/drawing/2014/main" id="{4597883D-048C-4176-8166-1956DF2EC135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977278853"/>
              </p:ext>
            </p:extLst>
          </p:nvPr>
        </p:nvGraphicFramePr>
        <p:xfrm>
          <a:off x="1371600" y="2286000"/>
          <a:ext cx="9601200" cy="2924629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69847780"/>
      </p:ext>
    </p:extLst>
  </p:cSld>
  <p:clrMapOvr>
    <a:masterClrMapping/>
  </p:clrMapOvr>
</p:sld>
</file>

<file path=ppt/theme/theme1.xml><?xml version="1.0" encoding="utf-8"?>
<a:theme xmlns:a="http://schemas.openxmlformats.org/drawingml/2006/main" name="자르기">
  <a:themeElements>
    <a:clrScheme name="Crop">
      <a:dk1>
        <a:sysClr val="windowText" lastClr="000000"/>
      </a:dk1>
      <a:lt1>
        <a:sysClr val="window" lastClr="FFFFFF"/>
      </a:lt1>
      <a:dk2>
        <a:srgbClr val="4A2318"/>
      </a:dk2>
      <a:lt2>
        <a:srgbClr val="EDECEB"/>
      </a:lt2>
      <a:accent1>
        <a:srgbClr val="F3C82E"/>
      </a:accent1>
      <a:accent2>
        <a:srgbClr val="A26176"/>
      </a:accent2>
      <a:accent3>
        <a:srgbClr val="74A94E"/>
      </a:accent3>
      <a:accent4>
        <a:srgbClr val="188E8D"/>
      </a:accent4>
      <a:accent5>
        <a:srgbClr val="EE913A"/>
      </a:accent5>
      <a:accent6>
        <a:srgbClr val="DF5D4A"/>
      </a:accent6>
      <a:hlink>
        <a:srgbClr val="188E8D"/>
      </a:hlink>
      <a:folHlink>
        <a:srgbClr val="A26176"/>
      </a:folHlink>
    </a:clrScheme>
    <a:fontScheme name="사용자 지정 2">
      <a:majorFont>
        <a:latin typeface="Calibri"/>
        <a:ea typeface="HY견고딕"/>
        <a:cs typeface=""/>
      </a:majorFont>
      <a:minorFont>
        <a:latin typeface="Calibri"/>
        <a:ea typeface="HY헤드라인M"/>
        <a:cs typeface=""/>
      </a:minorFont>
    </a:fontScheme>
    <a:fmtScheme name="Crop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34925" cap="flat" cmpd="sng" algn="in">
          <a:solidFill>
            <a:schemeClr val="phClr"/>
          </a:solidFill>
          <a:prstDash val="solid"/>
        </a:ln>
        <a:ln w="1905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rop" id="{EC9488ED-E761-4D60-9AC4-764D1FE2C171}" vid="{D7AA1D6E-F3E9-4763-A3BC-84DF2E02F60F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TM10001105[[fn=자르기]]</Template>
  <TotalTime>251</TotalTime>
  <Words>51</Words>
  <Application>Microsoft Office PowerPoint</Application>
  <PresentationFormat>와이드스크린</PresentationFormat>
  <Paragraphs>15</Paragraphs>
  <Slides>6</Slides>
  <Notes>0</Notes>
  <HiddenSlides>0</HiddenSlides>
  <MMClips>0</MMClips>
  <ScaleCrop>false</ScaleCrop>
  <HeadingPairs>
    <vt:vector size="8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1</vt:i4>
      </vt:variant>
      <vt:variant>
        <vt:lpstr>포함된 OLE 서버</vt:lpstr>
      </vt:variant>
      <vt:variant>
        <vt:i4>1</vt:i4>
      </vt:variant>
      <vt:variant>
        <vt:lpstr>슬라이드 제목</vt:lpstr>
      </vt:variant>
      <vt:variant>
        <vt:i4>6</vt:i4>
      </vt:variant>
    </vt:vector>
  </HeadingPairs>
  <TitlesOfParts>
    <vt:vector size="12" baseType="lpstr">
      <vt:lpstr>HY헤드라인M</vt:lpstr>
      <vt:lpstr>맑은 고딕</vt:lpstr>
      <vt:lpstr>Calibri</vt:lpstr>
      <vt:lpstr>Franklin Gothic Book</vt:lpstr>
      <vt:lpstr>자르기</vt:lpstr>
      <vt:lpstr>Microsoft Excel 워크시트</vt:lpstr>
      <vt:lpstr>차트 및 스마트도형 연습</vt:lpstr>
      <vt:lpstr>PowerPoint 프레젠테이션</vt:lpstr>
      <vt:lpstr>PowerPoint 프레젠테이션</vt:lpstr>
      <vt:lpstr>엑셀 차트 삽입</vt:lpstr>
      <vt:lpstr>스마트 도형 삽입</vt:lpstr>
      <vt:lpstr>단락을 SmartArt로 변경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차트 및 스마트도형 연습</dc:title>
  <dc:creator>khrdm</dc:creator>
  <cp:lastModifiedBy>hrdm</cp:lastModifiedBy>
  <cp:revision>28</cp:revision>
  <dcterms:created xsi:type="dcterms:W3CDTF">2021-07-31T12:34:45Z</dcterms:created>
  <dcterms:modified xsi:type="dcterms:W3CDTF">2021-11-09T14:06:35Z</dcterms:modified>
</cp:coreProperties>
</file>

<file path=docProps/thumbnail.jpeg>
</file>