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omments/comment1.xml" ContentType="application/vnd.openxmlformats-officedocument.presentationml.comments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omments/comment2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sldIdLst>
    <p:sldId id="256" r:id="rId2"/>
    <p:sldId id="259" r:id="rId3"/>
    <p:sldId id="264" r:id="rId4"/>
    <p:sldId id="265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L-03" initials="L" lastIdx="9" clrIdx="0">
    <p:extLst>
      <p:ext uri="{19B8F6BF-5375-455C-9EA6-DF929625EA0E}">
        <p15:presenceInfo xmlns:p15="http://schemas.microsoft.com/office/powerpoint/2012/main" userId="L-03" providerId="None"/>
      </p:ext>
    </p:extLst>
  </p:cmAuthor>
  <p:cmAuthor id="2" name="hrdm" initials="Park" lastIdx="3" clrIdx="1">
    <p:extLst>
      <p:ext uri="{19B8F6BF-5375-455C-9EA6-DF929625EA0E}">
        <p15:presenceInfo xmlns:p15="http://schemas.microsoft.com/office/powerpoint/2012/main" userId="hrdm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보통 스타일 2 - 강조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보통 스타일 2 - 강조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0" d="100"/>
          <a:sy n="80" d="100"/>
        </p:scale>
        <p:origin x="120" y="6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8-02T18:55:29.259" idx="3">
    <p:pos x="5163" y="1188"/>
    <p:text>GDP : 국내 총 생산량</p:text>
    <p:extLst>
      <p:ext uri="{C676402C-5697-4E1C-873F-D02D1690AC5C}">
        <p15:threadingInfo xmlns:p15="http://schemas.microsoft.com/office/powerpoint/2012/main" timeZoneBias="-540"/>
      </p:ext>
    </p:extLst>
  </p:cm>
  <p:cm authorId="2" dt="2021-11-10T17:59:19.063" idx="2">
    <p:pos x="5664" y="1191"/>
    <p:text>GNI : 국민 총 소득</p:text>
    <p:extLst>
      <p:ext uri="{C676402C-5697-4E1C-873F-D02D1690AC5C}">
        <p15:threadingInfo xmlns:p15="http://schemas.microsoft.com/office/powerpoint/2012/main" timeZoneBias="-54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8-02T18:54:59.982" idx="1">
    <p:pos x="3297" y="1990"/>
    <p:text>엥겔지수 분석</p:text>
    <p:extLst>
      <p:ext uri="{C676402C-5697-4E1C-873F-D02D1690AC5C}">
        <p15:threadingInfo xmlns:p15="http://schemas.microsoft.com/office/powerpoint/2012/main" timeZoneBias="-540"/>
      </p:ext>
    </p:extLst>
  </p:cm>
  <p:cm authorId="2" dt="2021-11-10T18:00:19.052" idx="3">
    <p:pos x="3297" y="2126"/>
    <p:text>지니계수 분석 추가 예정</p:text>
    <p:extLst>
      <p:ext uri="{C676402C-5697-4E1C-873F-D02D1690AC5C}">
        <p15:threadingInfo xmlns:p15="http://schemas.microsoft.com/office/powerpoint/2012/main" timeZoneBias="-540">
          <p15:parentCm authorId="1" idx="1"/>
        </p15:threadingInfo>
      </p:ext>
    </p:extLst>
  </p:cm>
</p:cmLst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8110F44-4A86-4331-A287-4D9E5FD4A324}" type="doc">
      <dgm:prSet loTypeId="urn:microsoft.com/office/officeart/2005/8/layout/pyramid1" loCatId="pyramid" qsTypeId="urn:microsoft.com/office/officeart/2005/8/quickstyle/3d2" qsCatId="3D" csTypeId="urn:microsoft.com/office/officeart/2005/8/colors/colorful4" csCatId="colorful" phldr="1"/>
      <dgm:spPr/>
    </dgm:pt>
    <dgm:pt modelId="{15D04168-C6C6-4247-8832-951194F3334B}">
      <dgm:prSet phldrT="[텍스트]"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최상위치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25%</a:t>
          </a:r>
          <a:r>
            <a:rPr lang="ko-KR" altLang="en-US" sz="1000" b="1" dirty="0">
              <a:latin typeface="+mj-ea"/>
              <a:ea typeface="+mj-ea"/>
            </a:rPr>
            <a:t>이하</a:t>
          </a:r>
        </a:p>
      </dgm:t>
    </dgm:pt>
    <dgm:pt modelId="{D4EF7F33-ED68-46BE-9334-F34817B3AC11}" type="parTrans" cxnId="{80BC1BED-7C4A-4191-B326-722AB8B4EC4E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BC80DC0A-7696-42E6-A34F-396B487FB126}" type="sibTrans" cxnId="{80BC1BED-7C4A-4191-B326-722AB8B4EC4E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4CD9E1DC-5941-4D42-862A-2317ADC1C7D6}">
      <dgm:prSet phldrT="[텍스트]"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상위층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25~30%</a:t>
          </a:r>
          <a:endParaRPr lang="ko-KR" altLang="en-US" sz="1000" b="1" dirty="0">
            <a:latin typeface="+mj-ea"/>
            <a:ea typeface="+mj-ea"/>
          </a:endParaRPr>
        </a:p>
      </dgm:t>
    </dgm:pt>
    <dgm:pt modelId="{53657426-B616-4DD3-9BB5-E63B2C9DFBE8}" type="parTrans" cxnId="{67240AB0-DE09-428A-A058-D743171F7B2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B840F69B-9CFF-4D42-882C-C6C176923418}" type="sibTrans" cxnId="{67240AB0-DE09-428A-A058-D743171F7B2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BC327808-2CD7-49BA-9385-116A7AA83C38}">
      <dgm:prSet phldrT="[텍스트]"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중위층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30~50%</a:t>
          </a:r>
          <a:endParaRPr lang="ko-KR" altLang="en-US" sz="1000" b="1" dirty="0">
            <a:latin typeface="+mj-ea"/>
            <a:ea typeface="+mj-ea"/>
          </a:endParaRPr>
        </a:p>
      </dgm:t>
    </dgm:pt>
    <dgm:pt modelId="{0B0A6784-60DD-4045-A752-FAF5DE2A43AF}" type="parTrans" cxnId="{70401F5D-207F-44E8-9680-9AD9DC06C46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497D8B4B-E151-4956-9C00-852F306475F0}" type="sibTrans" cxnId="{70401F5D-207F-44E8-9680-9AD9DC06C46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FF3FA61D-3CAF-4719-A44F-A0F76A0700F9}">
      <dgm:prSet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하위층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50~70%</a:t>
          </a:r>
          <a:endParaRPr lang="ko-KR" altLang="en-US" sz="1000" b="1" dirty="0">
            <a:latin typeface="+mj-ea"/>
            <a:ea typeface="+mj-ea"/>
          </a:endParaRPr>
        </a:p>
      </dgm:t>
    </dgm:pt>
    <dgm:pt modelId="{EB9F917A-0317-47CE-B1F4-30EFEB40D591}" type="parTrans" cxnId="{65AD8A04-AB2E-4B01-95AB-A4F029FEC177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95F650E1-541B-46FD-84A6-1F28DE7449BE}" type="sibTrans" cxnId="{65AD8A04-AB2E-4B01-95AB-A4F029FEC177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90A59253-8193-472C-AC50-C27F2ED99DE9}">
      <dgm:prSet custT="1"/>
      <dgm:spPr/>
      <dgm:t>
        <a:bodyPr/>
        <a:lstStyle/>
        <a:p>
          <a:pPr latinLnBrk="1"/>
          <a:r>
            <a:rPr lang="ko-KR" altLang="en-US" sz="1000" b="1" dirty="0">
              <a:latin typeface="+mj-ea"/>
              <a:ea typeface="+mj-ea"/>
            </a:rPr>
            <a:t>극빈층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75%</a:t>
          </a:r>
          <a:r>
            <a:rPr lang="ko-KR" altLang="en-US" sz="1000" b="1" dirty="0">
              <a:latin typeface="+mj-ea"/>
              <a:ea typeface="+mj-ea"/>
            </a:rPr>
            <a:t>이상</a:t>
          </a:r>
        </a:p>
      </dgm:t>
    </dgm:pt>
    <dgm:pt modelId="{50826346-D7BA-4736-B5F7-6395C4625009}" type="parTrans" cxnId="{54E7C600-BF6A-4C7F-83E7-1720EEC90CC1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E8F78233-2B50-4AEE-9D81-ED7F32ABD5F3}" type="sibTrans" cxnId="{54E7C600-BF6A-4C7F-83E7-1720EEC90CC1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5079BF4C-95F0-4A46-B1AA-16F09C3E430C}" type="pres">
      <dgm:prSet presAssocID="{C8110F44-4A86-4331-A287-4D9E5FD4A324}" presName="Name0" presStyleCnt="0">
        <dgm:presLayoutVars>
          <dgm:dir/>
          <dgm:animLvl val="lvl"/>
          <dgm:resizeHandles val="exact"/>
        </dgm:presLayoutVars>
      </dgm:prSet>
      <dgm:spPr/>
    </dgm:pt>
    <dgm:pt modelId="{5E9D3475-ECC4-47AA-AF37-665CE7268AFC}" type="pres">
      <dgm:prSet presAssocID="{15D04168-C6C6-4247-8832-951194F3334B}" presName="Name8" presStyleCnt="0"/>
      <dgm:spPr/>
    </dgm:pt>
    <dgm:pt modelId="{117003B7-6BA9-4D1E-9D82-08495B3BDD9F}" type="pres">
      <dgm:prSet presAssocID="{15D04168-C6C6-4247-8832-951194F3334B}" presName="level" presStyleLbl="node1" presStyleIdx="0" presStyleCnt="5">
        <dgm:presLayoutVars>
          <dgm:chMax val="1"/>
          <dgm:bulletEnabled val="1"/>
        </dgm:presLayoutVars>
      </dgm:prSet>
      <dgm:spPr/>
    </dgm:pt>
    <dgm:pt modelId="{DE515654-3DB7-4183-9514-8CB6D7422457}" type="pres">
      <dgm:prSet presAssocID="{15D04168-C6C6-4247-8832-951194F3334B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165D4703-103E-427E-B726-5D249B133F36}" type="pres">
      <dgm:prSet presAssocID="{4CD9E1DC-5941-4D42-862A-2317ADC1C7D6}" presName="Name8" presStyleCnt="0"/>
      <dgm:spPr/>
    </dgm:pt>
    <dgm:pt modelId="{B0C326A2-B55B-4646-AB6D-C1B1997F1DBE}" type="pres">
      <dgm:prSet presAssocID="{4CD9E1DC-5941-4D42-862A-2317ADC1C7D6}" presName="level" presStyleLbl="node1" presStyleIdx="1" presStyleCnt="5">
        <dgm:presLayoutVars>
          <dgm:chMax val="1"/>
          <dgm:bulletEnabled val="1"/>
        </dgm:presLayoutVars>
      </dgm:prSet>
      <dgm:spPr/>
    </dgm:pt>
    <dgm:pt modelId="{EDC202C0-9FD7-4370-89A2-8553143229DA}" type="pres">
      <dgm:prSet presAssocID="{4CD9E1DC-5941-4D42-862A-2317ADC1C7D6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257CCBBA-82D5-44C5-969A-CA166F88175F}" type="pres">
      <dgm:prSet presAssocID="{BC327808-2CD7-49BA-9385-116A7AA83C38}" presName="Name8" presStyleCnt="0"/>
      <dgm:spPr/>
    </dgm:pt>
    <dgm:pt modelId="{0643F188-80A0-4D7C-9C30-984AF0E1FA88}" type="pres">
      <dgm:prSet presAssocID="{BC327808-2CD7-49BA-9385-116A7AA83C38}" presName="level" presStyleLbl="node1" presStyleIdx="2" presStyleCnt="5">
        <dgm:presLayoutVars>
          <dgm:chMax val="1"/>
          <dgm:bulletEnabled val="1"/>
        </dgm:presLayoutVars>
      </dgm:prSet>
      <dgm:spPr/>
    </dgm:pt>
    <dgm:pt modelId="{0E6CE45D-D01D-4626-9FA1-DD2017F01456}" type="pres">
      <dgm:prSet presAssocID="{BC327808-2CD7-49BA-9385-116A7AA83C38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16700165-7D6B-4988-80D9-94383FD006D7}" type="pres">
      <dgm:prSet presAssocID="{FF3FA61D-3CAF-4719-A44F-A0F76A0700F9}" presName="Name8" presStyleCnt="0"/>
      <dgm:spPr/>
    </dgm:pt>
    <dgm:pt modelId="{5726ED20-A2E1-4CDB-9A8D-6690E06797A6}" type="pres">
      <dgm:prSet presAssocID="{FF3FA61D-3CAF-4719-A44F-A0F76A0700F9}" presName="level" presStyleLbl="node1" presStyleIdx="3" presStyleCnt="5">
        <dgm:presLayoutVars>
          <dgm:chMax val="1"/>
          <dgm:bulletEnabled val="1"/>
        </dgm:presLayoutVars>
      </dgm:prSet>
      <dgm:spPr/>
    </dgm:pt>
    <dgm:pt modelId="{4A3234D6-444F-4FBD-BBA7-31E4DA4D27C2}" type="pres">
      <dgm:prSet presAssocID="{FF3FA61D-3CAF-4719-A44F-A0F76A0700F9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50B55356-4F6F-4772-BD2E-455E310D4736}" type="pres">
      <dgm:prSet presAssocID="{90A59253-8193-472C-AC50-C27F2ED99DE9}" presName="Name8" presStyleCnt="0"/>
      <dgm:spPr/>
    </dgm:pt>
    <dgm:pt modelId="{8367BC7D-BF3E-4B9E-86C5-C67C719B33E1}" type="pres">
      <dgm:prSet presAssocID="{90A59253-8193-472C-AC50-C27F2ED99DE9}" presName="level" presStyleLbl="node1" presStyleIdx="4" presStyleCnt="5">
        <dgm:presLayoutVars>
          <dgm:chMax val="1"/>
          <dgm:bulletEnabled val="1"/>
        </dgm:presLayoutVars>
      </dgm:prSet>
      <dgm:spPr/>
    </dgm:pt>
    <dgm:pt modelId="{275D119A-4E90-4632-98E4-0E10D4D290A8}" type="pres">
      <dgm:prSet presAssocID="{90A59253-8193-472C-AC50-C27F2ED99DE9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54E7C600-BF6A-4C7F-83E7-1720EEC90CC1}" srcId="{C8110F44-4A86-4331-A287-4D9E5FD4A324}" destId="{90A59253-8193-472C-AC50-C27F2ED99DE9}" srcOrd="4" destOrd="0" parTransId="{50826346-D7BA-4736-B5F7-6395C4625009}" sibTransId="{E8F78233-2B50-4AEE-9D81-ED7F32ABD5F3}"/>
    <dgm:cxn modelId="{64F55D02-F4AF-4E6C-9300-CC3BB85647CD}" type="presOf" srcId="{BC327808-2CD7-49BA-9385-116A7AA83C38}" destId="{0E6CE45D-D01D-4626-9FA1-DD2017F01456}" srcOrd="1" destOrd="0" presId="urn:microsoft.com/office/officeart/2005/8/layout/pyramid1"/>
    <dgm:cxn modelId="{F23B2604-F868-43B3-91EE-9AAB2FF8756F}" type="presOf" srcId="{FF3FA61D-3CAF-4719-A44F-A0F76A0700F9}" destId="{5726ED20-A2E1-4CDB-9A8D-6690E06797A6}" srcOrd="0" destOrd="0" presId="urn:microsoft.com/office/officeart/2005/8/layout/pyramid1"/>
    <dgm:cxn modelId="{65AD8A04-AB2E-4B01-95AB-A4F029FEC177}" srcId="{C8110F44-4A86-4331-A287-4D9E5FD4A324}" destId="{FF3FA61D-3CAF-4719-A44F-A0F76A0700F9}" srcOrd="3" destOrd="0" parTransId="{EB9F917A-0317-47CE-B1F4-30EFEB40D591}" sibTransId="{95F650E1-541B-46FD-84A6-1F28DE7449BE}"/>
    <dgm:cxn modelId="{E7D2E80B-FE67-4B14-8FFF-B72C67AA5A72}" type="presOf" srcId="{4CD9E1DC-5941-4D42-862A-2317ADC1C7D6}" destId="{EDC202C0-9FD7-4370-89A2-8553143229DA}" srcOrd="1" destOrd="0" presId="urn:microsoft.com/office/officeart/2005/8/layout/pyramid1"/>
    <dgm:cxn modelId="{5A034A12-31A1-4DC3-B769-C5CD5859F954}" type="presOf" srcId="{4CD9E1DC-5941-4D42-862A-2317ADC1C7D6}" destId="{B0C326A2-B55B-4646-AB6D-C1B1997F1DBE}" srcOrd="0" destOrd="0" presId="urn:microsoft.com/office/officeart/2005/8/layout/pyramid1"/>
    <dgm:cxn modelId="{74812535-8EBA-42CB-ADAB-30543763C3CB}" type="presOf" srcId="{15D04168-C6C6-4247-8832-951194F3334B}" destId="{117003B7-6BA9-4D1E-9D82-08495B3BDD9F}" srcOrd="0" destOrd="0" presId="urn:microsoft.com/office/officeart/2005/8/layout/pyramid1"/>
    <dgm:cxn modelId="{8D43033E-3D50-4ACB-A7C1-CA0FC6019A0D}" type="presOf" srcId="{15D04168-C6C6-4247-8832-951194F3334B}" destId="{DE515654-3DB7-4183-9514-8CB6D7422457}" srcOrd="1" destOrd="0" presId="urn:microsoft.com/office/officeart/2005/8/layout/pyramid1"/>
    <dgm:cxn modelId="{FCB1C65B-97CF-4281-AE13-2E08EC197CB8}" type="presOf" srcId="{C8110F44-4A86-4331-A287-4D9E5FD4A324}" destId="{5079BF4C-95F0-4A46-B1AA-16F09C3E430C}" srcOrd="0" destOrd="0" presId="urn:microsoft.com/office/officeart/2005/8/layout/pyramid1"/>
    <dgm:cxn modelId="{70401F5D-207F-44E8-9680-9AD9DC06C46A}" srcId="{C8110F44-4A86-4331-A287-4D9E5FD4A324}" destId="{BC327808-2CD7-49BA-9385-116A7AA83C38}" srcOrd="2" destOrd="0" parTransId="{0B0A6784-60DD-4045-A752-FAF5DE2A43AF}" sibTransId="{497D8B4B-E151-4956-9C00-852F306475F0}"/>
    <dgm:cxn modelId="{206C2B6B-34B8-42D2-B1EE-34803C4EA272}" type="presOf" srcId="{90A59253-8193-472C-AC50-C27F2ED99DE9}" destId="{8367BC7D-BF3E-4B9E-86C5-C67C719B33E1}" srcOrd="0" destOrd="0" presId="urn:microsoft.com/office/officeart/2005/8/layout/pyramid1"/>
    <dgm:cxn modelId="{E3AE6250-A85C-465B-BC24-ADC7BA1E3F9E}" type="presOf" srcId="{90A59253-8193-472C-AC50-C27F2ED99DE9}" destId="{275D119A-4E90-4632-98E4-0E10D4D290A8}" srcOrd="1" destOrd="0" presId="urn:microsoft.com/office/officeart/2005/8/layout/pyramid1"/>
    <dgm:cxn modelId="{2BF0BC57-FBEC-42E0-889F-4890BDB447FE}" type="presOf" srcId="{FF3FA61D-3CAF-4719-A44F-A0F76A0700F9}" destId="{4A3234D6-444F-4FBD-BBA7-31E4DA4D27C2}" srcOrd="1" destOrd="0" presId="urn:microsoft.com/office/officeart/2005/8/layout/pyramid1"/>
    <dgm:cxn modelId="{67240AB0-DE09-428A-A058-D743171F7B2A}" srcId="{C8110F44-4A86-4331-A287-4D9E5FD4A324}" destId="{4CD9E1DC-5941-4D42-862A-2317ADC1C7D6}" srcOrd="1" destOrd="0" parTransId="{53657426-B616-4DD3-9BB5-E63B2C9DFBE8}" sibTransId="{B840F69B-9CFF-4D42-882C-C6C176923418}"/>
    <dgm:cxn modelId="{80BC1BED-7C4A-4191-B326-722AB8B4EC4E}" srcId="{C8110F44-4A86-4331-A287-4D9E5FD4A324}" destId="{15D04168-C6C6-4247-8832-951194F3334B}" srcOrd="0" destOrd="0" parTransId="{D4EF7F33-ED68-46BE-9334-F34817B3AC11}" sibTransId="{BC80DC0A-7696-42E6-A34F-396B487FB126}"/>
    <dgm:cxn modelId="{022359F2-282D-4821-B89E-1CE5C3E05C60}" type="presOf" srcId="{BC327808-2CD7-49BA-9385-116A7AA83C38}" destId="{0643F188-80A0-4D7C-9C30-984AF0E1FA88}" srcOrd="0" destOrd="0" presId="urn:microsoft.com/office/officeart/2005/8/layout/pyramid1"/>
    <dgm:cxn modelId="{569D4B78-7FCA-4FA9-8E7F-B6BC5B93F040}" type="presParOf" srcId="{5079BF4C-95F0-4A46-B1AA-16F09C3E430C}" destId="{5E9D3475-ECC4-47AA-AF37-665CE7268AFC}" srcOrd="0" destOrd="0" presId="urn:microsoft.com/office/officeart/2005/8/layout/pyramid1"/>
    <dgm:cxn modelId="{4CD1EDE1-37A9-43FA-A1CE-61054BC3A83B}" type="presParOf" srcId="{5E9D3475-ECC4-47AA-AF37-665CE7268AFC}" destId="{117003B7-6BA9-4D1E-9D82-08495B3BDD9F}" srcOrd="0" destOrd="0" presId="urn:microsoft.com/office/officeart/2005/8/layout/pyramid1"/>
    <dgm:cxn modelId="{ACC9114C-D2FB-4C32-983B-498D2430219C}" type="presParOf" srcId="{5E9D3475-ECC4-47AA-AF37-665CE7268AFC}" destId="{DE515654-3DB7-4183-9514-8CB6D7422457}" srcOrd="1" destOrd="0" presId="urn:microsoft.com/office/officeart/2005/8/layout/pyramid1"/>
    <dgm:cxn modelId="{4EA3BA44-B308-4C06-8FF8-8FE0868BC949}" type="presParOf" srcId="{5079BF4C-95F0-4A46-B1AA-16F09C3E430C}" destId="{165D4703-103E-427E-B726-5D249B133F36}" srcOrd="1" destOrd="0" presId="urn:microsoft.com/office/officeart/2005/8/layout/pyramid1"/>
    <dgm:cxn modelId="{22825B06-282D-4FA3-923D-712F5C36F7C9}" type="presParOf" srcId="{165D4703-103E-427E-B726-5D249B133F36}" destId="{B0C326A2-B55B-4646-AB6D-C1B1997F1DBE}" srcOrd="0" destOrd="0" presId="urn:microsoft.com/office/officeart/2005/8/layout/pyramid1"/>
    <dgm:cxn modelId="{89031045-01B7-432F-B1B0-94BE944C2C38}" type="presParOf" srcId="{165D4703-103E-427E-B726-5D249B133F36}" destId="{EDC202C0-9FD7-4370-89A2-8553143229DA}" srcOrd="1" destOrd="0" presId="urn:microsoft.com/office/officeart/2005/8/layout/pyramid1"/>
    <dgm:cxn modelId="{9BFB2342-1585-4920-9EB9-9ED3AB39799C}" type="presParOf" srcId="{5079BF4C-95F0-4A46-B1AA-16F09C3E430C}" destId="{257CCBBA-82D5-44C5-969A-CA166F88175F}" srcOrd="2" destOrd="0" presId="urn:microsoft.com/office/officeart/2005/8/layout/pyramid1"/>
    <dgm:cxn modelId="{5C1F8166-68A8-418D-AEAE-25A1AF3D4001}" type="presParOf" srcId="{257CCBBA-82D5-44C5-969A-CA166F88175F}" destId="{0643F188-80A0-4D7C-9C30-984AF0E1FA88}" srcOrd="0" destOrd="0" presId="urn:microsoft.com/office/officeart/2005/8/layout/pyramid1"/>
    <dgm:cxn modelId="{F0D78DFB-36E3-4D89-A8BE-4821F308DE55}" type="presParOf" srcId="{257CCBBA-82D5-44C5-969A-CA166F88175F}" destId="{0E6CE45D-D01D-4626-9FA1-DD2017F01456}" srcOrd="1" destOrd="0" presId="urn:microsoft.com/office/officeart/2005/8/layout/pyramid1"/>
    <dgm:cxn modelId="{081C3052-2123-4709-B8FA-59B8B944053C}" type="presParOf" srcId="{5079BF4C-95F0-4A46-B1AA-16F09C3E430C}" destId="{16700165-7D6B-4988-80D9-94383FD006D7}" srcOrd="3" destOrd="0" presId="urn:microsoft.com/office/officeart/2005/8/layout/pyramid1"/>
    <dgm:cxn modelId="{FB26244B-96CD-4ADB-98A2-91C4995982E0}" type="presParOf" srcId="{16700165-7D6B-4988-80D9-94383FD006D7}" destId="{5726ED20-A2E1-4CDB-9A8D-6690E06797A6}" srcOrd="0" destOrd="0" presId="urn:microsoft.com/office/officeart/2005/8/layout/pyramid1"/>
    <dgm:cxn modelId="{11B22FA3-A3C9-4E92-8CC3-ECEAB7DF932D}" type="presParOf" srcId="{16700165-7D6B-4988-80D9-94383FD006D7}" destId="{4A3234D6-444F-4FBD-BBA7-31E4DA4D27C2}" srcOrd="1" destOrd="0" presId="urn:microsoft.com/office/officeart/2005/8/layout/pyramid1"/>
    <dgm:cxn modelId="{FA083494-6B2C-4ECC-8957-A571E644108C}" type="presParOf" srcId="{5079BF4C-95F0-4A46-B1AA-16F09C3E430C}" destId="{50B55356-4F6F-4772-BD2E-455E310D4736}" srcOrd="4" destOrd="0" presId="urn:microsoft.com/office/officeart/2005/8/layout/pyramid1"/>
    <dgm:cxn modelId="{A6D8CE69-D698-47F8-A40C-4C63FB6CD620}" type="presParOf" srcId="{50B55356-4F6F-4772-BD2E-455E310D4736}" destId="{8367BC7D-BF3E-4B9E-86C5-C67C719B33E1}" srcOrd="0" destOrd="0" presId="urn:microsoft.com/office/officeart/2005/8/layout/pyramid1"/>
    <dgm:cxn modelId="{EEE003B9-42D4-451C-B77D-0EA7D138AD0E}" type="presParOf" srcId="{50B55356-4F6F-4772-BD2E-455E310D4736}" destId="{275D119A-4E90-4632-98E4-0E10D4D290A8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17003B7-6BA9-4D1E-9D82-08495B3BDD9F}">
      <dsp:nvSpPr>
        <dsp:cNvPr id="0" name=""/>
        <dsp:cNvSpPr/>
      </dsp:nvSpPr>
      <dsp:spPr>
        <a:xfrm>
          <a:off x="3566160" y="0"/>
          <a:ext cx="178308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4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최상위치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25%</a:t>
          </a:r>
          <a:r>
            <a:rPr lang="ko-KR" altLang="en-US" sz="1000" b="1" kern="1200" dirty="0">
              <a:latin typeface="+mj-ea"/>
              <a:ea typeface="+mj-ea"/>
            </a:rPr>
            <a:t>이하</a:t>
          </a:r>
        </a:p>
      </dsp:txBody>
      <dsp:txXfrm>
        <a:off x="3566160" y="0"/>
        <a:ext cx="1783080" cy="755650"/>
      </dsp:txXfrm>
    </dsp:sp>
    <dsp:sp modelId="{B0C326A2-B55B-4646-AB6D-C1B1997F1DBE}">
      <dsp:nvSpPr>
        <dsp:cNvPr id="0" name=""/>
        <dsp:cNvSpPr/>
      </dsp:nvSpPr>
      <dsp:spPr>
        <a:xfrm>
          <a:off x="2674620" y="755650"/>
          <a:ext cx="356616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123153"/>
                <a:satOff val="3677"/>
                <a:lumOff val="1421"/>
                <a:alphaOff val="0"/>
                <a:tint val="96000"/>
                <a:lumMod val="104000"/>
              </a:schemeClr>
            </a:gs>
            <a:gs pos="100000">
              <a:schemeClr val="accent4">
                <a:hueOff val="-123153"/>
                <a:satOff val="3677"/>
                <a:lumOff val="1421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상위층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25~30%</a:t>
          </a:r>
          <a:endParaRPr lang="ko-KR" altLang="en-US" sz="1000" b="1" kern="1200" dirty="0">
            <a:latin typeface="+mj-ea"/>
            <a:ea typeface="+mj-ea"/>
          </a:endParaRPr>
        </a:p>
      </dsp:txBody>
      <dsp:txXfrm>
        <a:off x="3298698" y="755650"/>
        <a:ext cx="2318004" cy="755650"/>
      </dsp:txXfrm>
    </dsp:sp>
    <dsp:sp modelId="{0643F188-80A0-4D7C-9C30-984AF0E1FA88}">
      <dsp:nvSpPr>
        <dsp:cNvPr id="0" name=""/>
        <dsp:cNvSpPr/>
      </dsp:nvSpPr>
      <dsp:spPr>
        <a:xfrm>
          <a:off x="1783080" y="1511300"/>
          <a:ext cx="534924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246306"/>
                <a:satOff val="7355"/>
                <a:lumOff val="2843"/>
                <a:alphaOff val="0"/>
                <a:tint val="96000"/>
                <a:lumMod val="104000"/>
              </a:schemeClr>
            </a:gs>
            <a:gs pos="100000">
              <a:schemeClr val="accent4">
                <a:hueOff val="-246306"/>
                <a:satOff val="7355"/>
                <a:lumOff val="2843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중위층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30~50%</a:t>
          </a:r>
          <a:endParaRPr lang="ko-KR" altLang="en-US" sz="1000" b="1" kern="1200" dirty="0">
            <a:latin typeface="+mj-ea"/>
            <a:ea typeface="+mj-ea"/>
          </a:endParaRPr>
        </a:p>
      </dsp:txBody>
      <dsp:txXfrm>
        <a:off x="2719197" y="1511300"/>
        <a:ext cx="3477006" cy="755650"/>
      </dsp:txXfrm>
    </dsp:sp>
    <dsp:sp modelId="{5726ED20-A2E1-4CDB-9A8D-6690E06797A6}">
      <dsp:nvSpPr>
        <dsp:cNvPr id="0" name=""/>
        <dsp:cNvSpPr/>
      </dsp:nvSpPr>
      <dsp:spPr>
        <a:xfrm>
          <a:off x="891540" y="2266950"/>
          <a:ext cx="713232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369459"/>
                <a:satOff val="11032"/>
                <a:lumOff val="4264"/>
                <a:alphaOff val="0"/>
                <a:tint val="96000"/>
                <a:lumMod val="104000"/>
              </a:schemeClr>
            </a:gs>
            <a:gs pos="100000">
              <a:schemeClr val="accent4">
                <a:hueOff val="-369459"/>
                <a:satOff val="11032"/>
                <a:lumOff val="4264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하위층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50~70%</a:t>
          </a:r>
          <a:endParaRPr lang="ko-KR" altLang="en-US" sz="1000" b="1" kern="1200" dirty="0">
            <a:latin typeface="+mj-ea"/>
            <a:ea typeface="+mj-ea"/>
          </a:endParaRPr>
        </a:p>
      </dsp:txBody>
      <dsp:txXfrm>
        <a:off x="2139695" y="2266950"/>
        <a:ext cx="4636008" cy="755650"/>
      </dsp:txXfrm>
    </dsp:sp>
    <dsp:sp modelId="{8367BC7D-BF3E-4B9E-86C5-C67C719B33E1}">
      <dsp:nvSpPr>
        <dsp:cNvPr id="0" name=""/>
        <dsp:cNvSpPr/>
      </dsp:nvSpPr>
      <dsp:spPr>
        <a:xfrm>
          <a:off x="0" y="3022600"/>
          <a:ext cx="891540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492612"/>
                <a:satOff val="14709"/>
                <a:lumOff val="5686"/>
                <a:alphaOff val="0"/>
                <a:tint val="96000"/>
                <a:lumMod val="104000"/>
              </a:schemeClr>
            </a:gs>
            <a:gs pos="100000">
              <a:schemeClr val="accent4">
                <a:hueOff val="-492612"/>
                <a:satOff val="14709"/>
                <a:lumOff val="5686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>
              <a:latin typeface="+mj-ea"/>
              <a:ea typeface="+mj-ea"/>
            </a:rPr>
            <a:t>극빈층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75%</a:t>
          </a:r>
          <a:r>
            <a:rPr lang="ko-KR" altLang="en-US" sz="1000" b="1" kern="1200" dirty="0">
              <a:latin typeface="+mj-ea"/>
              <a:ea typeface="+mj-ea"/>
            </a:rPr>
            <a:t>이상</a:t>
          </a:r>
        </a:p>
      </dsp:txBody>
      <dsp:txXfrm>
        <a:off x="1560194" y="3022600"/>
        <a:ext cx="5795010" cy="7556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038725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제목 및 캡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5167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캡션 있는 인용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66306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900101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인용문 있는 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8365559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참 또는 거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3905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4044346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75635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486885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211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88996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6336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563808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1821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21009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02715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73294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1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comments" Target="../comments/comment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err="1"/>
              <a:t>지니계수와</a:t>
            </a:r>
            <a:r>
              <a:rPr lang="ko-KR" altLang="en-US" dirty="0"/>
              <a:t> </a:t>
            </a:r>
            <a:r>
              <a:rPr lang="ko-KR" altLang="en-US" dirty="0" err="1"/>
              <a:t>엥겔지수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dirty="0"/>
              <a:t>경제용어</a:t>
            </a:r>
          </a:p>
        </p:txBody>
      </p:sp>
    </p:spTree>
    <p:extLst>
      <p:ext uri="{BB962C8B-B14F-4D97-AF65-F5344CB8AC3E}">
        <p14:creationId xmlns:p14="http://schemas.microsoft.com/office/powerpoint/2010/main" val="3883498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  <a:scene3d>
              <a:camera prst="orthographicFront"/>
              <a:lightRig rig="harsh" dir="t"/>
            </a:scene3d>
            <a:sp3d extrusionH="57150" prstMaterial="matte">
              <a:bevelT w="63500" h="12700" prst="angle"/>
              <a:contourClr>
                <a:schemeClr val="bg1">
                  <a:lumMod val="65000"/>
                </a:schemeClr>
              </a:contourClr>
            </a:sp3d>
          </a:bodyPr>
          <a:lstStyle/>
          <a:p>
            <a:r>
              <a:rPr lang="ko-KR" altLang="en-US" sz="4000" b="1" dirty="0" err="1">
                <a:ln/>
                <a:solidFill>
                  <a:schemeClr val="accent3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지니계수</a:t>
            </a:r>
            <a:r>
              <a:rPr lang="ko-KR" altLang="en-US" sz="4000" b="1" dirty="0">
                <a:ln/>
                <a:solidFill>
                  <a:schemeClr val="accent3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 의미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보통 나라의 생활수준과 소득을 조사하기 위한 지표로는 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GDP, GNI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가 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 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이 수치들은 우리나라의 국력과 국민들의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생활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수수준이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어느정도 되는지 측정할 수 있는 지표이다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하지만 이것은 우리 나라 전체를 나타낼 뿐 국민 한사람 한사람에게 얼마나 소득이 고루 분배되고 있는지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,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우리 집은 어느 정도 수준에 위치하고 있는지를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나타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주지는 못합니다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</a:t>
            </a:r>
          </a:p>
          <a:p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그렇게 때문에 국민들의 삶의 수준을 더 잘 파악하기 위해서는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지니계수가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필요합니다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</a:t>
            </a:r>
            <a:endParaRPr lang="ko-KR" altLang="en-US" dirty="0">
              <a:latin typeface="휴먼모음T" panose="02030504000101010101" pitchFamily="18" charset="-127"/>
              <a:ea typeface="휴먼모음T" panose="0203050400010101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230011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/>
              <a:t>엥겔지수</a:t>
            </a:r>
            <a:r>
              <a:rPr lang="ko-KR" altLang="en-US" dirty="0"/>
              <a:t> 계층별 분석</a:t>
            </a:r>
          </a:p>
        </p:txBody>
      </p:sp>
      <p:graphicFrame>
        <p:nvGraphicFramePr>
          <p:cNvPr id="4" name="내용 개체 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67986661"/>
              </p:ext>
            </p:extLst>
          </p:nvPr>
        </p:nvGraphicFramePr>
        <p:xfrm>
          <a:off x="2589212" y="2085474"/>
          <a:ext cx="8915400" cy="37782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99957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/>
              <a:t>엥겔지수</a:t>
            </a:r>
            <a:r>
              <a:rPr lang="ko-KR" altLang="en-US" dirty="0"/>
              <a:t> 한계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 err="1"/>
              <a:t>엥겔지수가</a:t>
            </a:r>
            <a:r>
              <a:rPr lang="ko-KR" altLang="en-US" dirty="0"/>
              <a:t> 전혀 맞지 않는 것은 아니지만</a:t>
            </a:r>
            <a:r>
              <a:rPr lang="en-US" altLang="ko-KR" dirty="0"/>
              <a:t>, </a:t>
            </a:r>
            <a:r>
              <a:rPr lang="ko-KR" altLang="en-US" dirty="0"/>
              <a:t>현대에는 딱 들어 맞지는 않습니다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우선 현재에는 식료품의 등급이 다양해지고 다양한 등급만큼 가격차이가 상당히 크게 형성됩니다</a:t>
            </a:r>
            <a:r>
              <a:rPr lang="en-US" altLang="ko-KR" dirty="0"/>
              <a:t>. </a:t>
            </a:r>
            <a:r>
              <a:rPr lang="ko-KR" altLang="en-US" dirty="0"/>
              <a:t>그리고 외식 문화의 </a:t>
            </a:r>
            <a:r>
              <a:rPr lang="ko-KR" altLang="en-US" dirty="0" err="1"/>
              <a:t>발전게</a:t>
            </a:r>
            <a:r>
              <a:rPr lang="ko-KR" altLang="en-US" dirty="0"/>
              <a:t> 변화에 따라서 </a:t>
            </a:r>
            <a:r>
              <a:rPr lang="ko-KR" altLang="en-US" dirty="0" err="1"/>
              <a:t>상위층에서</a:t>
            </a:r>
            <a:r>
              <a:rPr lang="ko-KR" altLang="en-US" dirty="0"/>
              <a:t> 차지하는 </a:t>
            </a:r>
            <a:r>
              <a:rPr lang="ko-KR" altLang="en-US" dirty="0" err="1"/>
              <a:t>엉겔지수도</a:t>
            </a:r>
            <a:r>
              <a:rPr lang="ko-KR" altLang="en-US" dirty="0"/>
              <a:t> 높아지고 있습니다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168910535"/>
      </p:ext>
    </p:extLst>
  </p:cSld>
  <p:clrMapOvr>
    <a:masterClrMapping/>
  </p:clrMapOvr>
</p:sld>
</file>

<file path=ppt/theme/theme1.xml><?xml version="1.0" encoding="utf-8"?>
<a:theme xmlns:a="http://schemas.openxmlformats.org/drawingml/2006/main" name="줄기">
  <a:themeElements>
    <a:clrScheme name="줄기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줄기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줄기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49</TotalTime>
  <Words>140</Words>
  <Application>Microsoft Office PowerPoint</Application>
  <PresentationFormat>와이드스크린</PresentationFormat>
  <Paragraphs>14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10" baseType="lpstr">
      <vt:lpstr>휴먼둥근헤드라인</vt:lpstr>
      <vt:lpstr>휴먼모음T</vt:lpstr>
      <vt:lpstr>Arial</vt:lpstr>
      <vt:lpstr>Century Gothic</vt:lpstr>
      <vt:lpstr>Wingdings 3</vt:lpstr>
      <vt:lpstr>줄기</vt:lpstr>
      <vt:lpstr>지니계수와 엥겔지수</vt:lpstr>
      <vt:lpstr>지니계수 의미</vt:lpstr>
      <vt:lpstr>엥겔지수 계층별 분석</vt:lpstr>
      <vt:lpstr>엥겔지수 한계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지니계수와 엥겔지수</dc:title>
  <dc:creator>user</dc:creator>
  <cp:lastModifiedBy>hrdm</cp:lastModifiedBy>
  <cp:revision>11</cp:revision>
  <dcterms:created xsi:type="dcterms:W3CDTF">2021-06-17T04:25:05Z</dcterms:created>
  <dcterms:modified xsi:type="dcterms:W3CDTF">2021-11-10T09:00:56Z</dcterms:modified>
</cp:coreProperties>
</file>

<file path=docProps/thumbnail.jpeg>
</file>