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82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bmit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974379" y="4624503"/>
            <a:ext cx="3552304" cy="421322"/>
          </a:xfrm>
        </p:spPr>
        <p:txBody>
          <a:bodyPr>
            <a:normAutofit lnSpcReduction="10000"/>
          </a:bodyPr>
          <a:lstStyle/>
          <a:p>
            <a:pPr algn="r"/>
            <a:r>
              <a:rPr lang="ko-KR" altLang="en-US" dirty="0" err="1"/>
              <a:t>자료출처</a:t>
            </a:r>
            <a:r>
              <a:rPr lang="ko-KR" altLang="en-US" dirty="0"/>
              <a:t> </a:t>
            </a:r>
            <a:r>
              <a:rPr lang="en-US" altLang="ko-KR" dirty="0"/>
              <a:t>: </a:t>
            </a:r>
            <a:r>
              <a:rPr lang="en-US" altLang="ko-KR" dirty="0">
                <a:hlinkClick r:id="rId2"/>
              </a:rPr>
              <a:t>www.ybmit.com</a:t>
            </a:r>
            <a:endParaRPr lang="ko-KR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7B82F7-D9A8-46AE-8B18-831EEC5E30CF}"/>
              </a:ext>
            </a:extLst>
          </p:cNvPr>
          <p:cNvSpPr txBox="1"/>
          <p:nvPr/>
        </p:nvSpPr>
        <p:spPr>
          <a:xfrm>
            <a:off x="2863516" y="1744579"/>
            <a:ext cx="5883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spc="7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MOS</a:t>
            </a:r>
            <a:r>
              <a:rPr lang="ko-KR" altLang="en-US" sz="2000" b="1" spc="7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자격증 소개</a:t>
            </a:r>
          </a:p>
        </p:txBody>
      </p:sp>
    </p:spTree>
    <p:extLst>
      <p:ext uri="{BB962C8B-B14F-4D97-AF65-F5344CB8AC3E}">
        <p14:creationId xmlns:p14="http://schemas.microsoft.com/office/powerpoint/2010/main" val="1020014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41412" y="709958"/>
            <a:ext cx="9905998" cy="927649"/>
          </a:xfrm>
        </p:spPr>
        <p:txBody>
          <a:bodyPr>
            <a:normAutofit/>
          </a:bodyPr>
          <a:lstStyle/>
          <a:p>
            <a:pPr algn="ctr"/>
            <a:r>
              <a:rPr lang="en-US" altLang="ko-KR" sz="31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MOS (Microsoft Office Specialist) </a:t>
            </a:r>
            <a:r>
              <a:rPr lang="ko-KR" altLang="en-US" sz="31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소개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numCol="2" spcCol="180000">
            <a:normAutofit/>
          </a:bodyPr>
          <a:lstStyle/>
          <a:p>
            <a:pPr algn="just">
              <a:buClr>
                <a:srgbClr val="92D050"/>
              </a:buClr>
              <a:buFont typeface="Wingdings" panose="05000000000000000000" pitchFamily="2" charset="2"/>
              <a:buChar char="l"/>
            </a:pPr>
            <a:r>
              <a:rPr lang="en-US" altLang="ko-KR" dirty="0"/>
              <a:t>MOS (Microsoft Office Specialist)</a:t>
            </a:r>
            <a:r>
              <a:rPr lang="ko-KR" altLang="en-US" dirty="0"/>
              <a:t>란</a:t>
            </a:r>
            <a:r>
              <a:rPr lang="en-US" altLang="ko-KR" dirty="0"/>
              <a:t>? </a:t>
            </a:r>
            <a:r>
              <a:rPr lang="ko-KR" altLang="en-US" dirty="0"/>
              <a:t>마이크로소프트 오피스 프로그램에 대한 자격증으로 높은 수준의 오피스 활용능력이 있음을 증명 할 수 </a:t>
            </a:r>
            <a:r>
              <a:rPr lang="ko-KR" altLang="en-US"/>
              <a:t>있습니다</a:t>
            </a:r>
            <a:r>
              <a:rPr lang="en-US" altLang="ko-KR"/>
              <a:t>.</a:t>
            </a:r>
          </a:p>
          <a:p>
            <a:pPr algn="just">
              <a:buClr>
                <a:srgbClr val="92D050"/>
              </a:buClr>
              <a:buFont typeface="Wingdings" panose="05000000000000000000" pitchFamily="2" charset="2"/>
              <a:buChar char="l"/>
            </a:pPr>
            <a:r>
              <a:rPr lang="en-US" altLang="ko-KR"/>
              <a:t>MOS</a:t>
            </a:r>
            <a:r>
              <a:rPr lang="ko-KR" altLang="en-US" dirty="0"/>
              <a:t>는 시작부터 종료까지 </a:t>
            </a:r>
            <a:r>
              <a:rPr lang="en-US" altLang="ko-KR" dirty="0"/>
              <a:t>100% </a:t>
            </a:r>
            <a:r>
              <a:rPr lang="ko-KR" altLang="en-US" dirty="0"/>
              <a:t>컴퓨터 상에서 진행되는 </a:t>
            </a:r>
            <a:r>
              <a:rPr lang="en-US" altLang="ko-KR" dirty="0"/>
              <a:t>CBT(Computer Based Test)</a:t>
            </a:r>
            <a:r>
              <a:rPr lang="ko-KR" altLang="en-US" dirty="0"/>
              <a:t>로 평가 방식이 </a:t>
            </a:r>
            <a:r>
              <a:rPr lang="ko-KR" altLang="en-US" dirty="0" err="1"/>
              <a:t>정확함은</a:t>
            </a:r>
            <a:r>
              <a:rPr lang="ko-KR" altLang="en-US" dirty="0"/>
              <a:t> 물론 시험 종료 즉시 시험 결과를 알 수 </a:t>
            </a:r>
            <a:r>
              <a:rPr lang="ko-KR" altLang="en-US"/>
              <a:t>있습니다</a:t>
            </a:r>
            <a:r>
              <a:rPr lang="en-US" altLang="ko-KR"/>
              <a:t>.</a:t>
            </a:r>
          </a:p>
          <a:p>
            <a:pPr algn="just">
              <a:buClr>
                <a:srgbClr val="92D050"/>
              </a:buClr>
              <a:buFont typeface="Wingdings" panose="05000000000000000000" pitchFamily="2" charset="2"/>
              <a:buChar char="l"/>
            </a:pPr>
            <a:r>
              <a:rPr lang="en-US" altLang="ko-KR"/>
              <a:t>Microsoft </a:t>
            </a:r>
            <a:r>
              <a:rPr lang="en-US" altLang="ko-KR" dirty="0"/>
              <a:t>Office Specialist</a:t>
            </a:r>
            <a:r>
              <a:rPr lang="ko-KR" altLang="en-US" dirty="0"/>
              <a:t>는 </a:t>
            </a:r>
            <a:r>
              <a:rPr lang="en-US" altLang="ko-KR" dirty="0"/>
              <a:t>Microsoft</a:t>
            </a:r>
            <a:r>
              <a:rPr lang="ko-KR" altLang="en-US" dirty="0"/>
              <a:t>가 직접 인증함으로 그 공신력과 정확성을 인정 받을 수 있는 국제인증 자격시험입니다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9778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499" y="923925"/>
            <a:ext cx="8867775" cy="646331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altLang="ko-KR" sz="3600" b="1" dirty="0">
                <a:ln/>
                <a:solidFill>
                  <a:schemeClr val="accent3"/>
                </a:solidFill>
              </a:rPr>
              <a:t>MOS(Microsoft Office Specialist) </a:t>
            </a:r>
            <a:r>
              <a:rPr lang="ko-KR" altLang="en-US" sz="3600" b="1" dirty="0">
                <a:ln/>
                <a:solidFill>
                  <a:schemeClr val="accent3"/>
                </a:solidFill>
              </a:rPr>
              <a:t>주요 과목</a:t>
            </a:r>
          </a:p>
        </p:txBody>
      </p:sp>
      <p:sp>
        <p:nvSpPr>
          <p:cNvPr id="7" name="빗면 6"/>
          <p:cNvSpPr/>
          <p:nvPr/>
        </p:nvSpPr>
        <p:spPr>
          <a:xfrm>
            <a:off x="3686175" y="2476500"/>
            <a:ext cx="3990975" cy="12001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Mos</a:t>
            </a: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-Master</a:t>
            </a:r>
            <a:endParaRPr lang="ko-KR" alt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852714" y="1986189"/>
            <a:ext cx="2180772" cy="2180772"/>
          </a:xfrm>
          <a:prstGeom prst="ellipse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Power</a:t>
            </a:r>
          </a:p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Point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8329839" y="1986189"/>
            <a:ext cx="2180772" cy="2180772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Access</a:t>
            </a:r>
            <a:endParaRPr lang="ko-KR" altLang="en-US" sz="28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3262085" y="4337503"/>
            <a:ext cx="2180772" cy="218077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Word</a:t>
            </a:r>
            <a:endParaRPr lang="ko-KR" altLang="en-US" sz="28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타원 10"/>
          <p:cNvSpPr/>
          <p:nvPr/>
        </p:nvSpPr>
        <p:spPr>
          <a:xfrm>
            <a:off x="6252028" y="4337503"/>
            <a:ext cx="2180772" cy="2180772"/>
          </a:xfrm>
          <a:prstGeom prst="ellipse">
            <a:avLst/>
          </a:prstGeom>
          <a:gradFill flip="none" rotWithShape="1">
            <a:gsLst>
              <a:gs pos="0">
                <a:schemeClr val="tx1">
                  <a:shade val="30000"/>
                  <a:satMod val="115000"/>
                </a:schemeClr>
              </a:gs>
              <a:gs pos="50000">
                <a:schemeClr val="tx1">
                  <a:shade val="67500"/>
                  <a:satMod val="115000"/>
                </a:schemeClr>
              </a:gs>
              <a:gs pos="100000">
                <a:schemeClr val="tx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Excel</a:t>
            </a:r>
            <a:endParaRPr lang="ko-KR" altLang="en-US" sz="2800" dirty="0">
              <a:solidFill>
                <a:schemeClr val="bg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658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Mos</a:t>
            </a:r>
            <a:r>
              <a:rPr lang="ko-KR" altLang="en-US" dirty="0"/>
              <a:t>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Aft>
                <a:spcPts val="1600"/>
              </a:spcAft>
            </a:pPr>
            <a:r>
              <a:rPr lang="ko-KR" altLang="en-US" dirty="0"/>
              <a:t>현재 </a:t>
            </a:r>
            <a:r>
              <a:rPr lang="en-US" altLang="ko-KR" dirty="0"/>
              <a:t>170</a:t>
            </a:r>
            <a:r>
              <a:rPr lang="ko-KR" altLang="en-US" dirty="0"/>
              <a:t>여 개국</a:t>
            </a:r>
            <a:r>
              <a:rPr lang="en-US" altLang="ko-KR" dirty="0"/>
              <a:t>, 9,500</a:t>
            </a:r>
            <a:r>
              <a:rPr lang="ko-KR" altLang="en-US" dirty="0"/>
              <a:t>여 개 시험센터에서 시행되는 국제 자격증은 세계 어디서나 인정 받을 수 있습니다</a:t>
            </a:r>
            <a:r>
              <a:rPr lang="en-US" altLang="ko-KR" dirty="0"/>
              <a:t>. </a:t>
            </a:r>
          </a:p>
          <a:p>
            <a:pPr>
              <a:spcAft>
                <a:spcPts val="1600"/>
              </a:spcAft>
            </a:pPr>
            <a:r>
              <a:rPr lang="ko-KR" altLang="en-US" dirty="0"/>
              <a:t>미국에서는 이미 </a:t>
            </a:r>
            <a:r>
              <a:rPr lang="en-US" altLang="ko-KR" dirty="0"/>
              <a:t>MOS </a:t>
            </a:r>
            <a:r>
              <a:rPr lang="ko-KR" altLang="en-US" dirty="0"/>
              <a:t>자격증이 보편화 되었고</a:t>
            </a:r>
            <a:r>
              <a:rPr lang="en-US" altLang="ko-KR" dirty="0"/>
              <a:t>, </a:t>
            </a:r>
            <a:r>
              <a:rPr lang="ko-KR" altLang="en-US" dirty="0"/>
              <a:t>국내에서는 취업 자격을 갖추고자 하는 대학생들과 직장인들의 승진 및 인사고과 자료로 적극 활용 되고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6" name="내용 개체 틀 5" descr="텍스트이(가) 표시된 사진&#10;&#10;자동 생성된 설명">
            <a:extLst>
              <a:ext uri="{FF2B5EF4-FFF2-40B4-BE49-F238E27FC236}">
                <a16:creationId xmlns:a16="http://schemas.microsoft.com/office/drawing/2014/main" id="{F14AF290-75DC-4530-ADB9-C54A6011AC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76000" y="0"/>
            <a:ext cx="3630785" cy="2836028"/>
          </a:xfrm>
          <a:prstGeom prst="star7">
            <a:avLst/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0597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Mos</a:t>
            </a:r>
            <a:r>
              <a:rPr lang="en-US" altLang="ko-KR" dirty="0"/>
              <a:t> </a:t>
            </a:r>
            <a:r>
              <a:rPr lang="ko-KR" altLang="en-US" dirty="0"/>
              <a:t>활용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1141412" y="1698171"/>
            <a:ext cx="9905999" cy="477519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직장인	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객관적인 인사자료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승진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인사고과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 , 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정보능력 개발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중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 대학생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취업대비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 err="1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졸업자격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및 학점인정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대입에 필요한 정보소양능력 자격증 취득</a:t>
            </a:r>
          </a:p>
          <a:p>
            <a:pPr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일반인	</a:t>
            </a:r>
          </a:p>
          <a:p>
            <a:pPr lvl="1">
              <a:lnSpc>
                <a:spcPct val="150000"/>
              </a:lnSpc>
            </a:pP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국제 자격증 취득</a:t>
            </a:r>
            <a:r>
              <a:rPr lang="en-US" altLang="ko-KR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자기개발</a:t>
            </a:r>
          </a:p>
        </p:txBody>
      </p:sp>
    </p:spTree>
    <p:extLst>
      <p:ext uri="{BB962C8B-B14F-4D97-AF65-F5344CB8AC3E}">
        <p14:creationId xmlns:p14="http://schemas.microsoft.com/office/powerpoint/2010/main" val="11018619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회로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TM04033919[[fn=회로]]</Template>
  <TotalTime>55</TotalTime>
  <Words>180</Words>
  <Application>Microsoft Office PowerPoint</Application>
  <PresentationFormat>와이드스크린</PresentationFormat>
  <Paragraphs>24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HY견고딕</vt:lpstr>
      <vt:lpstr>HY헤드라인M</vt:lpstr>
      <vt:lpstr>Arial</vt:lpstr>
      <vt:lpstr>Tw Cen MT</vt:lpstr>
      <vt:lpstr>Wingdings</vt:lpstr>
      <vt:lpstr>회로</vt:lpstr>
      <vt:lpstr>PowerPoint 프레젠테이션</vt:lpstr>
      <vt:lpstr>MOS (Microsoft Office Specialist) 소개</vt:lpstr>
      <vt:lpstr>PowerPoint 프레젠테이션</vt:lpstr>
      <vt:lpstr>Mos활용</vt:lpstr>
      <vt:lpstr>Mos 활용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Mos자격증 소개</dc:title>
  <dc:creator>TJOEUN</dc:creator>
  <cp:lastModifiedBy>hrdm</cp:lastModifiedBy>
  <cp:revision>10</cp:revision>
  <dcterms:created xsi:type="dcterms:W3CDTF">2021-09-23T09:51:52Z</dcterms:created>
  <dcterms:modified xsi:type="dcterms:W3CDTF">2021-11-08T13:15:28Z</dcterms:modified>
</cp:coreProperties>
</file>