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7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  <p:sldId id="259" r:id="rId9"/>
  </p:sldIdLst>
  <p:sldSz cx="12192000" cy="6858000"/>
  <p:notesSz cx="6858000" cy="9144000"/>
  <p:custShowLst>
    <p:custShow name="전시관소개" id="0">
      <p:sldLst>
        <p:sld r:id="rId6"/>
        <p:sld r:id="rId4"/>
        <p:sld r:id="rId5"/>
        <p:sld r:id="rId7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0070C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565" units="1/cm"/>
          <inkml:channelProperty channel="T" name="resolution" value="1" units="1/dev"/>
        </inkml:channelProperties>
      </inkml:inkSource>
      <inkml:timestamp xml:id="ts0" timeString="2021-11-08T07:50:13.75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8440 6985 0,'27'0'16,"-1"0"-16,1 26 15,26 1-15,-27-27 16,27 26-16,79 27 16,-26-27-16,53-26 15,26 53-15,27-53 16,79 0-16,0 0 15,0 0-15,26 0 16,-26 0-16,-79 0 16,26-26-16,-79-1 15,0 27-15,-27 0 16,-79 0-16,26 0 15,1 0-15,-54 0 16,27-52-16,79 52 16,-26 0-16,26 0 15,-26 0-15,53 0 16,0 0-16,-1 0 15,28 26-15,-28 0 16,1-26-16,0 53 16,-27-26-1,-26-27-15,26 53 16,-26-53-16,0 0 15,26 0-15,-26 0 16,26 0-16,-26 0 16,0 0-16,-27 0 15,27 0-15,27 0 16,-28 0-16,1 0 15,27 0-15,-28 0 16,-25 0-16,26 0 16,26 0-16,-26 0 15,-27 0-15,27 0 16,0 0-16,26 0 15,-26 0-15,0 0 16,26 0-16,27 0 16,-53 0-16,26 0 15,-26 0-15,0 0 16,26 0-16,-26 0 15,-1 0-15,28 0 16,-27 26-16,26-26 16,-26 0-1,-27 0-15,-26 0 16,26 0-16,-52 0 15,-1 0-15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 bwMode="lt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/>
        </p:nvSpPr>
        <p:spPr bwMode="ltGray">
          <a:xfrm>
            <a:off x="9631680" y="5411"/>
            <a:ext cx="2569187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>
            <a:off x="990600" y="5362237"/>
            <a:ext cx="1120140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0" y="649224"/>
            <a:ext cx="2453112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 bwMode="ltGray">
          <a:xfrm>
            <a:off x="829056" y="594360"/>
            <a:ext cx="10387584" cy="5788152"/>
          </a:xfrm>
          <a:prstGeom prst="ellipse">
            <a:avLst/>
          </a:pr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69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r="100000" b="100000"/>
            </a:path>
          </a:gradFill>
          <a:ln>
            <a:noFill/>
          </a:ln>
          <a:scene3d>
            <a:camera prst="orthographicFront"/>
            <a:lightRig rig="soft" dir="t">
              <a:rot lat="0" lon="0" rev="16200000"/>
            </a:lightRig>
          </a:scene3d>
          <a:sp3d prstMaterial="plastic">
            <a:bevelT w="101600" h="1270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914400" y="2130426"/>
            <a:ext cx="10363200" cy="1470025"/>
          </a:xfr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31750">
              <a:bevelT w="38100" h="3175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gradFill flip="none" rotWithShape="1">
                  <a:gsLst>
                    <a:gs pos="0">
                      <a:schemeClr val="tx1"/>
                    </a:gs>
                    <a:gs pos="44000">
                      <a:schemeClr val="tx1">
                        <a:lumMod val="85000"/>
                      </a:schemeClr>
                    </a:gs>
                    <a:gs pos="100000">
                      <a:schemeClr val="tx1">
                        <a:lumMod val="50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50800" dist="38100" dir="2700000" algn="ctr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1828800" y="3886200"/>
            <a:ext cx="8534400" cy="1216152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B61BEF0D-F0BB-DE4B-95CE-6DB70DBA9567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black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 8"/>
          <p:cNvSpPr/>
          <p:nvPr/>
        </p:nvSpPr>
        <p:spPr bwMode="ltGray">
          <a:xfrm>
            <a:off x="9272" y="2705"/>
            <a:ext cx="10277728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6618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876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1536" y="274637"/>
            <a:ext cx="2340864" cy="587044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24" y="274639"/>
            <a:ext cx="847344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72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ltGray">
          <a:xfrm>
            <a:off x="99998" y="2"/>
            <a:ext cx="3907593" cy="75351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53517">
                <a:moveTo>
                  <a:pt x="0" y="0"/>
                </a:moveTo>
                <a:lnTo>
                  <a:pt x="2930695" y="0"/>
                </a:lnTo>
                <a:cubicBezTo>
                  <a:pt x="2322114" y="140439"/>
                  <a:pt x="1849014" y="365685"/>
                  <a:pt x="1511500" y="559601"/>
                </a:cubicBezTo>
                <a:cubicBezTo>
                  <a:pt x="1173986" y="753517"/>
                  <a:pt x="812721" y="735921"/>
                  <a:pt x="556717" y="522102"/>
                </a:cubicBezTo>
                <a:cubicBezTo>
                  <a:pt x="300713" y="308283"/>
                  <a:pt x="260981" y="254968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0" y="146305"/>
            <a:ext cx="1164525" cy="1945287"/>
          </a:xfrm>
          <a:custGeom>
            <a:avLst/>
            <a:gdLst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600891"/>
              <a:gd name="connsiteY0" fmla="*/ 124641 h 2179320"/>
              <a:gd name="connsiteX1" fmla="*/ 0 w 600891"/>
              <a:gd name="connsiteY1" fmla="*/ 1992630 h 2179320"/>
              <a:gd name="connsiteX2" fmla="*/ 600891 w 600891"/>
              <a:gd name="connsiteY2" fmla="*/ 1244781 h 2179320"/>
              <a:gd name="connsiteX3" fmla="*/ 0 w 600891"/>
              <a:gd name="connsiteY3" fmla="*/ 124641 h 2179320"/>
              <a:gd name="connsiteX0" fmla="*/ 0 w 600891"/>
              <a:gd name="connsiteY0" fmla="*/ 0 h 2054679"/>
              <a:gd name="connsiteX1" fmla="*/ 0 w 600891"/>
              <a:gd name="connsiteY1" fmla="*/ 1867989 h 2054679"/>
              <a:gd name="connsiteX2" fmla="*/ 600891 w 600891"/>
              <a:gd name="connsiteY2" fmla="*/ 1120140 h 2054679"/>
              <a:gd name="connsiteX3" fmla="*/ 0 w 600891"/>
              <a:gd name="connsiteY3" fmla="*/ 0 h 2054679"/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2959 w 604343"/>
              <a:gd name="connsiteY0" fmla="*/ 0 h 1945287"/>
              <a:gd name="connsiteX1" fmla="*/ 0 w 604343"/>
              <a:gd name="connsiteY1" fmla="*/ 1945287 h 1945287"/>
              <a:gd name="connsiteX2" fmla="*/ 603850 w 604343"/>
              <a:gd name="connsiteY2" fmla="*/ 1120140 h 1945287"/>
              <a:gd name="connsiteX3" fmla="*/ 2959 w 604343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3394" h="1945287">
                <a:moveTo>
                  <a:pt x="2959" y="0"/>
                </a:moveTo>
                <a:cubicBezTo>
                  <a:pt x="1973" y="648429"/>
                  <a:pt x="986" y="1296858"/>
                  <a:pt x="0" y="1945287"/>
                </a:cubicBezTo>
                <a:cubicBezTo>
                  <a:pt x="357103" y="1330754"/>
                  <a:pt x="302614" y="1474615"/>
                  <a:pt x="603850" y="1120140"/>
                </a:cubicBezTo>
                <a:cubicBezTo>
                  <a:pt x="873394" y="743495"/>
                  <a:pt x="557975" y="492846"/>
                  <a:pt x="295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 flipH="1">
            <a:off x="8335461" y="2"/>
            <a:ext cx="3699985" cy="697912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61578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889023" y="369862"/>
                  <a:pt x="1557041" y="565720"/>
                </a:cubicBezTo>
                <a:cubicBezTo>
                  <a:pt x="1225059" y="761578"/>
                  <a:pt x="970499" y="736437"/>
                  <a:pt x="739391" y="563932"/>
                </a:cubicBezTo>
                <a:cubicBezTo>
                  <a:pt x="508283" y="391427"/>
                  <a:pt x="293677" y="225613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11071949" y="118998"/>
            <a:ext cx="1120281" cy="1938933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0211" h="1938933">
                <a:moveTo>
                  <a:pt x="836906" y="0"/>
                </a:moveTo>
                <a:cubicBezTo>
                  <a:pt x="838008" y="646311"/>
                  <a:pt x="839109" y="1292622"/>
                  <a:pt x="840211" y="1938933"/>
                </a:cubicBezTo>
                <a:cubicBezTo>
                  <a:pt x="716023" y="1663542"/>
                  <a:pt x="469477" y="1401871"/>
                  <a:pt x="282630" y="1168052"/>
                </a:cubicBezTo>
                <a:cubicBezTo>
                  <a:pt x="176409" y="1037236"/>
                  <a:pt x="0" y="767777"/>
                  <a:pt x="288893" y="466595"/>
                </a:cubicBezTo>
                <a:lnTo>
                  <a:pt x="836906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 flipV="1">
            <a:off x="11205841" y="4828140"/>
            <a:ext cx="986160" cy="1798505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78770" y="1663542"/>
                  <a:pt x="432224" y="1401871"/>
                  <a:pt x="245377" y="1168052"/>
                </a:cubicBezTo>
                <a:cubicBezTo>
                  <a:pt x="139156" y="1037236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 flipH="1" flipV="1">
            <a:off x="7945992" y="5930043"/>
            <a:ext cx="4040773" cy="92795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1012609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931923" y="362314"/>
                  <a:pt x="1558781" y="546614"/>
                </a:cubicBezTo>
                <a:cubicBezTo>
                  <a:pt x="1185639" y="730914"/>
                  <a:pt x="969389" y="1012609"/>
                  <a:pt x="640049" y="766159"/>
                </a:cubicBezTo>
                <a:cubicBezTo>
                  <a:pt x="434246" y="591862"/>
                  <a:pt x="273931" y="25675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 flipV="1">
            <a:off x="316353" y="6065126"/>
            <a:ext cx="3852524" cy="802209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989277"/>
              <a:gd name="connsiteX1" fmla="*/ 2987052 w 2987052"/>
              <a:gd name="connsiteY1" fmla="*/ 0 h 989277"/>
              <a:gd name="connsiteX2" fmla="*/ 1542035 w 2987052"/>
              <a:gd name="connsiteY2" fmla="*/ 594541 h 989277"/>
              <a:gd name="connsiteX3" fmla="*/ 609196 w 2987052"/>
              <a:gd name="connsiteY3" fmla="*/ 775026 h 989277"/>
              <a:gd name="connsiteX4" fmla="*/ 0 w 2987052"/>
              <a:gd name="connsiteY4" fmla="*/ 1861 h 989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7052" h="989277">
                <a:moveTo>
                  <a:pt x="0" y="1861"/>
                </a:moveTo>
                <a:lnTo>
                  <a:pt x="2987052" y="0"/>
                </a:lnTo>
                <a:cubicBezTo>
                  <a:pt x="2259403" y="231765"/>
                  <a:pt x="1909957" y="389861"/>
                  <a:pt x="1542035" y="594541"/>
                </a:cubicBezTo>
                <a:cubicBezTo>
                  <a:pt x="1174113" y="799221"/>
                  <a:pt x="890611" y="989277"/>
                  <a:pt x="609196" y="775026"/>
                </a:cubicBezTo>
                <a:cubicBezTo>
                  <a:pt x="403393" y="600729"/>
                  <a:pt x="230262" y="329225"/>
                  <a:pt x="0" y="1861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Freeform 13"/>
          <p:cNvSpPr/>
          <p:nvPr/>
        </p:nvSpPr>
        <p:spPr bwMode="ltGray">
          <a:xfrm flipH="1" flipV="1">
            <a:off x="0" y="4779980"/>
            <a:ext cx="940525" cy="2062054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30685" y="1667017"/>
                  <a:pt x="406551" y="1438364"/>
                  <a:pt x="219704" y="1204545"/>
                </a:cubicBezTo>
                <a:cubicBezTo>
                  <a:pt x="113483" y="1073729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906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ltGray">
          <a:xfrm>
            <a:off x="9631680" y="5411"/>
            <a:ext cx="2569187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990600" y="5362237"/>
            <a:ext cx="1120140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649224"/>
            <a:ext cx="2453112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9272" y="2705"/>
            <a:ext cx="10277728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algn="ctr" defTabSz="914400" rtl="0" eaLnBrk="1" latinLnBrk="0" hangingPunct="1"/>
            <a:endParaRPr lang="en-US" sz="4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6464" y="2002536"/>
            <a:ext cx="9424416" cy="114300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426464" y="3218688"/>
            <a:ext cx="9424416" cy="1572768"/>
          </a:xfrm>
        </p:spPr>
        <p:txBody>
          <a:bodyPr anchor="t">
            <a:normAutofit/>
          </a:bodyPr>
          <a:lstStyle>
            <a:lvl1pPr>
              <a:defRPr sz="48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758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 flipV="1">
            <a:off x="0" y="5172889"/>
            <a:ext cx="1133576" cy="1665516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29018 w 909138"/>
              <a:gd name="connsiteY2" fmla="*/ 946385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369" h="1423763">
                <a:moveTo>
                  <a:pt x="0" y="0"/>
                </a:moveTo>
                <a:lnTo>
                  <a:pt x="0" y="1423763"/>
                </a:lnTo>
                <a:cubicBezTo>
                  <a:pt x="368101" y="1168156"/>
                  <a:pt x="565407" y="1044083"/>
                  <a:pt x="729018" y="946385"/>
                </a:cubicBezTo>
                <a:cubicBezTo>
                  <a:pt x="892629" y="848687"/>
                  <a:pt x="917369" y="716889"/>
                  <a:pt x="723181" y="562947"/>
                </a:cubicBezTo>
                <a:cubicBezTo>
                  <a:pt x="489248" y="377289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634209" y="5237922"/>
            <a:ext cx="11557791" cy="1639956"/>
          </a:xfrm>
          <a:custGeom>
            <a:avLst/>
            <a:gdLst>
              <a:gd name="connsiteX0" fmla="*/ 0 w 8666922"/>
              <a:gd name="connsiteY0" fmla="*/ 1610139 h 1639956"/>
              <a:gd name="connsiteX1" fmla="*/ 8656983 w 8666922"/>
              <a:gd name="connsiteY1" fmla="*/ 1639956 h 1639956"/>
              <a:gd name="connsiteX2" fmla="*/ 8666922 w 8666922"/>
              <a:gd name="connsiteY2" fmla="*/ 0 h 1639956"/>
              <a:gd name="connsiteX3" fmla="*/ 4084983 w 8666922"/>
              <a:gd name="connsiteY3" fmla="*/ 1480930 h 1639956"/>
              <a:gd name="connsiteX4" fmla="*/ 993913 w 8666922"/>
              <a:gd name="connsiteY4" fmla="*/ 914400 h 1639956"/>
              <a:gd name="connsiteX5" fmla="*/ 0 w 8666922"/>
              <a:gd name="connsiteY5" fmla="*/ 1610139 h 1639956"/>
              <a:gd name="connsiteX0" fmla="*/ 0 w 8666922"/>
              <a:gd name="connsiteY0" fmla="*/ 1636643 h 1666460"/>
              <a:gd name="connsiteX1" fmla="*/ 8656983 w 8666922"/>
              <a:gd name="connsiteY1" fmla="*/ 1666460 h 1666460"/>
              <a:gd name="connsiteX2" fmla="*/ 8666922 w 8666922"/>
              <a:gd name="connsiteY2" fmla="*/ 26504 h 1666460"/>
              <a:gd name="connsiteX3" fmla="*/ 4084983 w 8666922"/>
              <a:gd name="connsiteY3" fmla="*/ 1507434 h 1666460"/>
              <a:gd name="connsiteX4" fmla="*/ 993913 w 8666922"/>
              <a:gd name="connsiteY4" fmla="*/ 940904 h 1666460"/>
              <a:gd name="connsiteX5" fmla="*/ 0 w 8666922"/>
              <a:gd name="connsiteY5" fmla="*/ 1636643 h 1666460"/>
              <a:gd name="connsiteX0" fmla="*/ 0 w 8668343"/>
              <a:gd name="connsiteY0" fmla="*/ 1647276 h 1666460"/>
              <a:gd name="connsiteX1" fmla="*/ 8658404 w 8668343"/>
              <a:gd name="connsiteY1" fmla="*/ 1666460 h 1666460"/>
              <a:gd name="connsiteX2" fmla="*/ 8668343 w 8668343"/>
              <a:gd name="connsiteY2" fmla="*/ 26504 h 1666460"/>
              <a:gd name="connsiteX3" fmla="*/ 4086404 w 8668343"/>
              <a:gd name="connsiteY3" fmla="*/ 1507434 h 1666460"/>
              <a:gd name="connsiteX4" fmla="*/ 995334 w 8668343"/>
              <a:gd name="connsiteY4" fmla="*/ 940904 h 1666460"/>
              <a:gd name="connsiteX5" fmla="*/ 0 w 8668343"/>
              <a:gd name="connsiteY5" fmla="*/ 1647276 h 1666460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1277178 w 9945521"/>
              <a:gd name="connsiteY0" fmla="*/ 1620772 h 1639956"/>
              <a:gd name="connsiteX1" fmla="*/ 9935582 w 9945521"/>
              <a:gd name="connsiteY1" fmla="*/ 1639956 h 1639956"/>
              <a:gd name="connsiteX2" fmla="*/ 9945521 w 9945521"/>
              <a:gd name="connsiteY2" fmla="*/ 0 h 1639956"/>
              <a:gd name="connsiteX3" fmla="*/ 5363582 w 9945521"/>
              <a:gd name="connsiteY3" fmla="*/ 1480930 h 1639956"/>
              <a:gd name="connsiteX4" fmla="*/ 2272512 w 9945521"/>
              <a:gd name="connsiteY4" fmla="*/ 914400 h 1639956"/>
              <a:gd name="connsiteX5" fmla="*/ 1277178 w 9945521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8343" h="1639956">
                <a:moveTo>
                  <a:pt x="0" y="1620772"/>
                </a:moveTo>
                <a:lnTo>
                  <a:pt x="8658404" y="1639956"/>
                </a:lnTo>
                <a:lnTo>
                  <a:pt x="8668343" y="0"/>
                </a:lnTo>
                <a:cubicBezTo>
                  <a:pt x="7434289" y="1156087"/>
                  <a:pt x="5517363" y="1503112"/>
                  <a:pt x="4086404" y="1480930"/>
                </a:cubicBezTo>
                <a:cubicBezTo>
                  <a:pt x="2655445" y="1458748"/>
                  <a:pt x="1459326" y="1108766"/>
                  <a:pt x="995334" y="914400"/>
                </a:cubicBezTo>
                <a:cubicBezTo>
                  <a:pt x="531342" y="720034"/>
                  <a:pt x="360863" y="1226049"/>
                  <a:pt x="0" y="1620772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664" y="530352"/>
            <a:ext cx="9753600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6048" y="1719072"/>
            <a:ext cx="4767072" cy="42153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98464" y="1719072"/>
            <a:ext cx="4767072" cy="42153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749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664" y="530352"/>
            <a:ext cx="9753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64792"/>
            <a:ext cx="5388864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0487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764792"/>
            <a:ext cx="5388864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0487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335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 flipV="1">
            <a:off x="0" y="5172889"/>
            <a:ext cx="1133576" cy="1665516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29018 w 909138"/>
              <a:gd name="connsiteY2" fmla="*/ 946385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369" h="1423763">
                <a:moveTo>
                  <a:pt x="0" y="0"/>
                </a:moveTo>
                <a:lnTo>
                  <a:pt x="0" y="1423763"/>
                </a:lnTo>
                <a:cubicBezTo>
                  <a:pt x="368101" y="1168156"/>
                  <a:pt x="565407" y="1044083"/>
                  <a:pt x="729018" y="946385"/>
                </a:cubicBezTo>
                <a:cubicBezTo>
                  <a:pt x="892629" y="848687"/>
                  <a:pt x="917369" y="716889"/>
                  <a:pt x="723181" y="562947"/>
                </a:cubicBezTo>
                <a:cubicBezTo>
                  <a:pt x="489248" y="377289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634209" y="5237922"/>
            <a:ext cx="11557791" cy="1639956"/>
          </a:xfrm>
          <a:custGeom>
            <a:avLst/>
            <a:gdLst>
              <a:gd name="connsiteX0" fmla="*/ 0 w 8666922"/>
              <a:gd name="connsiteY0" fmla="*/ 1610139 h 1639956"/>
              <a:gd name="connsiteX1" fmla="*/ 8656983 w 8666922"/>
              <a:gd name="connsiteY1" fmla="*/ 1639956 h 1639956"/>
              <a:gd name="connsiteX2" fmla="*/ 8666922 w 8666922"/>
              <a:gd name="connsiteY2" fmla="*/ 0 h 1639956"/>
              <a:gd name="connsiteX3" fmla="*/ 4084983 w 8666922"/>
              <a:gd name="connsiteY3" fmla="*/ 1480930 h 1639956"/>
              <a:gd name="connsiteX4" fmla="*/ 993913 w 8666922"/>
              <a:gd name="connsiteY4" fmla="*/ 914400 h 1639956"/>
              <a:gd name="connsiteX5" fmla="*/ 0 w 8666922"/>
              <a:gd name="connsiteY5" fmla="*/ 1610139 h 1639956"/>
              <a:gd name="connsiteX0" fmla="*/ 0 w 8666922"/>
              <a:gd name="connsiteY0" fmla="*/ 1636643 h 1666460"/>
              <a:gd name="connsiteX1" fmla="*/ 8656983 w 8666922"/>
              <a:gd name="connsiteY1" fmla="*/ 1666460 h 1666460"/>
              <a:gd name="connsiteX2" fmla="*/ 8666922 w 8666922"/>
              <a:gd name="connsiteY2" fmla="*/ 26504 h 1666460"/>
              <a:gd name="connsiteX3" fmla="*/ 4084983 w 8666922"/>
              <a:gd name="connsiteY3" fmla="*/ 1507434 h 1666460"/>
              <a:gd name="connsiteX4" fmla="*/ 993913 w 8666922"/>
              <a:gd name="connsiteY4" fmla="*/ 940904 h 1666460"/>
              <a:gd name="connsiteX5" fmla="*/ 0 w 8666922"/>
              <a:gd name="connsiteY5" fmla="*/ 1636643 h 1666460"/>
              <a:gd name="connsiteX0" fmla="*/ 0 w 8668343"/>
              <a:gd name="connsiteY0" fmla="*/ 1647276 h 1666460"/>
              <a:gd name="connsiteX1" fmla="*/ 8658404 w 8668343"/>
              <a:gd name="connsiteY1" fmla="*/ 1666460 h 1666460"/>
              <a:gd name="connsiteX2" fmla="*/ 8668343 w 8668343"/>
              <a:gd name="connsiteY2" fmla="*/ 26504 h 1666460"/>
              <a:gd name="connsiteX3" fmla="*/ 4086404 w 8668343"/>
              <a:gd name="connsiteY3" fmla="*/ 1507434 h 1666460"/>
              <a:gd name="connsiteX4" fmla="*/ 995334 w 8668343"/>
              <a:gd name="connsiteY4" fmla="*/ 940904 h 1666460"/>
              <a:gd name="connsiteX5" fmla="*/ 0 w 8668343"/>
              <a:gd name="connsiteY5" fmla="*/ 1647276 h 1666460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1277178 w 9945521"/>
              <a:gd name="connsiteY0" fmla="*/ 1620772 h 1639956"/>
              <a:gd name="connsiteX1" fmla="*/ 9935582 w 9945521"/>
              <a:gd name="connsiteY1" fmla="*/ 1639956 h 1639956"/>
              <a:gd name="connsiteX2" fmla="*/ 9945521 w 9945521"/>
              <a:gd name="connsiteY2" fmla="*/ 0 h 1639956"/>
              <a:gd name="connsiteX3" fmla="*/ 5363582 w 9945521"/>
              <a:gd name="connsiteY3" fmla="*/ 1480930 h 1639956"/>
              <a:gd name="connsiteX4" fmla="*/ 2272512 w 9945521"/>
              <a:gd name="connsiteY4" fmla="*/ 914400 h 1639956"/>
              <a:gd name="connsiteX5" fmla="*/ 1277178 w 9945521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8343" h="1639956">
                <a:moveTo>
                  <a:pt x="0" y="1620772"/>
                </a:moveTo>
                <a:lnTo>
                  <a:pt x="8658404" y="1639956"/>
                </a:lnTo>
                <a:lnTo>
                  <a:pt x="8668343" y="0"/>
                </a:lnTo>
                <a:cubicBezTo>
                  <a:pt x="7434289" y="1156087"/>
                  <a:pt x="5517363" y="1503112"/>
                  <a:pt x="4086404" y="1480930"/>
                </a:cubicBezTo>
                <a:cubicBezTo>
                  <a:pt x="2655445" y="1458748"/>
                  <a:pt x="1459326" y="1108766"/>
                  <a:pt x="995334" y="914400"/>
                </a:cubicBezTo>
                <a:cubicBezTo>
                  <a:pt x="531342" y="720034"/>
                  <a:pt x="360863" y="1226049"/>
                  <a:pt x="0" y="1620772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6736" y="612648"/>
            <a:ext cx="9351264" cy="1143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82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reeform 4"/>
          <p:cNvSpPr/>
          <p:nvPr/>
        </p:nvSpPr>
        <p:spPr bwMode="ltGray">
          <a:xfrm>
            <a:off x="40786" y="1"/>
            <a:ext cx="1032587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 bwMode="ltGray">
          <a:xfrm>
            <a:off x="0" y="312984"/>
            <a:ext cx="1212184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10275029" y="-3132"/>
            <a:ext cx="1933673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3140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99998" y="2"/>
            <a:ext cx="3907593" cy="75351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53517">
                <a:moveTo>
                  <a:pt x="0" y="0"/>
                </a:moveTo>
                <a:lnTo>
                  <a:pt x="2930695" y="0"/>
                </a:lnTo>
                <a:cubicBezTo>
                  <a:pt x="2322114" y="140439"/>
                  <a:pt x="1849014" y="365685"/>
                  <a:pt x="1511500" y="559601"/>
                </a:cubicBezTo>
                <a:cubicBezTo>
                  <a:pt x="1173986" y="753517"/>
                  <a:pt x="812721" y="735921"/>
                  <a:pt x="556717" y="522102"/>
                </a:cubicBezTo>
                <a:cubicBezTo>
                  <a:pt x="300713" y="308283"/>
                  <a:pt x="260981" y="254968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146305"/>
            <a:ext cx="1164525" cy="1945287"/>
          </a:xfrm>
          <a:custGeom>
            <a:avLst/>
            <a:gdLst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600891"/>
              <a:gd name="connsiteY0" fmla="*/ 124641 h 2179320"/>
              <a:gd name="connsiteX1" fmla="*/ 0 w 600891"/>
              <a:gd name="connsiteY1" fmla="*/ 1992630 h 2179320"/>
              <a:gd name="connsiteX2" fmla="*/ 600891 w 600891"/>
              <a:gd name="connsiteY2" fmla="*/ 1244781 h 2179320"/>
              <a:gd name="connsiteX3" fmla="*/ 0 w 600891"/>
              <a:gd name="connsiteY3" fmla="*/ 124641 h 2179320"/>
              <a:gd name="connsiteX0" fmla="*/ 0 w 600891"/>
              <a:gd name="connsiteY0" fmla="*/ 0 h 2054679"/>
              <a:gd name="connsiteX1" fmla="*/ 0 w 600891"/>
              <a:gd name="connsiteY1" fmla="*/ 1867989 h 2054679"/>
              <a:gd name="connsiteX2" fmla="*/ 600891 w 600891"/>
              <a:gd name="connsiteY2" fmla="*/ 1120140 h 2054679"/>
              <a:gd name="connsiteX3" fmla="*/ 0 w 600891"/>
              <a:gd name="connsiteY3" fmla="*/ 0 h 2054679"/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2959 w 604343"/>
              <a:gd name="connsiteY0" fmla="*/ 0 h 1945287"/>
              <a:gd name="connsiteX1" fmla="*/ 0 w 604343"/>
              <a:gd name="connsiteY1" fmla="*/ 1945287 h 1945287"/>
              <a:gd name="connsiteX2" fmla="*/ 603850 w 604343"/>
              <a:gd name="connsiteY2" fmla="*/ 1120140 h 1945287"/>
              <a:gd name="connsiteX3" fmla="*/ 2959 w 604343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3394" h="1945287">
                <a:moveTo>
                  <a:pt x="2959" y="0"/>
                </a:moveTo>
                <a:cubicBezTo>
                  <a:pt x="1973" y="648429"/>
                  <a:pt x="986" y="1296858"/>
                  <a:pt x="0" y="1945287"/>
                </a:cubicBezTo>
                <a:cubicBezTo>
                  <a:pt x="357103" y="1330754"/>
                  <a:pt x="302614" y="1474615"/>
                  <a:pt x="603850" y="1120140"/>
                </a:cubicBezTo>
                <a:cubicBezTo>
                  <a:pt x="873394" y="743495"/>
                  <a:pt x="557975" y="492846"/>
                  <a:pt x="295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 flipH="1">
            <a:off x="8335461" y="2"/>
            <a:ext cx="3699985" cy="697912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61578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889023" y="369862"/>
                  <a:pt x="1557041" y="565720"/>
                </a:cubicBezTo>
                <a:cubicBezTo>
                  <a:pt x="1225059" y="761578"/>
                  <a:pt x="970499" y="736437"/>
                  <a:pt x="739391" y="563932"/>
                </a:cubicBezTo>
                <a:cubicBezTo>
                  <a:pt x="508283" y="391427"/>
                  <a:pt x="293677" y="225613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11071949" y="118998"/>
            <a:ext cx="1120281" cy="1938933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0211" h="1938933">
                <a:moveTo>
                  <a:pt x="836906" y="0"/>
                </a:moveTo>
                <a:cubicBezTo>
                  <a:pt x="838008" y="646311"/>
                  <a:pt x="839109" y="1292622"/>
                  <a:pt x="840211" y="1938933"/>
                </a:cubicBezTo>
                <a:cubicBezTo>
                  <a:pt x="716023" y="1663542"/>
                  <a:pt x="469477" y="1401871"/>
                  <a:pt x="282630" y="1168052"/>
                </a:cubicBezTo>
                <a:cubicBezTo>
                  <a:pt x="176409" y="1037236"/>
                  <a:pt x="0" y="767777"/>
                  <a:pt x="288893" y="466595"/>
                </a:cubicBezTo>
                <a:lnTo>
                  <a:pt x="836906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 flipV="1">
            <a:off x="11205841" y="4828140"/>
            <a:ext cx="986160" cy="1798505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78770" y="1663542"/>
                  <a:pt x="432224" y="1401871"/>
                  <a:pt x="245377" y="1168052"/>
                </a:cubicBezTo>
                <a:cubicBezTo>
                  <a:pt x="139156" y="1037236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 flipH="1" flipV="1">
            <a:off x="7945992" y="5930043"/>
            <a:ext cx="4040773" cy="92795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1012609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931923" y="362314"/>
                  <a:pt x="1558781" y="546614"/>
                </a:cubicBezTo>
                <a:cubicBezTo>
                  <a:pt x="1185639" y="730914"/>
                  <a:pt x="969389" y="1012609"/>
                  <a:pt x="640049" y="766159"/>
                </a:cubicBezTo>
                <a:cubicBezTo>
                  <a:pt x="434246" y="591862"/>
                  <a:pt x="273931" y="25675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Freeform 13"/>
          <p:cNvSpPr/>
          <p:nvPr/>
        </p:nvSpPr>
        <p:spPr bwMode="ltGray">
          <a:xfrm flipV="1">
            <a:off x="316353" y="6065126"/>
            <a:ext cx="3852524" cy="802209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989277"/>
              <a:gd name="connsiteX1" fmla="*/ 2987052 w 2987052"/>
              <a:gd name="connsiteY1" fmla="*/ 0 h 989277"/>
              <a:gd name="connsiteX2" fmla="*/ 1542035 w 2987052"/>
              <a:gd name="connsiteY2" fmla="*/ 594541 h 989277"/>
              <a:gd name="connsiteX3" fmla="*/ 609196 w 2987052"/>
              <a:gd name="connsiteY3" fmla="*/ 775026 h 989277"/>
              <a:gd name="connsiteX4" fmla="*/ 0 w 2987052"/>
              <a:gd name="connsiteY4" fmla="*/ 1861 h 989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7052" h="989277">
                <a:moveTo>
                  <a:pt x="0" y="1861"/>
                </a:moveTo>
                <a:lnTo>
                  <a:pt x="2987052" y="0"/>
                </a:lnTo>
                <a:cubicBezTo>
                  <a:pt x="2259403" y="231765"/>
                  <a:pt x="1909957" y="389861"/>
                  <a:pt x="1542035" y="594541"/>
                </a:cubicBezTo>
                <a:cubicBezTo>
                  <a:pt x="1174113" y="799221"/>
                  <a:pt x="890611" y="989277"/>
                  <a:pt x="609196" y="775026"/>
                </a:cubicBezTo>
                <a:cubicBezTo>
                  <a:pt x="403393" y="600729"/>
                  <a:pt x="230262" y="329225"/>
                  <a:pt x="0" y="1861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Freeform 14"/>
          <p:cNvSpPr/>
          <p:nvPr/>
        </p:nvSpPr>
        <p:spPr bwMode="ltGray">
          <a:xfrm flipH="1" flipV="1">
            <a:off x="0" y="4779980"/>
            <a:ext cx="940525" cy="2062054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30685" y="1667017"/>
                  <a:pt x="406551" y="1438364"/>
                  <a:pt x="219704" y="1204545"/>
                </a:cubicBezTo>
                <a:cubicBezTo>
                  <a:pt x="113483" y="1073729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512" y="996696"/>
            <a:ext cx="4096512" cy="4297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2560" y="996696"/>
            <a:ext cx="5900928" cy="50566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8512" y="1499616"/>
            <a:ext cx="4108704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582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9631680" y="5411"/>
            <a:ext cx="2569187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990600" y="5362237"/>
            <a:ext cx="1120140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0" y="649224"/>
            <a:ext cx="2453112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9272" y="2705"/>
            <a:ext cx="10277728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242048" cy="41148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1621536" y="685800"/>
            <a:ext cx="8851392" cy="395935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69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>
            <a:bevelT w="101600" h="1270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buNone/>
              <a:defRPr lang="en-US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77440" y="5285232"/>
            <a:ext cx="7242048" cy="630936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7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Gray"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">
                <a:rot lat="0" lon="0" rev="6600000"/>
              </a:lightRig>
            </a:scene3d>
            <a:sp3d extrusionH="31750">
              <a:bevelT w="38100" h="31750" prst="softRound"/>
            </a:sp3d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64808"/>
            <a:ext cx="2844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9664" y="6464808"/>
            <a:ext cx="3860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64808"/>
            <a:ext cx="2844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8577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000" b="1" kern="1200">
          <a:gradFill flip="none" rotWithShape="1">
            <a:gsLst>
              <a:gs pos="0">
                <a:schemeClr val="tx1"/>
              </a:gs>
              <a:gs pos="44000">
                <a:schemeClr val="tx1">
                  <a:lumMod val="85000"/>
                </a:schemeClr>
              </a:gs>
              <a:gs pos="100000">
                <a:schemeClr val="tx1">
                  <a:lumMod val="50000"/>
                </a:schemeClr>
              </a:gs>
            </a:gsLst>
            <a:lin ang="5400000" scaled="0"/>
            <a:tileRect/>
          </a:gradFill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국립중앙박물관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문화체육관광부</a:t>
            </a:r>
          </a:p>
        </p:txBody>
      </p:sp>
    </p:spTree>
    <p:extLst>
      <p:ext uri="{BB962C8B-B14F-4D97-AF65-F5344CB8AC3E}">
        <p14:creationId xmlns:p14="http://schemas.microsoft.com/office/powerpoint/2010/main" val="767636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936"/>
    </mc:Choice>
    <mc:Fallback>
      <p:transition spd="slow" advTm="393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>
                <a:latin typeface="HY견고딕" panose="02030600000101010101" pitchFamily="18" charset="-127"/>
                <a:ea typeface="HY견고딕" panose="02030600000101010101" pitchFamily="18" charset="-127"/>
              </a:rPr>
              <a:t>박물관 관람 시 유의사항</a:t>
            </a:r>
            <a:br>
              <a:rPr lang="ko-KR" altLang="en-US">
                <a:latin typeface="HY견고딕" panose="02030600000101010101" pitchFamily="18" charset="-127"/>
                <a:ea typeface="HY견고딕" panose="02030600000101010101" pitchFamily="18" charset="-127"/>
              </a:rPr>
            </a:br>
            <a:endParaRPr lang="ko-KR" altLang="en-US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2200">
                <a:latin typeface="+mj-ea"/>
                <a:ea typeface="+mj-ea"/>
              </a:rPr>
              <a:t>박물관의 모든 공간은 </a:t>
            </a:r>
            <a:r>
              <a:rPr lang="ko-KR" altLang="en-US" sz="2200" err="1">
                <a:latin typeface="+mj-ea"/>
                <a:ea typeface="+mj-ea"/>
              </a:rPr>
              <a:t>금연구역입니다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음식물 반입과 </a:t>
            </a:r>
            <a:r>
              <a:rPr lang="ko-KR" altLang="en-US" sz="2200" err="1">
                <a:latin typeface="+mj-ea"/>
                <a:ea typeface="+mj-ea"/>
              </a:rPr>
              <a:t>안내견</a:t>
            </a:r>
            <a:r>
              <a:rPr lang="ko-KR" altLang="en-US" sz="2200">
                <a:latin typeface="+mj-ea"/>
                <a:ea typeface="+mj-ea"/>
              </a:rPr>
              <a:t> 이외의 애완동물의 출입은 금지되어 있습니다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전시실 입장 전에</a:t>
            </a:r>
            <a:r>
              <a:rPr lang="en-US" altLang="ko-KR" sz="2200">
                <a:latin typeface="+mj-ea"/>
                <a:ea typeface="+mj-ea"/>
              </a:rPr>
              <a:t>, </a:t>
            </a:r>
            <a:r>
              <a:rPr lang="ko-KR" altLang="en-US" sz="2200">
                <a:latin typeface="+mj-ea"/>
                <a:ea typeface="+mj-ea"/>
              </a:rPr>
              <a:t>휴대전화는 전원을 </a:t>
            </a:r>
            <a:r>
              <a:rPr lang="ko-KR" altLang="en-US" sz="2200" err="1">
                <a:latin typeface="+mj-ea"/>
                <a:ea typeface="+mj-ea"/>
              </a:rPr>
              <a:t>꺼주시거나</a:t>
            </a:r>
            <a:r>
              <a:rPr lang="ko-KR" altLang="en-US" sz="2200">
                <a:latin typeface="+mj-ea"/>
                <a:ea typeface="+mj-ea"/>
              </a:rPr>
              <a:t> 진동으로 전환하여 주십시오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전시관에서는 정숙해 주시고 뛰어다니는 행위는 </a:t>
            </a:r>
            <a:r>
              <a:rPr lang="ko-KR" altLang="en-US" sz="2200" err="1">
                <a:latin typeface="+mj-ea"/>
                <a:ea typeface="+mj-ea"/>
              </a:rPr>
              <a:t>삼가시길</a:t>
            </a:r>
            <a:r>
              <a:rPr lang="ko-KR" altLang="en-US" sz="2200">
                <a:latin typeface="+mj-ea"/>
                <a:ea typeface="+mj-ea"/>
              </a:rPr>
              <a:t> 바랍니다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박물관내에서는 </a:t>
            </a:r>
            <a:r>
              <a:rPr lang="ko-KR" altLang="en-US" sz="2200" err="1">
                <a:latin typeface="+mj-ea"/>
                <a:ea typeface="+mj-ea"/>
              </a:rPr>
              <a:t>바퀴달린</a:t>
            </a:r>
            <a:r>
              <a:rPr lang="ko-KR" altLang="en-US" sz="2200">
                <a:latin typeface="+mj-ea"/>
                <a:ea typeface="+mj-ea"/>
              </a:rPr>
              <a:t> 신발을 신은 고객은 입장이 불가합니다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전시물에 손을 대거나 손상을 입힐 수 있는 행위는 절대 삼가 주십시오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플래시</a:t>
            </a:r>
            <a:r>
              <a:rPr lang="en-US" altLang="ko-KR" sz="2200">
                <a:latin typeface="+mj-ea"/>
                <a:ea typeface="+mj-ea"/>
              </a:rPr>
              <a:t>/</a:t>
            </a:r>
            <a:r>
              <a:rPr lang="ko-KR" altLang="en-US" sz="2200">
                <a:latin typeface="+mj-ea"/>
                <a:ea typeface="+mj-ea"/>
              </a:rPr>
              <a:t>삼각대 등을 이용한 촬영과 상업적 용도를 위한 촬영은 금지되어 있습니다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야외 관람로에서는 자전거</a:t>
            </a:r>
            <a:r>
              <a:rPr lang="en-US" altLang="ko-KR" sz="2200">
                <a:latin typeface="+mj-ea"/>
                <a:ea typeface="+mj-ea"/>
              </a:rPr>
              <a:t>, </a:t>
            </a:r>
            <a:r>
              <a:rPr lang="ko-KR" altLang="en-US" sz="2200" err="1">
                <a:latin typeface="+mj-ea"/>
                <a:ea typeface="+mj-ea"/>
              </a:rPr>
              <a:t>킥보드</a:t>
            </a:r>
            <a:r>
              <a:rPr lang="en-US" altLang="ko-KR" sz="2200">
                <a:latin typeface="+mj-ea"/>
                <a:ea typeface="+mj-ea"/>
              </a:rPr>
              <a:t>, </a:t>
            </a:r>
            <a:r>
              <a:rPr lang="ko-KR" altLang="en-US" sz="2200">
                <a:latin typeface="+mj-ea"/>
                <a:ea typeface="+mj-ea"/>
              </a:rPr>
              <a:t>인라인스케이트</a:t>
            </a:r>
            <a:r>
              <a:rPr lang="en-US" altLang="ko-KR" sz="2200">
                <a:latin typeface="+mj-ea"/>
                <a:ea typeface="+mj-ea"/>
              </a:rPr>
              <a:t>, </a:t>
            </a:r>
            <a:r>
              <a:rPr lang="ko-KR" altLang="en-US" sz="2200">
                <a:latin typeface="+mj-ea"/>
                <a:ea typeface="+mj-ea"/>
              </a:rPr>
              <a:t>스케이트보드 등을 이용할 수 없습니다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r>
              <a:rPr lang="ko-KR" altLang="en-US" sz="2200">
                <a:latin typeface="+mj-ea"/>
                <a:ea typeface="+mj-ea"/>
              </a:rPr>
              <a:t>슬리퍼 등 정숙한 관람을 해치는 복장은 자제하여 주시기 바랍니다</a:t>
            </a:r>
            <a:r>
              <a:rPr lang="en-US" altLang="ko-KR" sz="2200">
                <a:latin typeface="+mj-ea"/>
                <a:ea typeface="+mj-ea"/>
              </a:rPr>
              <a:t>.</a:t>
            </a:r>
            <a:endParaRPr lang="ko-KR" altLang="en-US" sz="2200">
              <a:latin typeface="+mj-ea"/>
              <a:ea typeface="+mj-ea"/>
            </a:endParaRPr>
          </a:p>
          <a:p>
            <a:endParaRPr lang="ko-KR" altLang="en-US" sz="2200">
              <a:latin typeface="+mj-ea"/>
              <a:ea typeface="+mj-ea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잉크 3">
                <a:extLst>
                  <a:ext uri="{FF2B5EF4-FFF2-40B4-BE49-F238E27FC236}">
                    <a16:creationId xmlns:a16="http://schemas.microsoft.com/office/drawing/2014/main" id="{DE5907CD-90EC-4E08-BCE2-E2D80C4F0D18}"/>
                  </a:ext>
                </a:extLst>
              </p14:cNvPr>
              <p14:cNvContentPartPr/>
              <p14:nvPr/>
            </p14:nvContentPartPr>
            <p14:xfrm>
              <a:off x="3038400" y="2514600"/>
              <a:ext cx="3638880" cy="114480"/>
            </p14:xfrm>
          </p:contentPart>
        </mc:Choice>
        <mc:Fallback>
          <p:pic>
            <p:nvPicPr>
              <p:cNvPr id="4" name="잉크 3">
                <a:extLst>
                  <a:ext uri="{FF2B5EF4-FFF2-40B4-BE49-F238E27FC236}">
                    <a16:creationId xmlns:a16="http://schemas.microsoft.com/office/drawing/2014/main" id="{DE5907CD-90EC-4E08-BCE2-E2D80C4F0D1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22560" y="2451240"/>
                <a:ext cx="3670200" cy="241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73687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87"/>
    </mc:Choice>
    <mc:Fallback>
      <p:transition spd="slow" advTm="2687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전시실 안내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/>
          <a:srcRect t="34176" b="51058"/>
          <a:stretch/>
        </p:blipFill>
        <p:spPr bwMode="auto">
          <a:xfrm>
            <a:off x="1797666" y="1909613"/>
            <a:ext cx="8596668" cy="40274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32453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23"/>
    </mc:Choice>
    <mc:Fallback>
      <p:transition spd="slow" advTm="302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/>
          <a:srcRect t="50022" b="33051"/>
          <a:stretch/>
        </p:blipFill>
        <p:spPr bwMode="auto">
          <a:xfrm>
            <a:off x="1316736" y="1991154"/>
            <a:ext cx="8991600" cy="3581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선사 </a:t>
            </a:r>
            <a:r>
              <a:rPr lang="ko-KR" altLang="en-US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고대관</a:t>
            </a:r>
            <a:r>
              <a:rPr lang="en-US" altLang="ko-KR"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중 </a:t>
            </a:r>
            <a:r>
              <a:rPr lang="ko-KR" altLang="en-US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근세관</a:t>
            </a:r>
            <a:endParaRPr lang="ko-KR" altLang="en-US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4941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367"/>
    </mc:Choice>
    <mc:Fallback>
      <p:transition spd="slow" advTm="4367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/>
          <a:srcRect t="67309" b="16844"/>
          <a:stretch/>
        </p:blipFill>
        <p:spPr bwMode="auto">
          <a:xfrm>
            <a:off x="1316736" y="2095929"/>
            <a:ext cx="8596668" cy="3352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서화관</a:t>
            </a:r>
            <a:r>
              <a:rPr lang="en-US" altLang="ko-KR"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기증관</a:t>
            </a:r>
            <a:endParaRPr lang="ko-KR" altLang="en-US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61907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75"/>
    </mc:Choice>
    <mc:Fallback>
      <p:transition spd="slow" advTm="3775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/>
          <a:srcRect t="83516"/>
          <a:stretch/>
        </p:blipFill>
        <p:spPr bwMode="auto">
          <a:xfrm>
            <a:off x="1506276" y="2183346"/>
            <a:ext cx="8596668" cy="34877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조각 </a:t>
            </a:r>
            <a:r>
              <a:rPr lang="ko-KR" altLang="en-US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공예관</a:t>
            </a:r>
            <a:r>
              <a:rPr lang="en-US" altLang="ko-KR">
                <a:latin typeface="HY헤드라인M" panose="02030600000101010101" pitchFamily="18" charset="-127"/>
                <a:ea typeface="HY헤드라인M" panose="02030600000101010101" pitchFamily="18" charset="-127"/>
              </a:rPr>
              <a:t>/</a:t>
            </a:r>
            <a:r>
              <a:rPr lang="ko-KR" altLang="en-US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세계문화관</a:t>
            </a:r>
            <a:endParaRPr lang="ko-KR" altLang="en-US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37538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8"/>
    </mc:Choice>
    <mc:Fallback>
      <p:transition spd="slow" advTm="3008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찾아오시는길</a:t>
            </a:r>
            <a:endParaRPr lang="ko-KR" altLang="en-US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390" y="1755648"/>
            <a:ext cx="7081956" cy="371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768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95"/>
    </mc:Choice>
    <mc:Fallback>
      <p:transition spd="slow" advTm="2095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title"/>
          </p:nvPr>
        </p:nvSpPr>
        <p:spPr>
          <a:xfrm>
            <a:off x="1251394" y="2543933"/>
            <a:ext cx="8596668" cy="1320800"/>
          </a:xfrm>
        </p:spPr>
        <p:txBody>
          <a:bodyPr/>
          <a:lstStyle/>
          <a:p>
            <a:pPr algn="ctr"/>
            <a:r>
              <a:rPr lang="ko-KR" altLang="en-US">
                <a:latin typeface="HY헤드라인M" panose="02030600000101010101" pitchFamily="18" charset="-127"/>
                <a:ea typeface="HY헤드라인M" panose="02030600000101010101" pitchFamily="18" charset="-127"/>
              </a:rPr>
              <a:t>감사합니다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/>
          <a:srcRect l="1651" t="17250" r="47502" b="67264"/>
          <a:stretch/>
        </p:blipFill>
        <p:spPr bwMode="auto">
          <a:xfrm>
            <a:off x="8065136" y="4477657"/>
            <a:ext cx="2108994" cy="1511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824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87"/>
    </mc:Choice>
    <mc:Fallback>
      <p:transition spd="slow" advTm="2887"/>
    </mc:Fallback>
  </mc:AlternateContent>
</p:sld>
</file>

<file path=ppt/theme/theme1.xml><?xml version="1.0" encoding="utf-8"?>
<a:theme xmlns:a="http://schemas.openxmlformats.org/drawingml/2006/main" name="New_3D01">
  <a:themeElements>
    <a:clrScheme name="3D01">
      <a:dk1>
        <a:sysClr val="windowText" lastClr="000000"/>
      </a:dk1>
      <a:lt1>
        <a:sysClr val="window" lastClr="FFFFFF"/>
      </a:lt1>
      <a:dk2>
        <a:srgbClr val="04617B"/>
      </a:dk2>
      <a:lt2>
        <a:srgbClr val="E3E9E5"/>
      </a:lt2>
      <a:accent1>
        <a:srgbClr val="088CDE"/>
      </a:accent1>
      <a:accent2>
        <a:srgbClr val="17C952"/>
      </a:accent2>
      <a:accent3>
        <a:srgbClr val="E16F4B"/>
      </a:accent3>
      <a:accent4>
        <a:srgbClr val="0FCBF1"/>
      </a:accent4>
      <a:accent5>
        <a:srgbClr val="9E7FF5"/>
      </a:accent5>
      <a:accent6>
        <a:srgbClr val="E29702"/>
      </a:accent6>
      <a:hlink>
        <a:srgbClr val="E2D700"/>
      </a:hlink>
      <a:folHlink>
        <a:srgbClr val="85DFD0"/>
      </a:folHlink>
    </a:clrScheme>
    <a:fontScheme name="3D01">
      <a:majorFont>
        <a:latin typeface="Franklin Gothic Demi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Franklin Gothic Book"/>
        <a:ea typeface=""/>
        <a:cs typeface=""/>
        <a:font script="Jpan" typeface="HG丸ｺﾞｼｯｸM-PRO"/>
        <a:font script="Hang" typeface="맑은 고딕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3D0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shade val="98000"/>
                <a:satMod val="130000"/>
              </a:schemeClr>
            </a:gs>
            <a:gs pos="80000">
              <a:schemeClr val="phClr">
                <a:shade val="50000"/>
                <a:satMod val="150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r="100000" b="100000"/>
          </a:path>
        </a:gradFill>
      </a:fillStyleLst>
      <a:lnStyleLst>
        <a:ln w="31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88900" dist="38100" dir="27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88900" dist="63500" dir="27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600000"/>
            </a:lightRig>
          </a:scene3d>
          <a:sp3d>
            <a:bevelT w="38100" h="25400" prst="softRound"/>
          </a:sp3d>
        </a:effectStyle>
        <a:effectStyle>
          <a:effectLst>
            <a:outerShdw blurRad="88900" dist="63500" dir="27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6600000"/>
            </a:lightRig>
          </a:scene3d>
          <a:sp3d>
            <a:bevelT w="63500" h="508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150000"/>
                <a:lumMod val="150000"/>
              </a:schemeClr>
            </a:gs>
            <a:gs pos="100000">
              <a:schemeClr val="phClr">
                <a:tint val="100000"/>
                <a:shade val="40000"/>
                <a:satMod val="150000"/>
              </a:schemeClr>
            </a:gs>
          </a:gsLst>
          <a:path path="circle">
            <a:fillToRect l="30000" t="-80000" r="-130000" b="180000"/>
          </a:path>
        </a:gradFill>
        <a:gradFill rotWithShape="1">
          <a:gsLst>
            <a:gs pos="0">
              <a:schemeClr val="phClr">
                <a:tint val="9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30000" r="50000" b="7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TM10237556[[fn=3D 메탈 테마]]</Template>
  <TotalTime>93</TotalTime>
  <Words>113</Words>
  <Application>Microsoft Office PowerPoint</Application>
  <PresentationFormat>와이드스크린</PresentationFormat>
  <Paragraphs>18</Paragraphs>
  <Slides>8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  <vt:variant>
        <vt:lpstr>재구성한 쇼</vt:lpstr>
      </vt:variant>
      <vt:variant>
        <vt:i4>1</vt:i4>
      </vt:variant>
    </vt:vector>
  </HeadingPairs>
  <TitlesOfParts>
    <vt:vector size="16" baseType="lpstr">
      <vt:lpstr>HY견고딕</vt:lpstr>
      <vt:lpstr>HY헤드라인M</vt:lpstr>
      <vt:lpstr>맑은 고딕</vt:lpstr>
      <vt:lpstr>Arial</vt:lpstr>
      <vt:lpstr>Franklin Gothic Book</vt:lpstr>
      <vt:lpstr>Franklin Gothic Demi</vt:lpstr>
      <vt:lpstr>New_3D01</vt:lpstr>
      <vt:lpstr>국립중앙박물관</vt:lpstr>
      <vt:lpstr>박물관 관람 시 유의사항 </vt:lpstr>
      <vt:lpstr>전시실 안내</vt:lpstr>
      <vt:lpstr>선사 고대관/중 근세관</vt:lpstr>
      <vt:lpstr>서화관/기증관</vt:lpstr>
      <vt:lpstr>조각 공예관/세계문화관</vt:lpstr>
      <vt:lpstr>찾아오시는길</vt:lpstr>
      <vt:lpstr>감사합니다</vt:lpstr>
      <vt:lpstr>전시관소개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국립중앙박물관</dc:title>
  <dc:creator>user</dc:creator>
  <cp:lastModifiedBy>hrdm</cp:lastModifiedBy>
  <cp:revision>11</cp:revision>
  <dcterms:created xsi:type="dcterms:W3CDTF">2021-06-14T05:16:12Z</dcterms:created>
  <dcterms:modified xsi:type="dcterms:W3CDTF">2021-11-08T07:52:05Z</dcterms:modified>
</cp:coreProperties>
</file>