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1896" y="9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9A8E717-7F5A-4003-968C-1870ED97471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9573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2857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2805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9474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7460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25547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16159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C9A8E717-7F5A-4003-968C-1870ED97471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13342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9A8E717-7F5A-4003-968C-1870ED97471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0421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7831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9295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8571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9357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1886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8004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1733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2340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9A8E717-7F5A-4003-968C-1870ED97471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9407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1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smtClean="0">
                <a:latin typeface="휴먼매직체" panose="02030504000101010101" pitchFamily="18" charset="-127"/>
                <a:ea typeface="휴먼매직체" panose="02030504000101010101" pitchFamily="18" charset="-127"/>
              </a:rPr>
              <a:t>사진 꾸미기</a:t>
            </a:r>
            <a:endParaRPr lang="ko-KR" altLang="en-US">
              <a:latin typeface="휴먼매직체" panose="02030504000101010101" pitchFamily="18" charset="-127"/>
              <a:ea typeface="휴먼매직체" panose="02030504000101010101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포토샵 과정</a:t>
            </a:r>
            <a:endParaRPr lang="ko-KR" altLang="en-US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</p:txBody>
      </p:sp>
      <p:sp>
        <p:nvSpPr>
          <p:cNvPr id="4" name="포인트가 7개인 별 3"/>
          <p:cNvSpPr/>
          <p:nvPr/>
        </p:nvSpPr>
        <p:spPr>
          <a:xfrm>
            <a:off x="6641870" y="1220587"/>
            <a:ext cx="4098174" cy="3451166"/>
          </a:xfrm>
          <a:prstGeom prst="star7">
            <a:avLst/>
          </a:prstGeom>
          <a:scene3d>
            <a:camera prst="isometricOffAxis1Right"/>
            <a:lightRig rig="threePt" dir="tl"/>
          </a:scene3d>
          <a:sp3d prstMaterial="plastic">
            <a:bevelT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ko-KR" sz="3200" b="1" smtClean="0"/>
              <a:t>Photo_Shop</a:t>
            </a:r>
          </a:p>
          <a:p>
            <a:pPr algn="ctr"/>
            <a:r>
              <a:rPr lang="en-US" altLang="ko-KR" sz="3200" b="1" smtClean="0"/>
              <a:t>Progarm</a:t>
            </a:r>
            <a:endParaRPr lang="ko-KR" altLang="en-US" sz="3200" b="1"/>
          </a:p>
        </p:txBody>
      </p:sp>
    </p:spTree>
    <p:extLst>
      <p:ext uri="{BB962C8B-B14F-4D97-AF65-F5344CB8AC3E}">
        <p14:creationId xmlns:p14="http://schemas.microsoft.com/office/powerpoint/2010/main" val="4434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이온(회의실)">
  <a:themeElements>
    <a:clrScheme name="이온(회의실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이온(회의실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이온(회의실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</TotalTime>
  <Words>6</Words>
  <Application>Microsoft Office PowerPoint</Application>
  <PresentationFormat>와이드스크린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맑은 고딕</vt:lpstr>
      <vt:lpstr>휴먼매직체</vt:lpstr>
      <vt:lpstr>휴먼엑스포</vt:lpstr>
      <vt:lpstr>Arial</vt:lpstr>
      <vt:lpstr>Century Gothic</vt:lpstr>
      <vt:lpstr>Wingdings 3</vt:lpstr>
      <vt:lpstr>이온(회의실)</vt:lpstr>
      <vt:lpstr>사진 꾸미기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사진 꾸미기</dc:title>
  <dc:creator>user</dc:creator>
  <cp:lastModifiedBy>PC</cp:lastModifiedBy>
  <cp:revision>3</cp:revision>
  <dcterms:created xsi:type="dcterms:W3CDTF">2021-07-02T04:52:46Z</dcterms:created>
  <dcterms:modified xsi:type="dcterms:W3CDTF">2022-03-30T15:34:41Z</dcterms:modified>
</cp:coreProperties>
</file>