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6" r:id="rId5"/>
    <p:sldId id="264" r:id="rId6"/>
    <p:sldId id="265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테마 스타일 1 - 강조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C4B1156A-380E-4F78-BDF5-A606A8083BF9}" styleName="보통 스타일 4 - 강조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2" d="100"/>
          <a:sy n="62" d="100"/>
        </p:scale>
        <p:origin x="84" y="10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FC747-5E20-430D-A1BF-4DBBE7857B64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69EE-E3B9-46B0-9788-38133A07FE0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38137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FC747-5E20-430D-A1BF-4DBBE7857B64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69EE-E3B9-46B0-9788-38133A07FE0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1935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FC747-5E20-430D-A1BF-4DBBE7857B64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69EE-E3B9-46B0-9788-38133A07FE0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9709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FC747-5E20-430D-A1BF-4DBBE7857B64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69EE-E3B9-46B0-9788-38133A07FE0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6696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FC747-5E20-430D-A1BF-4DBBE7857B64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69EE-E3B9-46B0-9788-38133A07FE0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0922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FC747-5E20-430D-A1BF-4DBBE7857B64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69EE-E3B9-46B0-9788-38133A07FE0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012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FC747-5E20-430D-A1BF-4DBBE7857B64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69EE-E3B9-46B0-9788-38133A07FE0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27708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FC747-5E20-430D-A1BF-4DBBE7857B64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69EE-E3B9-46B0-9788-38133A07FE0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4834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FC747-5E20-430D-A1BF-4DBBE7857B64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69EE-E3B9-46B0-9788-38133A07FE0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8102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FC747-5E20-430D-A1BF-4DBBE7857B64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69EE-E3B9-46B0-9788-38133A07FE0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1113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FC747-5E20-430D-A1BF-4DBBE7857B64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69EE-E3B9-46B0-9788-38133A07FE0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3694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0FC747-5E20-430D-A1BF-4DBBE7857B64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869EE-E3B9-46B0-9788-38133A07FE0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5451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 dirty="0"/>
              <a:t>전주정원문화박람회</a:t>
            </a:r>
          </a:p>
        </p:txBody>
      </p:sp>
      <p:sp>
        <p:nvSpPr>
          <p:cNvPr id="5" name="부제목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dirty="0"/>
              <a:t>박람회조직위원회</a:t>
            </a:r>
          </a:p>
        </p:txBody>
      </p:sp>
      <p:pic>
        <p:nvPicPr>
          <p:cNvPr id="2" name="샘플오디오">
            <a:hlinkClick r:id="" action="ppaction://media"/>
            <a:extLst>
              <a:ext uri="{FF2B5EF4-FFF2-40B4-BE49-F238E27FC236}">
                <a16:creationId xmlns:a16="http://schemas.microsoft.com/office/drawing/2014/main" id="{E9DD538E-D908-4941-8A51-0A1A7D2CEAB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274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9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1244600" y="1447800"/>
            <a:ext cx="10541000" cy="49022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행사개요</a:t>
            </a:r>
            <a:endParaRPr lang="ko-KR" altLang="en-US" dirty="0"/>
          </a:p>
        </p:txBody>
      </p:sp>
      <p:sp>
        <p:nvSpPr>
          <p:cNvPr id="4" name="모서리가 둥근 직사각형 3"/>
          <p:cNvSpPr/>
          <p:nvPr/>
        </p:nvSpPr>
        <p:spPr>
          <a:xfrm>
            <a:off x="2057401" y="1783542"/>
            <a:ext cx="1662776" cy="623453"/>
          </a:xfrm>
          <a:prstGeom prst="roundRect">
            <a:avLst/>
          </a:prstGeom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err="1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행사명</a:t>
            </a:r>
            <a:endParaRPr lang="ko-KR" altLang="en-US" sz="2400" b="1" dirty="0">
              <a:solidFill>
                <a:schemeClr val="tx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4036060" y="1783542"/>
            <a:ext cx="6749935" cy="623454"/>
          </a:xfrm>
          <a:prstGeom prst="rect">
            <a:avLst/>
          </a:prstGeom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2021 </a:t>
            </a:r>
            <a:r>
              <a:rPr lang="ko-KR" altLang="en-US" sz="2400" b="1" dirty="0" err="1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꽃심</a:t>
            </a:r>
            <a:r>
              <a:rPr lang="en-US" altLang="ko-KR" sz="2400" b="1" dirty="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, </a:t>
            </a:r>
            <a:r>
              <a:rPr lang="ko-KR" altLang="en-US" sz="2400" b="1" dirty="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전주정원문화박람회</a:t>
            </a:r>
          </a:p>
        </p:txBody>
      </p:sp>
      <p:sp>
        <p:nvSpPr>
          <p:cNvPr id="8" name="모서리가 둥근 직사각형 7"/>
          <p:cNvSpPr/>
          <p:nvPr/>
        </p:nvSpPr>
        <p:spPr>
          <a:xfrm>
            <a:off x="2049089" y="2830945"/>
            <a:ext cx="1662776" cy="623453"/>
          </a:xfrm>
          <a:prstGeom prst="roundRect">
            <a:avLst/>
          </a:prstGeom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영문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4027748" y="2830945"/>
            <a:ext cx="6749935" cy="623454"/>
          </a:xfrm>
          <a:prstGeom prst="rect">
            <a:avLst/>
          </a:prstGeom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JGCF 2021</a:t>
            </a:r>
            <a:endParaRPr lang="ko-KR" altLang="en-US" sz="2400" b="1" dirty="0">
              <a:solidFill>
                <a:schemeClr val="tx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2057401" y="3944851"/>
            <a:ext cx="1662776" cy="623453"/>
          </a:xfrm>
          <a:prstGeom prst="roundRect">
            <a:avLst/>
          </a:prstGeom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주제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4036060" y="3944851"/>
            <a:ext cx="6749935" cy="623454"/>
          </a:xfrm>
          <a:prstGeom prst="rect">
            <a:avLst/>
          </a:prstGeom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정원</a:t>
            </a:r>
            <a:r>
              <a:rPr lang="en-US" altLang="ko-KR" sz="2400" b="1" dirty="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, </a:t>
            </a:r>
            <a:r>
              <a:rPr lang="ko-KR" altLang="en-US" sz="2400" b="1" dirty="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문화와 경제의 상생</a:t>
            </a:r>
          </a:p>
        </p:txBody>
      </p:sp>
      <p:sp>
        <p:nvSpPr>
          <p:cNvPr id="14" name="모서리가 둥근 직사각형 13"/>
          <p:cNvSpPr/>
          <p:nvPr/>
        </p:nvSpPr>
        <p:spPr>
          <a:xfrm>
            <a:off x="2057401" y="5183447"/>
            <a:ext cx="1662776" cy="623453"/>
          </a:xfrm>
          <a:prstGeom prst="roundRect">
            <a:avLst/>
          </a:prstGeom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개최시기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4036060" y="5183447"/>
            <a:ext cx="6749935" cy="623454"/>
          </a:xfrm>
          <a:prstGeom prst="rect">
            <a:avLst/>
          </a:prstGeom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2021.06.02. ~ 06.06. (5</a:t>
            </a:r>
            <a:r>
              <a:rPr lang="ko-KR" altLang="en-US" sz="2400" b="1" dirty="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일간</a:t>
            </a:r>
            <a:r>
              <a:rPr lang="en-US" altLang="ko-KR" sz="2400" b="1" dirty="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)</a:t>
            </a:r>
            <a:endParaRPr lang="ko-KR" altLang="en-US" sz="2400" b="1" dirty="0">
              <a:solidFill>
                <a:schemeClr val="tx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51476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기본방향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3A73397-69A5-48AE-90A2-9082CAD6DD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주제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ko-KR" altLang="en-US" sz="1800" dirty="0" err="1"/>
              <a:t>정원도시</a:t>
            </a:r>
            <a:r>
              <a:rPr lang="ko-KR" altLang="en-US" sz="1800" dirty="0"/>
              <a:t> </a:t>
            </a:r>
            <a:r>
              <a:rPr lang="en-US" altLang="ko-KR" sz="1800" b="1" dirty="0"/>
              <a:t>'</a:t>
            </a:r>
            <a:r>
              <a:rPr lang="ko-KR" altLang="en-US" sz="1800" b="1" dirty="0"/>
              <a:t>전주</a:t>
            </a:r>
            <a:r>
              <a:rPr lang="en-US" altLang="ko-KR" sz="1800" b="1" dirty="0"/>
              <a:t>'</a:t>
            </a:r>
            <a:r>
              <a:rPr lang="ko-KR" altLang="en-US" sz="1800" dirty="0"/>
              <a:t>의 </a:t>
            </a:r>
            <a:r>
              <a:rPr lang="ko-KR" altLang="en-US" sz="1800" b="1" dirty="0"/>
              <a:t>정원문화박람회는</a:t>
            </a:r>
            <a:r>
              <a:rPr lang="en-US" altLang="ko-KR" sz="1800" b="1" dirty="0"/>
              <a:t>?</a:t>
            </a:r>
            <a:endParaRPr lang="ko-KR" altLang="en-US" sz="1800" dirty="0"/>
          </a:p>
          <a:p>
            <a:pPr>
              <a:lnSpc>
                <a:spcPct val="150000"/>
              </a:lnSpc>
            </a:pPr>
            <a:r>
              <a:rPr lang="ko-KR" altLang="en-US" sz="1800" b="1" dirty="0"/>
              <a:t>한국적 다양한 정원 조성을 위해 우수한 품종의 다양한 식물 소재가 중심이 되는 </a:t>
            </a:r>
            <a:r>
              <a:rPr lang="ko-KR" altLang="en-US" sz="1800" b="1" dirty="0" err="1"/>
              <a:t>정원소재</a:t>
            </a:r>
            <a:r>
              <a:rPr lang="ko-KR" altLang="en-US" sz="1800" b="1" dirty="0"/>
              <a:t> 박람회</a:t>
            </a:r>
          </a:p>
          <a:p>
            <a:pPr>
              <a:lnSpc>
                <a:spcPct val="150000"/>
              </a:lnSpc>
            </a:pPr>
            <a:r>
              <a:rPr lang="ko-KR" altLang="en-US" sz="1800" dirty="0"/>
              <a:t>첫 째 </a:t>
            </a:r>
            <a:r>
              <a:rPr lang="en-US" altLang="ko-KR" sz="1800" dirty="0"/>
              <a:t>: </a:t>
            </a:r>
            <a:r>
              <a:rPr lang="ko-KR" altLang="en-US" sz="1800" dirty="0"/>
              <a:t>전주의 정원 산업이 기반이 되는 박람회</a:t>
            </a:r>
            <a:endParaRPr lang="en-US" altLang="ko-KR" sz="1800" dirty="0"/>
          </a:p>
          <a:p>
            <a:pPr>
              <a:lnSpc>
                <a:spcPct val="150000"/>
              </a:lnSpc>
            </a:pPr>
            <a:r>
              <a:rPr lang="ko-KR" altLang="en-US" sz="1800" dirty="0"/>
              <a:t>둘 째 </a:t>
            </a:r>
            <a:r>
              <a:rPr lang="en-US" altLang="ko-KR" sz="1800" dirty="0"/>
              <a:t>: </a:t>
            </a:r>
            <a:r>
              <a:rPr lang="ko-KR" altLang="en-US" sz="1800" dirty="0"/>
              <a:t>이벤트 중심에서 벗어난 전주 시민의 삶이 투영된 정원 박람회</a:t>
            </a:r>
            <a:endParaRPr lang="en-US" altLang="ko-KR" sz="1800" dirty="0"/>
          </a:p>
          <a:p>
            <a:pPr>
              <a:lnSpc>
                <a:spcPct val="150000"/>
              </a:lnSpc>
            </a:pPr>
            <a:r>
              <a:rPr lang="ko-KR" altLang="en-US" sz="1800" dirty="0"/>
              <a:t>셋 째 </a:t>
            </a:r>
            <a:r>
              <a:rPr lang="en-US" altLang="ko-KR" sz="1800" dirty="0"/>
              <a:t>: </a:t>
            </a:r>
            <a:r>
              <a:rPr lang="ko-KR" altLang="en-US" sz="1800" dirty="0"/>
              <a:t>전주가 정원도시로서의 면모를 갖춘 박람회</a:t>
            </a:r>
            <a:endParaRPr lang="en-US" altLang="ko-KR" sz="1800" dirty="0"/>
          </a:p>
          <a:p>
            <a:pPr>
              <a:lnSpc>
                <a:spcPct val="150000"/>
              </a:lnSpc>
            </a:pPr>
            <a:r>
              <a:rPr lang="ko-KR" altLang="en-US" sz="1800" dirty="0"/>
              <a:t>넷 째 </a:t>
            </a:r>
            <a:r>
              <a:rPr lang="en-US" altLang="ko-KR" sz="1800" dirty="0"/>
              <a:t>: </a:t>
            </a:r>
            <a:r>
              <a:rPr lang="ko-KR" altLang="en-US" sz="1800" dirty="0"/>
              <a:t>일회성이 아닌 </a:t>
            </a:r>
            <a:r>
              <a:rPr lang="ko-KR" altLang="en-US" sz="1800" dirty="0" err="1"/>
              <a:t>지속가능한</a:t>
            </a:r>
            <a:r>
              <a:rPr lang="ko-KR" altLang="en-US" sz="1800" dirty="0"/>
              <a:t> 정원박람회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6AB0D71-4AAF-40A4-B262-B274B359AA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ko-KR" altLang="en-US" dirty="0"/>
              <a:t>동영상</a:t>
            </a:r>
          </a:p>
        </p:txBody>
      </p:sp>
      <p:pic>
        <p:nvPicPr>
          <p:cNvPr id="5" name="샘플동영상">
            <a:hlinkClick r:id="" action="ppaction://media"/>
            <a:extLst>
              <a:ext uri="{FF2B5EF4-FFF2-40B4-BE49-F238E27FC236}">
                <a16:creationId xmlns:a16="http://schemas.microsoft.com/office/drawing/2014/main" id="{0B6EE46B-1BCB-4A58-A3AB-AE75A739841C}"/>
              </a:ext>
            </a:extLst>
          </p:cNvPr>
          <p:cNvPicPr>
            <a:picLocks noGrp="1" noChangeAspect="1"/>
          </p:cNvPicPr>
          <p:nvPr>
            <p:ph sz="quarter" idx="4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72200" y="2889250"/>
            <a:ext cx="5183188" cy="2916238"/>
          </a:xfrm>
        </p:spPr>
      </p:pic>
    </p:spTree>
    <p:extLst>
      <p:ext uri="{BB962C8B-B14F-4D97-AF65-F5344CB8AC3E}">
        <p14:creationId xmlns:p14="http://schemas.microsoft.com/office/powerpoint/2010/main" val="213250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1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기본방향</a:t>
            </a:r>
          </a:p>
        </p:txBody>
      </p:sp>
      <p:sp>
        <p:nvSpPr>
          <p:cNvPr id="22" name="내용 개체 틀 21">
            <a:extLst>
              <a:ext uri="{FF2B5EF4-FFF2-40B4-BE49-F238E27FC236}">
                <a16:creationId xmlns:a16="http://schemas.microsoft.com/office/drawing/2014/main" id="{B604CE59-CE97-4E59-AEAA-63001521A82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98704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정원산업전</a:t>
            </a:r>
            <a:r>
              <a:rPr lang="ko-KR" altLang="en-US" dirty="0"/>
              <a:t> 전시공간</a:t>
            </a:r>
            <a:r>
              <a:rPr lang="en-US" altLang="ko-KR" dirty="0"/>
              <a:t>-1</a:t>
            </a:r>
            <a:endParaRPr lang="ko-KR" altLang="en-US" dirty="0"/>
          </a:p>
        </p:txBody>
      </p:sp>
      <p:sp>
        <p:nvSpPr>
          <p:cNvPr id="10" name="내용 개체 틀 9"/>
          <p:cNvSpPr>
            <a:spLocks noGrp="1"/>
          </p:cNvSpPr>
          <p:nvPr>
            <p:ph idx="1"/>
          </p:nvPr>
        </p:nvSpPr>
        <p:spPr>
          <a:xfrm>
            <a:off x="838200" y="2117725"/>
            <a:ext cx="10515600" cy="4351338"/>
          </a:xfrm>
        </p:spPr>
        <p:txBody>
          <a:bodyPr/>
          <a:lstStyle/>
          <a:p>
            <a:r>
              <a:rPr lang="ko-KR" altLang="en-US" dirty="0" err="1"/>
              <a:t>정원산업</a:t>
            </a:r>
            <a:r>
              <a:rPr lang="ko-KR" altLang="en-US" dirty="0"/>
              <a:t> 전시의 주요공간으로 총  </a:t>
            </a:r>
            <a:r>
              <a:rPr lang="en-US" altLang="ko-KR" dirty="0"/>
              <a:t>39</a:t>
            </a:r>
            <a:r>
              <a:rPr lang="ko-KR" altLang="en-US" dirty="0"/>
              <a:t>개소를 설치함</a:t>
            </a:r>
          </a:p>
          <a:p>
            <a:r>
              <a:rPr lang="ko-KR" altLang="en-US" dirty="0"/>
              <a:t>공간 규모는 </a:t>
            </a:r>
            <a:r>
              <a:rPr lang="en-US" altLang="ko-KR" dirty="0"/>
              <a:t>3 </a:t>
            </a:r>
            <a:r>
              <a:rPr lang="ko-KR" altLang="en-US" dirty="0"/>
              <a:t>형 </a:t>
            </a:r>
            <a:r>
              <a:rPr lang="en-US" altLang="ko-KR" dirty="0"/>
              <a:t>(3m×3m) </a:t>
            </a:r>
            <a:r>
              <a:rPr lang="ko-KR" altLang="en-US" dirty="0"/>
              <a:t>과  </a:t>
            </a:r>
            <a:r>
              <a:rPr lang="en-US" altLang="ko-KR" dirty="0"/>
              <a:t>10</a:t>
            </a:r>
            <a:r>
              <a:rPr lang="ko-KR" altLang="en-US" dirty="0"/>
              <a:t>형 </a:t>
            </a:r>
            <a:r>
              <a:rPr lang="en-US" altLang="ko-KR" dirty="0"/>
              <a:t>(10m×10m) </a:t>
            </a:r>
            <a:r>
              <a:rPr lang="ko-KR" altLang="en-US" dirty="0"/>
              <a:t>로 구분하며 </a:t>
            </a:r>
            <a:r>
              <a:rPr lang="en-US" altLang="ko-KR" dirty="0"/>
              <a:t>, </a:t>
            </a:r>
            <a:r>
              <a:rPr lang="ko-KR" altLang="en-US" dirty="0"/>
              <a:t>각  </a:t>
            </a:r>
            <a:r>
              <a:rPr lang="en-US" altLang="ko-KR" dirty="0"/>
              <a:t>33</a:t>
            </a:r>
            <a:r>
              <a:rPr lang="ko-KR" altLang="en-US" dirty="0"/>
              <a:t>개소와  </a:t>
            </a:r>
            <a:r>
              <a:rPr lang="en-US" altLang="ko-KR" dirty="0"/>
              <a:t>6</a:t>
            </a:r>
            <a:r>
              <a:rPr lang="ko-KR" altLang="en-US" dirty="0"/>
              <a:t>개소로 구성함</a:t>
            </a:r>
          </a:p>
          <a:p>
            <a:r>
              <a:rPr lang="ko-KR" altLang="en-US" dirty="0"/>
              <a:t>참여 전시 내용으로는 </a:t>
            </a:r>
            <a:r>
              <a:rPr lang="ko-KR" altLang="en-US" dirty="0" err="1"/>
              <a:t>식물소재</a:t>
            </a:r>
            <a:r>
              <a:rPr lang="ko-KR" altLang="en-US" dirty="0"/>
              <a:t> </a:t>
            </a:r>
            <a:r>
              <a:rPr lang="en-US" altLang="ko-KR" dirty="0"/>
              <a:t>,  </a:t>
            </a:r>
            <a:r>
              <a:rPr lang="ko-KR" altLang="en-US" dirty="0" err="1"/>
              <a:t>정원오브제</a:t>
            </a:r>
            <a:r>
              <a:rPr lang="en-US" altLang="ko-KR" dirty="0"/>
              <a:t>,  </a:t>
            </a:r>
            <a:r>
              <a:rPr lang="ko-KR" altLang="en-US" dirty="0"/>
              <a:t>시설물 </a:t>
            </a:r>
            <a:r>
              <a:rPr lang="en-US" altLang="ko-KR" dirty="0"/>
              <a:t>,  </a:t>
            </a:r>
            <a:r>
              <a:rPr lang="ko-KR" altLang="en-US" dirty="0"/>
              <a:t>비료 포함</a:t>
            </a:r>
          </a:p>
          <a:p>
            <a:r>
              <a:rPr lang="ko-KR" altLang="en-US" dirty="0"/>
              <a:t>전주 예술가 가  제작한  정원 소품은  </a:t>
            </a:r>
            <a:r>
              <a:rPr lang="en-US" altLang="ko-KR" dirty="0"/>
              <a:t>25</a:t>
            </a:r>
            <a:r>
              <a:rPr lang="ko-KR" altLang="en-US" dirty="0"/>
              <a:t>점이  별도  전시됨</a:t>
            </a:r>
          </a:p>
        </p:txBody>
      </p:sp>
    </p:spTree>
    <p:extLst>
      <p:ext uri="{BB962C8B-B14F-4D97-AF65-F5344CB8AC3E}">
        <p14:creationId xmlns:p14="http://schemas.microsoft.com/office/powerpoint/2010/main" val="1325577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정원산업전</a:t>
            </a:r>
            <a:r>
              <a:rPr lang="ko-KR" altLang="en-US" dirty="0"/>
              <a:t> 전시공간</a:t>
            </a:r>
            <a:r>
              <a:rPr lang="en-US" altLang="ko-KR" dirty="0"/>
              <a:t>-2</a:t>
            </a:r>
            <a:endParaRPr lang="ko-KR" altLang="en-US" dirty="0"/>
          </a:p>
        </p:txBody>
      </p:sp>
      <p:graphicFrame>
        <p:nvGraphicFramePr>
          <p:cNvPr id="3" name="내용 개체 틀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4994346"/>
              </p:ext>
            </p:extLst>
          </p:nvPr>
        </p:nvGraphicFramePr>
        <p:xfrm>
          <a:off x="584198" y="1639886"/>
          <a:ext cx="11112502" cy="4964112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4152902">
                  <a:extLst>
                    <a:ext uri="{9D8B030D-6E8A-4147-A177-3AD203B41FA5}">
                      <a16:colId xmlns:a16="http://schemas.microsoft.com/office/drawing/2014/main" val="3978967326"/>
                    </a:ext>
                  </a:extLst>
                </a:gridCol>
                <a:gridCol w="3479800">
                  <a:extLst>
                    <a:ext uri="{9D8B030D-6E8A-4147-A177-3AD203B41FA5}">
                      <a16:colId xmlns:a16="http://schemas.microsoft.com/office/drawing/2014/main" val="4030844295"/>
                    </a:ext>
                  </a:extLst>
                </a:gridCol>
                <a:gridCol w="3479800">
                  <a:extLst>
                    <a:ext uri="{9D8B030D-6E8A-4147-A177-3AD203B41FA5}">
                      <a16:colId xmlns:a16="http://schemas.microsoft.com/office/drawing/2014/main" val="3353121715"/>
                    </a:ext>
                  </a:extLst>
                </a:gridCol>
              </a:tblGrid>
              <a:tr h="700067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2200" dirty="0" err="1">
                          <a:effectLst/>
                        </a:rPr>
                        <a:t>식물소재</a:t>
                      </a:r>
                      <a:endParaRPr lang="ko-KR" altLang="en-US" sz="2200" b="1" dirty="0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76200" marR="76200" marT="114300" marB="1143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2200" dirty="0">
                          <a:effectLst/>
                        </a:rPr>
                        <a:t>29</a:t>
                      </a:r>
                      <a:r>
                        <a:rPr lang="ko-KR" altLang="en-US" sz="2200" dirty="0">
                          <a:effectLst/>
                        </a:rPr>
                        <a:t>개소</a:t>
                      </a:r>
                      <a:endParaRPr lang="ko-KR" altLang="en-US" sz="2200" b="1" dirty="0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76200" marR="76200" marT="114300" marB="1143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2200" dirty="0">
                          <a:effectLst/>
                        </a:rPr>
                        <a:t>3×3</a:t>
                      </a:r>
                      <a:endParaRPr lang="en-US" altLang="ko-KR" sz="2200" b="1" dirty="0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76200" marR="76200" marT="114300" marB="114300" anchor="ctr"/>
                </a:tc>
                <a:extLst>
                  <a:ext uri="{0D108BD9-81ED-4DB2-BD59-A6C34878D82A}">
                    <a16:rowId xmlns:a16="http://schemas.microsoft.com/office/drawing/2014/main" val="1453081600"/>
                  </a:ext>
                </a:extLst>
              </a:tr>
              <a:tr h="700067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2200" dirty="0" err="1">
                          <a:effectLst/>
                        </a:rPr>
                        <a:t>정원오브제</a:t>
                      </a:r>
                      <a:endParaRPr lang="ko-KR" altLang="en-US" sz="2200" b="1" dirty="0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76200" marR="76200" marT="114300" marB="1143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2200" dirty="0">
                          <a:effectLst/>
                        </a:rPr>
                        <a:t>4</a:t>
                      </a:r>
                      <a:r>
                        <a:rPr lang="ko-KR" altLang="en-US" sz="2200" dirty="0">
                          <a:effectLst/>
                        </a:rPr>
                        <a:t>개소</a:t>
                      </a:r>
                      <a:endParaRPr lang="ko-KR" altLang="en-US" sz="2200" b="1" dirty="0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76200" marR="76200" marT="114300" marB="1143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2200" dirty="0">
                          <a:effectLst/>
                        </a:rPr>
                        <a:t>3×3</a:t>
                      </a:r>
                      <a:endParaRPr lang="en-US" altLang="ko-KR" sz="2200" b="1" dirty="0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76200" marR="76200" marT="114300" marB="114300" anchor="ctr"/>
                </a:tc>
                <a:extLst>
                  <a:ext uri="{0D108BD9-81ED-4DB2-BD59-A6C34878D82A}">
                    <a16:rowId xmlns:a16="http://schemas.microsoft.com/office/drawing/2014/main" val="3576508263"/>
                  </a:ext>
                </a:extLst>
              </a:tr>
              <a:tr h="700067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2200" dirty="0">
                          <a:effectLst/>
                        </a:rPr>
                        <a:t>비료</a:t>
                      </a:r>
                      <a:endParaRPr lang="ko-KR" altLang="en-US" sz="2200" b="1" dirty="0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76200" marR="76200" marT="114300" marB="1143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2200" dirty="0">
                          <a:effectLst/>
                        </a:rPr>
                        <a:t>1</a:t>
                      </a:r>
                      <a:r>
                        <a:rPr lang="ko-KR" altLang="en-US" sz="2200" dirty="0">
                          <a:effectLst/>
                        </a:rPr>
                        <a:t>개소</a:t>
                      </a:r>
                      <a:endParaRPr lang="ko-KR" altLang="en-US" sz="2200" b="1" dirty="0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76200" marR="76200" marT="114300" marB="1143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2200" dirty="0">
                          <a:effectLst/>
                        </a:rPr>
                        <a:t>3×3</a:t>
                      </a:r>
                      <a:endParaRPr lang="en-US" altLang="ko-KR" sz="2200" b="1" dirty="0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76200" marR="76200" marT="114300" marB="114300" anchor="ctr"/>
                </a:tc>
                <a:extLst>
                  <a:ext uri="{0D108BD9-81ED-4DB2-BD59-A6C34878D82A}">
                    <a16:rowId xmlns:a16="http://schemas.microsoft.com/office/drawing/2014/main" val="3577500437"/>
                  </a:ext>
                </a:extLst>
              </a:tr>
              <a:tr h="700067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2200">
                          <a:effectLst/>
                        </a:rPr>
                        <a:t>시설물</a:t>
                      </a:r>
                      <a:endParaRPr lang="ko-KR" altLang="en-US" sz="2200" b="1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76200" marR="76200" marT="114300" marB="1143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2200" dirty="0">
                          <a:effectLst/>
                        </a:rPr>
                        <a:t>2</a:t>
                      </a:r>
                      <a:r>
                        <a:rPr lang="ko-KR" altLang="en-US" sz="2200" dirty="0">
                          <a:effectLst/>
                        </a:rPr>
                        <a:t>개소</a:t>
                      </a:r>
                      <a:endParaRPr lang="ko-KR" altLang="en-US" sz="2200" b="1" dirty="0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76200" marR="76200" marT="114300" marB="1143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2200" dirty="0">
                          <a:effectLst/>
                        </a:rPr>
                        <a:t>10×10</a:t>
                      </a:r>
                      <a:endParaRPr lang="en-US" altLang="ko-KR" sz="2200" b="1" dirty="0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76200" marR="76200" marT="114300" marB="114300" anchor="ctr"/>
                </a:tc>
                <a:extLst>
                  <a:ext uri="{0D108BD9-81ED-4DB2-BD59-A6C34878D82A}">
                    <a16:rowId xmlns:a16="http://schemas.microsoft.com/office/drawing/2014/main" val="3968697281"/>
                  </a:ext>
                </a:extLst>
              </a:tr>
              <a:tr h="1463777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2200">
                          <a:effectLst/>
                        </a:rPr>
                        <a:t>식물소재</a:t>
                      </a:r>
                    </a:p>
                    <a:p>
                      <a:pPr algn="ctr"/>
                      <a:r>
                        <a:rPr lang="en-US" altLang="ko-KR" sz="2200">
                          <a:effectLst/>
                        </a:rPr>
                        <a:t>(</a:t>
                      </a:r>
                      <a:r>
                        <a:rPr lang="ko-KR" altLang="en-US" sz="2200">
                          <a:effectLst/>
                        </a:rPr>
                        <a:t>이끼보드</a:t>
                      </a:r>
                      <a:r>
                        <a:rPr lang="en-US" altLang="ko-KR" sz="2200">
                          <a:effectLst/>
                        </a:rPr>
                        <a:t>, </a:t>
                      </a:r>
                      <a:r>
                        <a:rPr lang="ko-KR" altLang="en-US" sz="2200">
                          <a:effectLst/>
                        </a:rPr>
                        <a:t>수련류</a:t>
                      </a:r>
                      <a:r>
                        <a:rPr lang="en-US" altLang="ko-KR" sz="2200">
                          <a:effectLst/>
                        </a:rPr>
                        <a:t>, </a:t>
                      </a:r>
                      <a:r>
                        <a:rPr lang="ko-KR" altLang="en-US" sz="2200">
                          <a:effectLst/>
                        </a:rPr>
                        <a:t>영국장미</a:t>
                      </a:r>
                      <a:r>
                        <a:rPr lang="en-US" altLang="ko-KR" sz="2200">
                          <a:effectLst/>
                        </a:rPr>
                        <a:t>)</a:t>
                      </a:r>
                      <a:endParaRPr lang="en-US" altLang="ko-KR" sz="2200" b="1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76200" marR="76200" marT="114300" marB="1143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2200" dirty="0">
                          <a:effectLst/>
                        </a:rPr>
                        <a:t>3</a:t>
                      </a:r>
                      <a:r>
                        <a:rPr lang="ko-KR" altLang="en-US" sz="2200" dirty="0">
                          <a:effectLst/>
                        </a:rPr>
                        <a:t>개소</a:t>
                      </a:r>
                      <a:endParaRPr lang="ko-KR" altLang="en-US" sz="2200" b="1" dirty="0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76200" marR="76200" marT="114300" marB="1143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2200" dirty="0">
                          <a:effectLst/>
                        </a:rPr>
                        <a:t>10×12</a:t>
                      </a:r>
                    </a:p>
                    <a:p>
                      <a:pPr algn="ctr"/>
                      <a:r>
                        <a:rPr lang="en-US" altLang="ko-KR" sz="2200" dirty="0">
                          <a:effectLst/>
                        </a:rPr>
                        <a:t>5×10</a:t>
                      </a:r>
                    </a:p>
                    <a:p>
                      <a:pPr algn="ctr"/>
                      <a:r>
                        <a:rPr lang="en-US" altLang="ko-KR" sz="2200" dirty="0">
                          <a:effectLst/>
                        </a:rPr>
                        <a:t>5×10</a:t>
                      </a:r>
                      <a:endParaRPr lang="en-US" altLang="ko-KR" sz="2200" b="1" dirty="0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76200" marR="76200" marT="114300" marB="114300" anchor="ctr"/>
                </a:tc>
                <a:extLst>
                  <a:ext uri="{0D108BD9-81ED-4DB2-BD59-A6C34878D82A}">
                    <a16:rowId xmlns:a16="http://schemas.microsoft.com/office/drawing/2014/main" val="3969305746"/>
                  </a:ext>
                </a:extLst>
              </a:tr>
              <a:tr h="700067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2200">
                          <a:effectLst/>
                        </a:rPr>
                        <a:t>전주 예술가 제작 정원소품</a:t>
                      </a:r>
                      <a:endParaRPr lang="ko-KR" altLang="en-US" sz="2200" b="1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76200" marR="76200" marT="114300" marB="1143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2200">
                          <a:effectLst/>
                        </a:rPr>
                        <a:t>25</a:t>
                      </a:r>
                      <a:r>
                        <a:rPr lang="ko-KR" altLang="en-US" sz="2200">
                          <a:effectLst/>
                        </a:rPr>
                        <a:t>점</a:t>
                      </a:r>
                      <a:endParaRPr lang="ko-KR" altLang="en-US" sz="2200" b="1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76200" marR="76200" marT="114300" marB="1143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2200" dirty="0">
                          <a:effectLst/>
                        </a:rPr>
                        <a:t>별도 전시</a:t>
                      </a:r>
                      <a:endParaRPr lang="ko-KR" altLang="en-US" sz="2200" b="1" dirty="0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76200" marR="76200" marT="114300" marB="114300" anchor="ctr"/>
                </a:tc>
                <a:extLst>
                  <a:ext uri="{0D108BD9-81ED-4DB2-BD59-A6C34878D82A}">
                    <a16:rowId xmlns:a16="http://schemas.microsoft.com/office/drawing/2014/main" val="9625769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28616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 l="35521" t="37963" r="20238" b="23563"/>
          <a:stretch/>
        </p:blipFill>
        <p:spPr>
          <a:xfrm>
            <a:off x="1485901" y="1810325"/>
            <a:ext cx="9024256" cy="4414490"/>
          </a:xfrm>
          <a:prstGeom prst="rect">
            <a:avLst/>
          </a:prstGeom>
        </p:spPr>
      </p:pic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주요 행사 장소 안내</a:t>
            </a:r>
          </a:p>
        </p:txBody>
      </p:sp>
    </p:spTree>
    <p:extLst>
      <p:ext uri="{BB962C8B-B14F-4D97-AF65-F5344CB8AC3E}">
        <p14:creationId xmlns:p14="http://schemas.microsoft.com/office/powerpoint/2010/main" val="23080575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이미지 갤러리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9444" y="1690688"/>
            <a:ext cx="4854356" cy="4798602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90688"/>
            <a:ext cx="4854356" cy="4798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9824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이미지 갤러리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405" y="1474838"/>
            <a:ext cx="4854356" cy="5205285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474838"/>
            <a:ext cx="4854356" cy="5205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1354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195</Words>
  <Application>Microsoft Office PowerPoint</Application>
  <PresentationFormat>와이드스크린</PresentationFormat>
  <Paragraphs>51</Paragraphs>
  <Slides>9</Slides>
  <Notes>0</Notes>
  <HiddenSlides>0</HiddenSlides>
  <MMClips>2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3" baseType="lpstr">
      <vt:lpstr>HY헤드라인M</vt:lpstr>
      <vt:lpstr>맑은 고딕</vt:lpstr>
      <vt:lpstr>Arial</vt:lpstr>
      <vt:lpstr>Office 테마</vt:lpstr>
      <vt:lpstr>전주정원문화박람회</vt:lpstr>
      <vt:lpstr>행사개요</vt:lpstr>
      <vt:lpstr>기본방향</vt:lpstr>
      <vt:lpstr>기본방향</vt:lpstr>
      <vt:lpstr>정원산업전 전시공간-1</vt:lpstr>
      <vt:lpstr>정원산업전 전시공간-2</vt:lpstr>
      <vt:lpstr>주요 행사 장소 안내</vt:lpstr>
      <vt:lpstr>이미지 갤러리</vt:lpstr>
      <vt:lpstr>이미지 갤러리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여행일정소개</dc:title>
  <dc:creator>user</dc:creator>
  <cp:lastModifiedBy>hrdm</cp:lastModifiedBy>
  <cp:revision>11</cp:revision>
  <dcterms:created xsi:type="dcterms:W3CDTF">2021-06-14T05:54:00Z</dcterms:created>
  <dcterms:modified xsi:type="dcterms:W3CDTF">2021-11-10T00:48:32Z</dcterms:modified>
</cp:coreProperties>
</file>