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64" r:id="rId4"/>
    <p:sldId id="265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-03" initials="L" lastIdx="9" clrIdx="0">
    <p:extLst>
      <p:ext uri="{19B8F6BF-5375-455C-9EA6-DF929625EA0E}">
        <p15:presenceInfo xmlns:p15="http://schemas.microsoft.com/office/powerpoint/2012/main" userId="L-03" providerId="None"/>
      </p:ext>
    </p:extLst>
  </p:cmAuthor>
  <p:cmAuthor id="2" name="hrdm" initials="Park" lastIdx="3" clrIdx="1">
    <p:extLst>
      <p:ext uri="{19B8F6BF-5375-455C-9EA6-DF929625EA0E}">
        <p15:presenceInfo xmlns:p15="http://schemas.microsoft.com/office/powerpoint/2012/main" userId="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5:29.259" idx="3">
    <p:pos x="5163" y="1188"/>
    <p:text>GDP : 국내 총 생산량</p:text>
    <p:extLst>
      <p:ext uri="{C676402C-5697-4E1C-873F-D02D1690AC5C}">
        <p15:threadingInfo xmlns:p15="http://schemas.microsoft.com/office/powerpoint/2012/main" timeZoneBias="-540"/>
      </p:ext>
    </p:extLst>
  </p:cm>
  <p:cm authorId="2" dt="2021-11-10T17:59:19.063" idx="2">
    <p:pos x="5664" y="1191"/>
    <p:text>GNI : 국민 총 소득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4:59.982" idx="1">
    <p:pos x="3297" y="1990"/>
    <p:text>엥겔지수 분석</p:text>
    <p:extLst>
      <p:ext uri="{C676402C-5697-4E1C-873F-D02D1690AC5C}">
        <p15:threadingInfo xmlns:p15="http://schemas.microsoft.com/office/powerpoint/2012/main" timeZoneBias="-540"/>
      </p:ext>
    </p:extLst>
  </p:cm>
  <p:cm authorId="2" dt="2021-11-10T18:00:19.052" idx="3">
    <p:pos x="3297" y="2126"/>
    <p:text>지니계수 분석 추가 예정</p:text>
    <p:extLst>
      <p:ext uri="{C676402C-5697-4E1C-873F-D02D1690AC5C}">
        <p15:threadingInfo xmlns:p15="http://schemas.microsoft.com/office/powerpoint/2012/main" timeZoneBias="-540">
          <p15:parentCm authorId="1" idx="1"/>
        </p15:threadingInfo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colorful4" csCatId="colorful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최상위치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25%</a:t>
          </a:r>
          <a:r>
            <a:rPr lang="ko-KR" altLang="en-US" sz="10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상위층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25~30%</a:t>
          </a:r>
          <a:endParaRPr lang="ko-KR" altLang="en-US" sz="10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중위층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30~50%</a:t>
          </a:r>
          <a:endParaRPr lang="ko-KR" altLang="en-US" sz="10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000" b="1" dirty="0" err="1">
              <a:latin typeface="+mj-ea"/>
              <a:ea typeface="+mj-ea"/>
            </a:rPr>
            <a:t>하위층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50~70%</a:t>
          </a:r>
          <a:endParaRPr lang="ko-KR" altLang="en-US" sz="10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000" b="1" dirty="0">
              <a:latin typeface="+mj-ea"/>
              <a:ea typeface="+mj-ea"/>
            </a:rPr>
            <a:t>극빈층</a:t>
          </a:r>
          <a:br>
            <a:rPr lang="en-US" altLang="ko-KR" sz="1000" b="1" dirty="0">
              <a:latin typeface="+mj-ea"/>
              <a:ea typeface="+mj-ea"/>
            </a:rPr>
          </a:br>
          <a:r>
            <a:rPr lang="ko-KR" altLang="en-US" sz="1000" b="1" dirty="0" err="1">
              <a:latin typeface="+mj-ea"/>
              <a:ea typeface="+mj-ea"/>
            </a:rPr>
            <a:t>엥겔지수</a:t>
          </a:r>
          <a:r>
            <a:rPr lang="ko-KR" altLang="en-US" sz="1000" b="1" dirty="0">
              <a:latin typeface="+mj-ea"/>
              <a:ea typeface="+mj-ea"/>
            </a:rPr>
            <a:t> </a:t>
          </a:r>
          <a:r>
            <a:rPr lang="en-US" altLang="ko-KR" sz="1000" b="1" dirty="0">
              <a:latin typeface="+mj-ea"/>
              <a:ea typeface="+mj-ea"/>
            </a:rPr>
            <a:t>75%</a:t>
          </a:r>
          <a:r>
            <a:rPr lang="ko-KR" altLang="en-US" sz="10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0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최상위치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25%</a:t>
          </a:r>
          <a:r>
            <a:rPr lang="ko-KR" altLang="en-US" sz="10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123153"/>
                <a:satOff val="3677"/>
                <a:lumOff val="1421"/>
                <a:alphaOff val="0"/>
                <a:tint val="96000"/>
                <a:lumMod val="104000"/>
              </a:schemeClr>
            </a:gs>
            <a:gs pos="100000">
              <a:schemeClr val="accent4">
                <a:hueOff val="-123153"/>
                <a:satOff val="3677"/>
                <a:lumOff val="1421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상위층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25~30%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246306"/>
                <a:satOff val="7355"/>
                <a:lumOff val="2843"/>
                <a:alphaOff val="0"/>
                <a:tint val="96000"/>
                <a:lumMod val="104000"/>
              </a:schemeClr>
            </a:gs>
            <a:gs pos="100000">
              <a:schemeClr val="accent4">
                <a:hueOff val="-246306"/>
                <a:satOff val="7355"/>
                <a:lumOff val="2843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중위층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30~50%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369459"/>
                <a:satOff val="11032"/>
                <a:lumOff val="4264"/>
                <a:alphaOff val="0"/>
                <a:tint val="96000"/>
                <a:lumMod val="104000"/>
              </a:schemeClr>
            </a:gs>
            <a:gs pos="100000">
              <a:schemeClr val="accent4">
                <a:hueOff val="-369459"/>
                <a:satOff val="11032"/>
                <a:lumOff val="4264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 err="1">
              <a:latin typeface="+mj-ea"/>
              <a:ea typeface="+mj-ea"/>
            </a:rPr>
            <a:t>하위층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50~70%</a:t>
          </a:r>
          <a:endParaRPr lang="ko-KR" altLang="en-US" sz="10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4">
                <a:hueOff val="-492612"/>
                <a:satOff val="14709"/>
                <a:lumOff val="5686"/>
                <a:alphaOff val="0"/>
                <a:tint val="96000"/>
                <a:lumMod val="104000"/>
              </a:schemeClr>
            </a:gs>
            <a:gs pos="100000">
              <a:schemeClr val="accent4">
                <a:hueOff val="-492612"/>
                <a:satOff val="14709"/>
                <a:lumOff val="5686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000" b="1" kern="1200" dirty="0">
              <a:latin typeface="+mj-ea"/>
              <a:ea typeface="+mj-ea"/>
            </a:rPr>
            <a:t>극빈층</a:t>
          </a:r>
          <a:br>
            <a:rPr lang="en-US" altLang="ko-KR" sz="1000" b="1" kern="1200" dirty="0">
              <a:latin typeface="+mj-ea"/>
              <a:ea typeface="+mj-ea"/>
            </a:rPr>
          </a:br>
          <a:r>
            <a:rPr lang="ko-KR" altLang="en-US" sz="1000" b="1" kern="1200" dirty="0" err="1">
              <a:latin typeface="+mj-ea"/>
              <a:ea typeface="+mj-ea"/>
            </a:rPr>
            <a:t>엥겔지수</a:t>
          </a:r>
          <a:r>
            <a:rPr lang="ko-KR" altLang="en-US" sz="1000" b="1" kern="1200" dirty="0">
              <a:latin typeface="+mj-ea"/>
              <a:ea typeface="+mj-ea"/>
            </a:rPr>
            <a:t> </a:t>
          </a:r>
          <a:r>
            <a:rPr lang="en-US" altLang="ko-KR" sz="1000" b="1" kern="1200" dirty="0">
              <a:latin typeface="+mj-ea"/>
              <a:ea typeface="+mj-ea"/>
            </a:rPr>
            <a:t>75%</a:t>
          </a:r>
          <a:r>
            <a:rPr lang="ko-KR" altLang="en-US" sz="10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87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6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010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655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05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443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6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6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11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9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38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2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00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71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29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err="1"/>
              <a:t>지니계수와</a:t>
            </a:r>
            <a:r>
              <a:rPr lang="ko-KR" altLang="en-US" dirty="0"/>
              <a:t> </a:t>
            </a:r>
            <a:r>
              <a:rPr lang="ko-KR" altLang="en-US" dirty="0" err="1"/>
              <a:t>엥겔지수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경제용어</a:t>
            </a:r>
          </a:p>
        </p:txBody>
      </p:sp>
    </p:spTree>
    <p:extLst>
      <p:ext uri="{BB962C8B-B14F-4D97-AF65-F5344CB8AC3E}">
        <p14:creationId xmlns:p14="http://schemas.microsoft.com/office/powerpoint/2010/main" val="38834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sz="4000" b="1" dirty="0" err="1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지니계수</a:t>
            </a:r>
            <a:r>
              <a:rPr lang="ko-KR" altLang="en-US" sz="4000" b="1" dirty="0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의미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보통 나라의 생활수준과 소득을 조사하기 위한 지표로는 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GDP, GNI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가 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 수치들은 우리나라의 국력과 국민들의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생활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수수준이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어느정도 되는지 측정할 수 있는 지표이다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하지만 이것은 우리 나라 전체를 나타낼 뿐 국민 한사람 한사람에게 얼마나 소득이 고루 분배되고 있는지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우리 집은 어느 정도 수준에 위치하고 있는지를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나타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주지는 못합니다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그렇게 때문에 국민들의 삶의 수준을 더 잘 파악하기 위해서는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지니계수가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필요합니다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300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7986661"/>
              </p:ext>
            </p:extLst>
          </p:nvPr>
        </p:nvGraphicFramePr>
        <p:xfrm>
          <a:off x="2589212" y="20854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한계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엥겔지수가</a:t>
            </a:r>
            <a:r>
              <a:rPr lang="ko-KR" altLang="en-US" dirty="0"/>
              <a:t> 전혀 맞지 않는 것은 아니지만</a:t>
            </a:r>
            <a:r>
              <a:rPr lang="en-US" altLang="ko-KR" dirty="0"/>
              <a:t>, </a:t>
            </a:r>
            <a:r>
              <a:rPr lang="ko-KR" altLang="en-US" dirty="0"/>
              <a:t>현대에는 딱 들어 맞지는 않습니다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우선 현재에는 식료품의 등급이 다양해지고 다양한 등급만큼 가격차이가 상당히 크게 형성됩니다</a:t>
            </a:r>
            <a:r>
              <a:rPr lang="en-US" altLang="ko-KR" dirty="0"/>
              <a:t>. </a:t>
            </a:r>
            <a:r>
              <a:rPr lang="ko-KR" altLang="en-US" dirty="0"/>
              <a:t>그리고 외식 문화의 </a:t>
            </a:r>
            <a:r>
              <a:rPr lang="ko-KR" altLang="en-US" dirty="0" err="1"/>
              <a:t>발전게</a:t>
            </a:r>
            <a:r>
              <a:rPr lang="ko-KR" altLang="en-US" dirty="0"/>
              <a:t> 변화에 따라서 </a:t>
            </a:r>
            <a:r>
              <a:rPr lang="ko-KR" altLang="en-US" dirty="0" err="1"/>
              <a:t>상위층에서</a:t>
            </a:r>
            <a:r>
              <a:rPr lang="ko-KR" altLang="en-US" dirty="0"/>
              <a:t> 차지하는 </a:t>
            </a:r>
            <a:r>
              <a:rPr lang="ko-KR" altLang="en-US" dirty="0" err="1"/>
              <a:t>엉겔지수도</a:t>
            </a:r>
            <a:r>
              <a:rPr lang="ko-KR" altLang="en-US" dirty="0"/>
              <a:t> 높아지고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8910535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140</Words>
  <Application>Microsoft Office PowerPoint</Application>
  <PresentationFormat>와이드스크린</PresentationFormat>
  <Paragraphs>14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휴먼둥근헤드라인</vt:lpstr>
      <vt:lpstr>휴먼모음T</vt:lpstr>
      <vt:lpstr>Arial</vt:lpstr>
      <vt:lpstr>Century Gothic</vt:lpstr>
      <vt:lpstr>Wingdings 3</vt:lpstr>
      <vt:lpstr>줄기</vt:lpstr>
      <vt:lpstr>지니계수와 엥겔지수</vt:lpstr>
      <vt:lpstr>지니계수 의미</vt:lpstr>
      <vt:lpstr>엥겔지수 계층별 분석</vt:lpstr>
      <vt:lpstr>엥겔지수 한계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지니계수와 엥겔지수</dc:title>
  <dc:creator>user</dc:creator>
  <cp:lastModifiedBy>hrdm</cp:lastModifiedBy>
  <cp:revision>11</cp:revision>
  <dcterms:created xsi:type="dcterms:W3CDTF">2021-06-17T04:25:05Z</dcterms:created>
  <dcterms:modified xsi:type="dcterms:W3CDTF">2021-11-10T09:00:56Z</dcterms:modified>
</cp:coreProperties>
</file>