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64" r:id="rId4"/>
    <p:sldId id="272" r:id="rId5"/>
    <p:sldId id="287" r:id="rId6"/>
    <p:sldId id="258" r:id="rId7"/>
    <p:sldId id="277" r:id="rId8"/>
    <p:sldId id="266" r:id="rId9"/>
    <p:sldId id="259" r:id="rId10"/>
    <p:sldId id="278" r:id="rId11"/>
    <p:sldId id="267" r:id="rId12"/>
    <p:sldId id="275" r:id="rId13"/>
    <p:sldId id="281" r:id="rId14"/>
    <p:sldId id="261" r:id="rId15"/>
    <p:sldId id="262" r:id="rId16"/>
    <p:sldId id="263" r:id="rId17"/>
    <p:sldId id="279" r:id="rId18"/>
    <p:sldId id="269" r:id="rId19"/>
    <p:sldId id="280" r:id="rId20"/>
    <p:sldId id="283" r:id="rId21"/>
    <p:sldId id="282" r:id="rId22"/>
    <p:sldId id="284" r:id="rId23"/>
    <p:sldId id="286" r:id="rId24"/>
  </p:sldIdLst>
  <p:sldSz cx="9144000" cy="5715000" type="screen16x10"/>
  <p:notesSz cx="6797675" cy="9926638"/>
  <p:defaultTextStyle>
    <a:defPPr>
      <a:defRPr lang="ko-KR"/>
    </a:defPPr>
    <a:lvl1pPr marL="0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1" hangingPunct="1">
      <a:defRPr sz="15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7" d="100"/>
          <a:sy n="107" d="100"/>
        </p:scale>
        <p:origin x="114" y="34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C1AE85-57EC-4191-A50D-8836B95629AA}" type="doc">
      <dgm:prSet loTypeId="urn:microsoft.com/office/officeart/2005/8/layout/vList5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7AB39211-73B7-40B5-8ED1-9B62AFACB6B9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교훈</a:t>
          </a:r>
        </a:p>
      </dgm:t>
    </dgm:pt>
    <dgm:pt modelId="{DDF31923-731F-4143-B82E-D7216A4A24EE}" type="par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52529252-E96F-4264-AFFA-64F037D3FE0C}" type="sib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D9709C7-3480-422A-A4A0-4E0D846DF7FC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1A0EED49-215E-4B96-A95C-7171B175C2A0}" type="par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E8F8AE3-AD96-48E1-A6DB-0BD2D959CBDD}" type="sib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17B937B5-0D60-4529-8808-A7F5D9277824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이념</a:t>
          </a:r>
        </a:p>
      </dgm:t>
    </dgm:pt>
    <dgm:pt modelId="{D191D3E9-F6D2-4A1C-A03E-9C26116ACA29}" type="par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9568469E-380E-4D91-AE70-FCCF9D260DB7}" type="sib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19887D9-03D8-410C-9F2E-452917AC143E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05A654AD-9FE4-415C-B367-EA181C43CADD}" type="par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DA1D9F5-FDE3-45C3-B868-2C5D340FA7B4}" type="sib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A034533-A830-48EF-81CE-360915725C23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목표</a:t>
          </a:r>
        </a:p>
      </dgm:t>
    </dgm:pt>
    <dgm:pt modelId="{DEB0411B-2330-42C3-A614-64D15343B527}" type="par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59D1501-FB83-407A-96A3-8FFC36401AFB}" type="sib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E854DC3-4771-472D-82AD-3E09A9D51690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FA723260-F320-4050-A9EF-260203FFCC30}" type="par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4C5FC67-BA8B-4DEB-BAC7-66DD26F359C0}" type="sib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FB510D0-C8C8-453F-9556-82E6321F1B95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D6EFD36A-956E-45D5-923C-3A9E99B5956F}" type="par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489BE2D-DD33-4B82-844A-59D13C364DFF}" type="sib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C0FBE8CF-35BF-4895-8556-2AB9ED70B068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718E8D93-4240-49AC-B106-4F66A7266FAE}" type="par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281E22-043D-4FC5-BD10-956CC3F2246B}" type="sib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9DAB40-DA3C-499A-8BFC-59FF6FD4C664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606A0CE2-791B-4CFE-8439-74CF513B31E3}" type="par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E93BD13-F68D-4F4F-A42E-1198427E292F}" type="sib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B7E9605-CEDA-46D0-9BE5-66B102756191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Hot passion)</a:t>
          </a:r>
        </a:p>
      </dgm:t>
    </dgm:pt>
    <dgm:pt modelId="{D51937E7-BFE0-419A-83EB-4B193AD720E7}" type="par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3EDD71CE-3F4D-4771-BD05-16365C41A557}" type="sib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2E34FFB-3947-443E-8FF9-770536D706BD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Firm  belief)</a:t>
          </a:r>
        </a:p>
      </dgm:t>
    </dgm:pt>
    <dgm:pt modelId="{2C8A77FC-909A-4406-854C-4E653B7EA13E}" type="par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0B7D3D36-3455-4310-A144-CF98CD300842}" type="sib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74C8ACD-F9F8-4C16-95CF-E0F70246653B}" type="pres">
      <dgm:prSet presAssocID="{5BC1AE85-57EC-4191-A50D-8836B95629AA}" presName="Name0" presStyleCnt="0">
        <dgm:presLayoutVars>
          <dgm:dir/>
          <dgm:animLvl val="lvl"/>
          <dgm:resizeHandles val="exact"/>
        </dgm:presLayoutVars>
      </dgm:prSet>
      <dgm:spPr/>
    </dgm:pt>
    <dgm:pt modelId="{64AF02C5-DCCF-4381-97F9-F0EA3407E4F1}" type="pres">
      <dgm:prSet presAssocID="{7AB39211-73B7-40B5-8ED1-9B62AFACB6B9}" presName="linNode" presStyleCnt="0"/>
      <dgm:spPr/>
    </dgm:pt>
    <dgm:pt modelId="{0EC4F322-AA54-4DC5-AE30-1434E2DCDFD8}" type="pres">
      <dgm:prSet presAssocID="{7AB39211-73B7-40B5-8ED1-9B62AFACB6B9}" presName="parentText" presStyleLbl="node1" presStyleIdx="0" presStyleCnt="3" custScaleX="539256">
        <dgm:presLayoutVars>
          <dgm:chMax val="1"/>
          <dgm:bulletEnabled val="1"/>
        </dgm:presLayoutVars>
      </dgm:prSet>
      <dgm:spPr/>
    </dgm:pt>
    <dgm:pt modelId="{0606B88D-1158-41B4-936E-BD42FEA93033}" type="pres">
      <dgm:prSet presAssocID="{7AB39211-73B7-40B5-8ED1-9B62AFACB6B9}" presName="descendantText" presStyleLbl="alignAccFollowNode1" presStyleIdx="0" presStyleCnt="3" custScaleX="2000000">
        <dgm:presLayoutVars>
          <dgm:bulletEnabled val="1"/>
        </dgm:presLayoutVars>
      </dgm:prSet>
      <dgm:spPr/>
    </dgm:pt>
    <dgm:pt modelId="{F8AC0787-6127-4304-B4FE-5B37CEAA2938}" type="pres">
      <dgm:prSet presAssocID="{52529252-E96F-4264-AFFA-64F037D3FE0C}" presName="sp" presStyleCnt="0"/>
      <dgm:spPr/>
    </dgm:pt>
    <dgm:pt modelId="{44DD65D5-6212-4217-9159-999B2DA3941F}" type="pres">
      <dgm:prSet presAssocID="{17B937B5-0D60-4529-8808-A7F5D9277824}" presName="linNode" presStyleCnt="0"/>
      <dgm:spPr/>
    </dgm:pt>
    <dgm:pt modelId="{BCA2E496-BE7D-46E2-BF7E-09A998389232}" type="pres">
      <dgm:prSet presAssocID="{17B937B5-0D60-4529-8808-A7F5D9277824}" presName="parentText" presStyleLbl="node1" presStyleIdx="1" presStyleCnt="3" custScaleX="539256">
        <dgm:presLayoutVars>
          <dgm:chMax val="1"/>
          <dgm:bulletEnabled val="1"/>
        </dgm:presLayoutVars>
      </dgm:prSet>
      <dgm:spPr/>
    </dgm:pt>
    <dgm:pt modelId="{6E8DD564-67BB-4CE6-AB99-36F8D4FA05A5}" type="pres">
      <dgm:prSet presAssocID="{17B937B5-0D60-4529-8808-A7F5D9277824}" presName="descendantText" presStyleLbl="alignAccFollowNode1" presStyleIdx="1" presStyleCnt="3" custScaleX="2000000" custScaleY="105363">
        <dgm:presLayoutVars>
          <dgm:bulletEnabled val="1"/>
        </dgm:presLayoutVars>
      </dgm:prSet>
      <dgm:spPr/>
    </dgm:pt>
    <dgm:pt modelId="{63F642BD-7177-48C3-B7EE-DE2D2BAB8B48}" type="pres">
      <dgm:prSet presAssocID="{9568469E-380E-4D91-AE70-FCCF9D260DB7}" presName="sp" presStyleCnt="0"/>
      <dgm:spPr/>
    </dgm:pt>
    <dgm:pt modelId="{1F477F19-E7DF-41E2-A2FF-AEC2604315B3}" type="pres">
      <dgm:prSet presAssocID="{AA034533-A830-48EF-81CE-360915725C23}" presName="linNode" presStyleCnt="0"/>
      <dgm:spPr/>
    </dgm:pt>
    <dgm:pt modelId="{1091530A-0BB3-475E-8E10-2BB6033D90C1}" type="pres">
      <dgm:prSet presAssocID="{AA034533-A830-48EF-81CE-360915725C23}" presName="parentText" presStyleLbl="node1" presStyleIdx="2" presStyleCnt="3" custScaleX="539256">
        <dgm:presLayoutVars>
          <dgm:chMax val="1"/>
          <dgm:bulletEnabled val="1"/>
        </dgm:presLayoutVars>
      </dgm:prSet>
      <dgm:spPr/>
    </dgm:pt>
    <dgm:pt modelId="{457F2E50-39B8-432F-AF29-93748D8C37B2}" type="pres">
      <dgm:prSet presAssocID="{AA034533-A830-48EF-81CE-360915725C23}" presName="descendantText" presStyleLbl="alignAccFollowNode1" presStyleIdx="2" presStyleCnt="3" custScaleX="2000000" custScaleY="104036">
        <dgm:presLayoutVars>
          <dgm:bulletEnabled val="1"/>
        </dgm:presLayoutVars>
      </dgm:prSet>
      <dgm:spPr/>
    </dgm:pt>
  </dgm:ptLst>
  <dgm:cxnLst>
    <dgm:cxn modelId="{A3749C03-0B07-49AF-B1DE-EC400210CD4F}" srcId="{AA034533-A830-48EF-81CE-360915725C23}" destId="{4FB510D0-C8C8-453F-9556-82E6321F1B95}" srcOrd="1" destOrd="0" parTransId="{D6EFD36A-956E-45D5-923C-3A9E99B5956F}" sibTransId="{8489BE2D-DD33-4B82-844A-59D13C364DFF}"/>
    <dgm:cxn modelId="{5668D509-C4C3-4DFC-A905-668C6CE2DC0A}" type="presOf" srcId="{AA034533-A830-48EF-81CE-360915725C23}" destId="{1091530A-0BB3-475E-8E10-2BB6033D90C1}" srcOrd="0" destOrd="0" presId="urn:microsoft.com/office/officeart/2005/8/layout/vList5"/>
    <dgm:cxn modelId="{B6F1890C-2E57-41D6-92DD-741939FEC082}" type="presOf" srcId="{BB7E9605-CEDA-46D0-9BE5-66B102756191}" destId="{0606B88D-1158-41B4-936E-BD42FEA93033}" srcOrd="0" destOrd="1" presId="urn:microsoft.com/office/officeart/2005/8/layout/vList5"/>
    <dgm:cxn modelId="{80EA7614-CE5B-4CCC-AC56-6A84D0CA58B8}" srcId="{7AB39211-73B7-40B5-8ED1-9B62AFACB6B9}" destId="{BB7E9605-CEDA-46D0-9BE5-66B102756191}" srcOrd="1" destOrd="0" parTransId="{D51937E7-BFE0-419A-83EB-4B193AD720E7}" sibTransId="{3EDD71CE-3F4D-4771-BD05-16365C41A557}"/>
    <dgm:cxn modelId="{65E22E5B-8AF4-461C-B1C5-ABE5860A5C61}" type="presOf" srcId="{4FB510D0-C8C8-453F-9556-82E6321F1B95}" destId="{457F2E50-39B8-432F-AF29-93748D8C37B2}" srcOrd="0" destOrd="1" presId="urn:microsoft.com/office/officeart/2005/8/layout/vList5"/>
    <dgm:cxn modelId="{3FB13065-9855-4389-9C38-52FEA41B5DEA}" srcId="{5BC1AE85-57EC-4191-A50D-8836B95629AA}" destId="{7AB39211-73B7-40B5-8ED1-9B62AFACB6B9}" srcOrd="0" destOrd="0" parTransId="{DDF31923-731F-4143-B82E-D7216A4A24EE}" sibTransId="{52529252-E96F-4264-AFFA-64F037D3FE0C}"/>
    <dgm:cxn modelId="{39CA354A-D86D-4296-92D5-44DDBE2B3613}" srcId="{7AB39211-73B7-40B5-8ED1-9B62AFACB6B9}" destId="{62E34FFB-3947-443E-8FF9-770536D706BD}" srcOrd="2" destOrd="0" parTransId="{2C8A77FC-909A-4406-854C-4E653B7EA13E}" sibTransId="{0B7D3D36-3455-4310-A144-CF98CD300842}"/>
    <dgm:cxn modelId="{143B826C-CC35-4B43-B015-5A90F9CA6610}" type="presOf" srcId="{62E34FFB-3947-443E-8FF9-770536D706BD}" destId="{0606B88D-1158-41B4-936E-BD42FEA93033}" srcOrd="0" destOrd="2" presId="urn:microsoft.com/office/officeart/2005/8/layout/vList5"/>
    <dgm:cxn modelId="{CE2C0254-B990-4E0E-87A7-AC4941B44FB1}" type="presOf" srcId="{419887D9-03D8-410C-9F2E-452917AC143E}" destId="{6E8DD564-67BB-4CE6-AB99-36F8D4FA05A5}" srcOrd="0" destOrd="0" presId="urn:microsoft.com/office/officeart/2005/8/layout/vList5"/>
    <dgm:cxn modelId="{F556D557-121A-4315-819E-5593418376FC}" srcId="{AA034533-A830-48EF-81CE-360915725C23}" destId="{869DAB40-DA3C-499A-8BFC-59FF6FD4C664}" srcOrd="3" destOrd="0" parTransId="{606A0CE2-791B-4CFE-8439-74CF513B31E3}" sibTransId="{6E93BD13-F68D-4F4F-A42E-1198427E292F}"/>
    <dgm:cxn modelId="{AEC43F78-D22C-444F-922B-0A361B4414BA}" type="presOf" srcId="{7AB39211-73B7-40B5-8ED1-9B62AFACB6B9}" destId="{0EC4F322-AA54-4DC5-AE30-1434E2DCDFD8}" srcOrd="0" destOrd="0" presId="urn:microsoft.com/office/officeart/2005/8/layout/vList5"/>
    <dgm:cxn modelId="{00814E79-C62E-48DA-995F-320970AFADED}" srcId="{AA034533-A830-48EF-81CE-360915725C23}" destId="{BE854DC3-4771-472D-82AD-3E09A9D51690}" srcOrd="0" destOrd="0" parTransId="{FA723260-F320-4050-A9EF-260203FFCC30}" sibTransId="{F4C5FC67-BA8B-4DEB-BAC7-66DD26F359C0}"/>
    <dgm:cxn modelId="{790C9D87-2888-49AB-9FBA-EAFC6B6D5792}" srcId="{17B937B5-0D60-4529-8808-A7F5D9277824}" destId="{419887D9-03D8-410C-9F2E-452917AC143E}" srcOrd="0" destOrd="0" parTransId="{05A654AD-9FE4-415C-B367-EA181C43CADD}" sibTransId="{ADA1D9F5-FDE3-45C3-B868-2C5D340FA7B4}"/>
    <dgm:cxn modelId="{D147CB95-439D-4CD2-ACE7-8B1D0BC646DC}" type="presOf" srcId="{17B937B5-0D60-4529-8808-A7F5D9277824}" destId="{BCA2E496-BE7D-46E2-BF7E-09A998389232}" srcOrd="0" destOrd="0" presId="urn:microsoft.com/office/officeart/2005/8/layout/vList5"/>
    <dgm:cxn modelId="{A418CFA3-F6C6-4222-AC93-9E01D9560707}" type="presOf" srcId="{BE854DC3-4771-472D-82AD-3E09A9D51690}" destId="{457F2E50-39B8-432F-AF29-93748D8C37B2}" srcOrd="0" destOrd="0" presId="urn:microsoft.com/office/officeart/2005/8/layout/vList5"/>
    <dgm:cxn modelId="{1382D9AF-AE06-40D8-B634-F7C5F700353A}" srcId="{5BC1AE85-57EC-4191-A50D-8836B95629AA}" destId="{AA034533-A830-48EF-81CE-360915725C23}" srcOrd="2" destOrd="0" parTransId="{DEB0411B-2330-42C3-A614-64D15343B527}" sibTransId="{F59D1501-FB83-407A-96A3-8FFC36401AFB}"/>
    <dgm:cxn modelId="{A9F083B2-C937-4D3E-A51D-2ABACC17E0EF}" type="presOf" srcId="{C0FBE8CF-35BF-4895-8556-2AB9ED70B068}" destId="{457F2E50-39B8-432F-AF29-93748D8C37B2}" srcOrd="0" destOrd="2" presId="urn:microsoft.com/office/officeart/2005/8/layout/vList5"/>
    <dgm:cxn modelId="{EC4D3EC2-0C76-4640-82E6-DA62513A68EE}" srcId="{AA034533-A830-48EF-81CE-360915725C23}" destId="{C0FBE8CF-35BF-4895-8556-2AB9ED70B068}" srcOrd="2" destOrd="0" parTransId="{718E8D93-4240-49AC-B106-4F66A7266FAE}" sibTransId="{86281E22-043D-4FC5-BD10-956CC3F2246B}"/>
    <dgm:cxn modelId="{320124C7-9369-4F90-8CC9-46B95DE35525}" srcId="{7AB39211-73B7-40B5-8ED1-9B62AFACB6B9}" destId="{BD9709C7-3480-422A-A4A0-4E0D846DF7FC}" srcOrd="0" destOrd="0" parTransId="{1A0EED49-215E-4B96-A95C-7171B175C2A0}" sibTransId="{AE8F8AE3-AD96-48E1-A6DB-0BD2D959CBDD}"/>
    <dgm:cxn modelId="{2CFBFAC9-5099-473E-ADE7-B2504BD9DC84}" type="presOf" srcId="{869DAB40-DA3C-499A-8BFC-59FF6FD4C664}" destId="{457F2E50-39B8-432F-AF29-93748D8C37B2}" srcOrd="0" destOrd="3" presId="urn:microsoft.com/office/officeart/2005/8/layout/vList5"/>
    <dgm:cxn modelId="{6967E3DE-F897-499F-BA1A-C0D8B0A752E8}" type="presOf" srcId="{5BC1AE85-57EC-4191-A50D-8836B95629AA}" destId="{474C8ACD-F9F8-4C16-95CF-E0F70246653B}" srcOrd="0" destOrd="0" presId="urn:microsoft.com/office/officeart/2005/8/layout/vList5"/>
    <dgm:cxn modelId="{1D5FA8E5-FB0A-48DC-85BD-FDB190C627E6}" srcId="{5BC1AE85-57EC-4191-A50D-8836B95629AA}" destId="{17B937B5-0D60-4529-8808-A7F5D9277824}" srcOrd="1" destOrd="0" parTransId="{D191D3E9-F6D2-4A1C-A03E-9C26116ACA29}" sibTransId="{9568469E-380E-4D91-AE70-FCCF9D260DB7}"/>
    <dgm:cxn modelId="{8AFAD6E6-4893-418B-8756-8650F952A524}" type="presOf" srcId="{BD9709C7-3480-422A-A4A0-4E0D846DF7FC}" destId="{0606B88D-1158-41B4-936E-BD42FEA93033}" srcOrd="0" destOrd="0" presId="urn:microsoft.com/office/officeart/2005/8/layout/vList5"/>
    <dgm:cxn modelId="{E8CD1042-D394-4F75-B842-7E24B1858CEB}" type="presParOf" srcId="{474C8ACD-F9F8-4C16-95CF-E0F70246653B}" destId="{64AF02C5-DCCF-4381-97F9-F0EA3407E4F1}" srcOrd="0" destOrd="0" presId="urn:microsoft.com/office/officeart/2005/8/layout/vList5"/>
    <dgm:cxn modelId="{56B188CA-7D14-4F67-BEE3-CA1BDAA3E441}" type="presParOf" srcId="{64AF02C5-DCCF-4381-97F9-F0EA3407E4F1}" destId="{0EC4F322-AA54-4DC5-AE30-1434E2DCDFD8}" srcOrd="0" destOrd="0" presId="urn:microsoft.com/office/officeart/2005/8/layout/vList5"/>
    <dgm:cxn modelId="{BA5AFF19-3DC9-43EF-B1D5-E41A0B1CCD34}" type="presParOf" srcId="{64AF02C5-DCCF-4381-97F9-F0EA3407E4F1}" destId="{0606B88D-1158-41B4-936E-BD42FEA93033}" srcOrd="1" destOrd="0" presId="urn:microsoft.com/office/officeart/2005/8/layout/vList5"/>
    <dgm:cxn modelId="{8503EF1D-2BAE-4883-B290-808EEE6B8ADD}" type="presParOf" srcId="{474C8ACD-F9F8-4C16-95CF-E0F70246653B}" destId="{F8AC0787-6127-4304-B4FE-5B37CEAA2938}" srcOrd="1" destOrd="0" presId="urn:microsoft.com/office/officeart/2005/8/layout/vList5"/>
    <dgm:cxn modelId="{7AE07D1E-CFB0-4F10-9F11-85D4F2123130}" type="presParOf" srcId="{474C8ACD-F9F8-4C16-95CF-E0F70246653B}" destId="{44DD65D5-6212-4217-9159-999B2DA3941F}" srcOrd="2" destOrd="0" presId="urn:microsoft.com/office/officeart/2005/8/layout/vList5"/>
    <dgm:cxn modelId="{93517C98-FB51-49E6-BDDF-D38612017BBA}" type="presParOf" srcId="{44DD65D5-6212-4217-9159-999B2DA3941F}" destId="{BCA2E496-BE7D-46E2-BF7E-09A998389232}" srcOrd="0" destOrd="0" presId="urn:microsoft.com/office/officeart/2005/8/layout/vList5"/>
    <dgm:cxn modelId="{BE33B1F0-9617-447A-8C2E-8B97924FE4E7}" type="presParOf" srcId="{44DD65D5-6212-4217-9159-999B2DA3941F}" destId="{6E8DD564-67BB-4CE6-AB99-36F8D4FA05A5}" srcOrd="1" destOrd="0" presId="urn:microsoft.com/office/officeart/2005/8/layout/vList5"/>
    <dgm:cxn modelId="{8818EAE6-CE61-4D3A-906B-5D767F4AAE24}" type="presParOf" srcId="{474C8ACD-F9F8-4C16-95CF-E0F70246653B}" destId="{63F642BD-7177-48C3-B7EE-DE2D2BAB8B48}" srcOrd="3" destOrd="0" presId="urn:microsoft.com/office/officeart/2005/8/layout/vList5"/>
    <dgm:cxn modelId="{1E0FF0ED-A8C5-49DC-89FE-310DB17826C8}" type="presParOf" srcId="{474C8ACD-F9F8-4C16-95CF-E0F70246653B}" destId="{1F477F19-E7DF-41E2-A2FF-AEC2604315B3}" srcOrd="4" destOrd="0" presId="urn:microsoft.com/office/officeart/2005/8/layout/vList5"/>
    <dgm:cxn modelId="{D49B10D6-7E39-4B29-8A1C-99AC48B18633}" type="presParOf" srcId="{1F477F19-E7DF-41E2-A2FF-AEC2604315B3}" destId="{1091530A-0BB3-475E-8E10-2BB6033D90C1}" srcOrd="0" destOrd="0" presId="urn:microsoft.com/office/officeart/2005/8/layout/vList5"/>
    <dgm:cxn modelId="{913F6F99-4465-4E9C-A902-62F4147946D9}" type="presParOf" srcId="{1F477F19-E7DF-41E2-A2FF-AEC2604315B3}" destId="{457F2E50-39B8-432F-AF29-93748D8C37B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352050-A8BF-46CE-82E6-94DC42DF2865}" type="doc">
      <dgm:prSet loTypeId="urn:microsoft.com/office/officeart/2005/8/layout/chevron2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B1947FA7-01D7-49F7-BF84-1B482F0A0016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C48515C-B4BB-4AB5-8783-727D791130E9}" type="par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5CBCEE0-9E70-4D0E-B48F-5325A000A531}" type="sibTrans" cxnId="{0E2FA52D-20C9-464D-8ABD-AEF1BC7264FC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5894AF0-8C65-4ABC-A54B-32C95831EFD3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5779C0D-F301-4809-869B-0F45E578AFB0}" type="par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976A2E8-E666-49DD-88C4-9E2D5F145647}" type="sibTrans" cxnId="{5C4294DE-3FDC-4A44-B3C7-01DF33C226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830272-E54F-42CA-91C7-D103D9DA5CE5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4CC0A820-6695-4FB2-BD1B-C05EA383BF2D}" type="par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CEB7736-3ADF-4271-8A97-442022C684B0}" type="sibTrans" cxnId="{1CE6D6E5-AD28-4191-A3B0-B79702C51AE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F816A127-3594-4CF1-8F7A-5993D67493F0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F853DB6-023C-4595-9FD4-14AB6FCBC72B}" type="par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EDE177FE-FC5D-4597-B37B-EDD7ACAA0E5E}" type="sibTrans" cxnId="{8FA12A2D-1174-4B9A-9EEC-C47F8C35A48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921E089-7FAE-4543-A5F0-DB539336EB06}">
      <dgm:prSet phldrT="[텍스트]"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05442AE1-2501-492B-B232-217AD7273348}" type="par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90F96DA9-EF12-42B7-8EDA-E091C6FA3EEE}" type="sibTrans" cxnId="{EE040941-5BC1-4853-9995-BC5E8D3274BA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836295D-37B0-41EB-8259-61F2C03B2CD6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381350B9-AAA4-4CCB-B63A-DFBA9625B9BF}" type="par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13384C3-9827-41DD-A6EA-B13D9ED9DDAD}" type="sibTrans" cxnId="{0907597E-37C4-4940-9C58-7C52BA9AEDC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BCDC186-08B5-44D5-97C0-4A21BE6DCD2F}">
      <dgm:prSet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12861114-D636-4F66-914F-2E294EAA871D}" type="par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0C9B5CF-1038-41BB-9DC6-3AA22FEF4AA1}" type="sibTrans" cxnId="{31769EBB-E534-49CA-8387-89B7ABFF388D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1E4DE2C-474B-4744-A809-A6CE60ECD47F}">
      <dgm:prSet custT="1"/>
      <dgm:spPr/>
      <dgm:t>
        <a:bodyPr/>
        <a:lstStyle/>
        <a:p>
          <a:pPr latinLnBrk="1"/>
          <a:r>
            <a:rPr lang="en-US" altLang="ko-KR" sz="160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단계</a:t>
          </a:r>
        </a:p>
      </dgm:t>
    </dgm:pt>
    <dgm:pt modelId="{50520F0F-9615-45E3-9C3B-CA604610B520}" type="par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14A31A1-1CBB-4ECB-8C36-6501364212B3}" type="sibTrans" cxnId="{FBC8932C-98F1-4AB3-909D-D715048915A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0EBB7E8C-4D1B-4493-9B1E-78D9B78D57F5}">
      <dgm:prSet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2D2C1913-3806-4D14-8CC7-78DA398BE007}" type="par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C354B0D4-2E98-4DC0-9401-147E3250FF46}" type="sibTrans" cxnId="{E7A6FC60-A05B-4EF2-B81D-215C98141161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DB76B19A-0AF2-4A80-A8FA-7D887F63522B}">
      <dgm:prSet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3B0B7055-3113-4EA2-8BA5-E02083BDA2EB}" type="par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589B6423-0CE0-488E-8444-264B5F166678}" type="sibTrans" cxnId="{A9042C1E-EC4F-403A-B673-710D239D5520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11F0B570-3A0D-49D3-8D33-C26F1FAE7B60}" type="pres">
      <dgm:prSet presAssocID="{75352050-A8BF-46CE-82E6-94DC42DF2865}" presName="linearFlow" presStyleCnt="0">
        <dgm:presLayoutVars>
          <dgm:dir/>
          <dgm:animLvl val="lvl"/>
          <dgm:resizeHandles val="exact"/>
        </dgm:presLayoutVars>
      </dgm:prSet>
      <dgm:spPr/>
    </dgm:pt>
    <dgm:pt modelId="{AFA99FD2-1A1F-4F74-90B3-C77D8B688DCE}" type="pres">
      <dgm:prSet presAssocID="{B1947FA7-01D7-49F7-BF84-1B482F0A0016}" presName="composite" presStyleCnt="0"/>
      <dgm:spPr/>
    </dgm:pt>
    <dgm:pt modelId="{28380212-96AB-4D47-95A6-C44F7438E653}" type="pres">
      <dgm:prSet presAssocID="{B1947FA7-01D7-49F7-BF84-1B482F0A0016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6958498B-FC13-475E-9712-BB0C41BB04E7}" type="pres">
      <dgm:prSet presAssocID="{B1947FA7-01D7-49F7-BF84-1B482F0A0016}" presName="descendantText" presStyleLbl="alignAcc1" presStyleIdx="0" presStyleCnt="5">
        <dgm:presLayoutVars>
          <dgm:bulletEnabled val="1"/>
        </dgm:presLayoutVars>
      </dgm:prSet>
      <dgm:spPr/>
    </dgm:pt>
    <dgm:pt modelId="{543E2AD4-312A-4853-BDBC-B5614B426FC1}" type="pres">
      <dgm:prSet presAssocID="{F5CBCEE0-9E70-4D0E-B48F-5325A000A531}" presName="sp" presStyleCnt="0"/>
      <dgm:spPr/>
    </dgm:pt>
    <dgm:pt modelId="{ECF90B43-3EF1-4836-B47B-99E76421F6B8}" type="pres">
      <dgm:prSet presAssocID="{01830272-E54F-42CA-91C7-D103D9DA5CE5}" presName="composite" presStyleCnt="0"/>
      <dgm:spPr/>
    </dgm:pt>
    <dgm:pt modelId="{B9CAEF7C-AF8A-46D7-9B8E-C0A44BE90FB4}" type="pres">
      <dgm:prSet presAssocID="{01830272-E54F-42CA-91C7-D103D9DA5CE5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897DEF68-9327-408E-85AF-98564056BF24}" type="pres">
      <dgm:prSet presAssocID="{01830272-E54F-42CA-91C7-D103D9DA5CE5}" presName="descendantText" presStyleLbl="alignAcc1" presStyleIdx="1" presStyleCnt="5">
        <dgm:presLayoutVars>
          <dgm:bulletEnabled val="1"/>
        </dgm:presLayoutVars>
      </dgm:prSet>
      <dgm:spPr/>
    </dgm:pt>
    <dgm:pt modelId="{CE47B266-EF73-4BA2-8079-5E722EC85D96}" type="pres">
      <dgm:prSet presAssocID="{CCEB7736-3ADF-4271-8A97-442022C684B0}" presName="sp" presStyleCnt="0"/>
      <dgm:spPr/>
    </dgm:pt>
    <dgm:pt modelId="{B8788153-3738-43A2-B4FE-82E285B199FC}" type="pres">
      <dgm:prSet presAssocID="{8921E089-7FAE-4543-A5F0-DB539336EB06}" presName="composite" presStyleCnt="0"/>
      <dgm:spPr/>
    </dgm:pt>
    <dgm:pt modelId="{B2F82A00-46AC-4BAE-A8E1-77808F661D20}" type="pres">
      <dgm:prSet presAssocID="{8921E089-7FAE-4543-A5F0-DB539336EB06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DD394C92-52A0-4D18-BCD1-804654F02790}" type="pres">
      <dgm:prSet presAssocID="{8921E089-7FAE-4543-A5F0-DB539336EB06}" presName="descendantText" presStyleLbl="alignAcc1" presStyleIdx="2" presStyleCnt="5">
        <dgm:presLayoutVars>
          <dgm:bulletEnabled val="1"/>
        </dgm:presLayoutVars>
      </dgm:prSet>
      <dgm:spPr/>
    </dgm:pt>
    <dgm:pt modelId="{CC53A765-13FD-4726-AD6C-4249BAE33B19}" type="pres">
      <dgm:prSet presAssocID="{90F96DA9-EF12-42B7-8EDA-E091C6FA3EEE}" presName="sp" presStyleCnt="0"/>
      <dgm:spPr/>
    </dgm:pt>
    <dgm:pt modelId="{18AB0550-371E-4505-84E4-3B1AEDB88350}" type="pres">
      <dgm:prSet presAssocID="{5BCDC186-08B5-44D5-97C0-4A21BE6DCD2F}" presName="composite" presStyleCnt="0"/>
      <dgm:spPr/>
    </dgm:pt>
    <dgm:pt modelId="{254AB682-4D3C-436C-80E3-748280C86088}" type="pres">
      <dgm:prSet presAssocID="{5BCDC186-08B5-44D5-97C0-4A21BE6DCD2F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D410891E-A0A0-49F7-B25A-3C2E0421E580}" type="pres">
      <dgm:prSet presAssocID="{5BCDC186-08B5-44D5-97C0-4A21BE6DCD2F}" presName="descendantText" presStyleLbl="alignAcc1" presStyleIdx="3" presStyleCnt="5">
        <dgm:presLayoutVars>
          <dgm:bulletEnabled val="1"/>
        </dgm:presLayoutVars>
      </dgm:prSet>
      <dgm:spPr/>
    </dgm:pt>
    <dgm:pt modelId="{9BCA6F43-B9B5-4D0A-A92E-E0F1523B1EEF}" type="pres">
      <dgm:prSet presAssocID="{C0C9B5CF-1038-41BB-9DC6-3AA22FEF4AA1}" presName="sp" presStyleCnt="0"/>
      <dgm:spPr/>
    </dgm:pt>
    <dgm:pt modelId="{6583F445-8D3A-4C58-BABF-5A25C1007D74}" type="pres">
      <dgm:prSet presAssocID="{01E4DE2C-474B-4744-A809-A6CE60ECD47F}" presName="composite" presStyleCnt="0"/>
      <dgm:spPr/>
    </dgm:pt>
    <dgm:pt modelId="{2F30D90C-347F-4973-9C07-5FC18C90A5DE}" type="pres">
      <dgm:prSet presAssocID="{01E4DE2C-474B-4744-A809-A6CE60ECD47F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119EF302-19BA-4AC5-8040-1E813CE77B7E}" type="pres">
      <dgm:prSet presAssocID="{01E4DE2C-474B-4744-A809-A6CE60ECD47F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C58CBA1B-524D-49DE-9B57-7BE92B080F95}" type="presOf" srcId="{75352050-A8BF-46CE-82E6-94DC42DF2865}" destId="{11F0B570-3A0D-49D3-8D33-C26F1FAE7B60}" srcOrd="0" destOrd="0" presId="urn:microsoft.com/office/officeart/2005/8/layout/chevron2"/>
    <dgm:cxn modelId="{A9042C1E-EC4F-403A-B673-710D239D5520}" srcId="{01E4DE2C-474B-4744-A809-A6CE60ECD47F}" destId="{DB76B19A-0AF2-4A80-A8FA-7D887F63522B}" srcOrd="0" destOrd="0" parTransId="{3B0B7055-3113-4EA2-8BA5-E02083BDA2EB}" sibTransId="{589B6423-0CE0-488E-8444-264B5F166678}"/>
    <dgm:cxn modelId="{B752412C-D04C-4B4A-ACA0-59A622E7AD12}" type="presOf" srcId="{DB76B19A-0AF2-4A80-A8FA-7D887F63522B}" destId="{119EF302-19BA-4AC5-8040-1E813CE77B7E}" srcOrd="0" destOrd="0" presId="urn:microsoft.com/office/officeart/2005/8/layout/chevron2"/>
    <dgm:cxn modelId="{FBC8932C-98F1-4AB3-909D-D715048915A9}" srcId="{75352050-A8BF-46CE-82E6-94DC42DF2865}" destId="{01E4DE2C-474B-4744-A809-A6CE60ECD47F}" srcOrd="4" destOrd="0" parTransId="{50520F0F-9615-45E3-9C3B-CA604610B520}" sibTransId="{214A31A1-1CBB-4ECB-8C36-6501364212B3}"/>
    <dgm:cxn modelId="{8FA12A2D-1174-4B9A-9EEC-C47F8C35A48A}" srcId="{01830272-E54F-42CA-91C7-D103D9DA5CE5}" destId="{F816A127-3594-4CF1-8F7A-5993D67493F0}" srcOrd="0" destOrd="0" parTransId="{1F853DB6-023C-4595-9FD4-14AB6FCBC72B}" sibTransId="{EDE177FE-FC5D-4597-B37B-EDD7ACAA0E5E}"/>
    <dgm:cxn modelId="{0E2FA52D-20C9-464D-8ABD-AEF1BC7264FC}" srcId="{75352050-A8BF-46CE-82E6-94DC42DF2865}" destId="{B1947FA7-01D7-49F7-BF84-1B482F0A0016}" srcOrd="0" destOrd="0" parTransId="{0C48515C-B4BB-4AB5-8783-727D791130E9}" sibTransId="{F5CBCEE0-9E70-4D0E-B48F-5325A000A531}"/>
    <dgm:cxn modelId="{4A2E5C3B-2D4C-4E05-BBE6-F3DF40C8978D}" type="presOf" srcId="{B1947FA7-01D7-49F7-BF84-1B482F0A0016}" destId="{28380212-96AB-4D47-95A6-C44F7438E653}" srcOrd="0" destOrd="0" presId="urn:microsoft.com/office/officeart/2005/8/layout/chevron2"/>
    <dgm:cxn modelId="{E7A6FC60-A05B-4EF2-B81D-215C98141161}" srcId="{5BCDC186-08B5-44D5-97C0-4A21BE6DCD2F}" destId="{0EBB7E8C-4D1B-4493-9B1E-78D9B78D57F5}" srcOrd="0" destOrd="0" parTransId="{2D2C1913-3806-4D14-8CC7-78DA398BE007}" sibTransId="{C354B0D4-2E98-4DC0-9401-147E3250FF46}"/>
    <dgm:cxn modelId="{EE040941-5BC1-4853-9995-BC5E8D3274BA}" srcId="{75352050-A8BF-46CE-82E6-94DC42DF2865}" destId="{8921E089-7FAE-4543-A5F0-DB539336EB06}" srcOrd="2" destOrd="0" parTransId="{05442AE1-2501-492B-B232-217AD7273348}" sibTransId="{90F96DA9-EF12-42B7-8EDA-E091C6FA3EEE}"/>
    <dgm:cxn modelId="{104DE347-1761-4C50-AAE5-077DE72FAB0C}" type="presOf" srcId="{01E4DE2C-474B-4744-A809-A6CE60ECD47F}" destId="{2F30D90C-347F-4973-9C07-5FC18C90A5DE}" srcOrd="0" destOrd="0" presId="urn:microsoft.com/office/officeart/2005/8/layout/chevron2"/>
    <dgm:cxn modelId="{91ABA655-52AF-4A52-9DE1-22078B152F26}" type="presOf" srcId="{8921E089-7FAE-4543-A5F0-DB539336EB06}" destId="{B2F82A00-46AC-4BAE-A8E1-77808F661D20}" srcOrd="0" destOrd="0" presId="urn:microsoft.com/office/officeart/2005/8/layout/chevron2"/>
    <dgm:cxn modelId="{5C0B987C-7CFC-4166-8788-F0941F3985AD}" type="presOf" srcId="{F816A127-3594-4CF1-8F7A-5993D67493F0}" destId="{897DEF68-9327-408E-85AF-98564056BF24}" srcOrd="0" destOrd="0" presId="urn:microsoft.com/office/officeart/2005/8/layout/chevron2"/>
    <dgm:cxn modelId="{0907597E-37C4-4940-9C58-7C52BA9AEDCD}" srcId="{8921E089-7FAE-4543-A5F0-DB539336EB06}" destId="{2836295D-37B0-41EB-8259-61F2C03B2CD6}" srcOrd="0" destOrd="0" parTransId="{381350B9-AAA4-4CCB-B63A-DFBA9625B9BF}" sibTransId="{513384C3-9827-41DD-A6EA-B13D9ED9DDAD}"/>
    <dgm:cxn modelId="{4B9F6A9A-D710-479A-ABD1-C33E00608B05}" type="presOf" srcId="{2836295D-37B0-41EB-8259-61F2C03B2CD6}" destId="{DD394C92-52A0-4D18-BCD1-804654F02790}" srcOrd="0" destOrd="0" presId="urn:microsoft.com/office/officeart/2005/8/layout/chevron2"/>
    <dgm:cxn modelId="{59855AB7-FB8F-4FD2-873B-6A3C2DB30F1B}" type="presOf" srcId="{01830272-E54F-42CA-91C7-D103D9DA5CE5}" destId="{B9CAEF7C-AF8A-46D7-9B8E-C0A44BE90FB4}" srcOrd="0" destOrd="0" presId="urn:microsoft.com/office/officeart/2005/8/layout/chevron2"/>
    <dgm:cxn modelId="{31769EBB-E534-49CA-8387-89B7ABFF388D}" srcId="{75352050-A8BF-46CE-82E6-94DC42DF2865}" destId="{5BCDC186-08B5-44D5-97C0-4A21BE6DCD2F}" srcOrd="3" destOrd="0" parTransId="{12861114-D636-4F66-914F-2E294EAA871D}" sibTransId="{C0C9B5CF-1038-41BB-9DC6-3AA22FEF4AA1}"/>
    <dgm:cxn modelId="{B5EE37D1-B97D-4F75-9D2D-245B2692B0AC}" type="presOf" srcId="{05894AF0-8C65-4ABC-A54B-32C95831EFD3}" destId="{6958498B-FC13-475E-9712-BB0C41BB04E7}" srcOrd="0" destOrd="0" presId="urn:microsoft.com/office/officeart/2005/8/layout/chevron2"/>
    <dgm:cxn modelId="{5C4294DE-3FDC-4A44-B3C7-01DF33C226CD}" srcId="{B1947FA7-01D7-49F7-BF84-1B482F0A0016}" destId="{05894AF0-8C65-4ABC-A54B-32C95831EFD3}" srcOrd="0" destOrd="0" parTransId="{25779C0D-F301-4809-869B-0F45E578AFB0}" sibTransId="{C976A2E8-E666-49DD-88C4-9E2D5F145647}"/>
    <dgm:cxn modelId="{1CE6D6E5-AD28-4191-A3B0-B79702C51AE1}" srcId="{75352050-A8BF-46CE-82E6-94DC42DF2865}" destId="{01830272-E54F-42CA-91C7-D103D9DA5CE5}" srcOrd="1" destOrd="0" parTransId="{4CC0A820-6695-4FB2-BD1B-C05EA383BF2D}" sibTransId="{CCEB7736-3ADF-4271-8A97-442022C684B0}"/>
    <dgm:cxn modelId="{C439ADE9-72F2-4DDA-9BA0-AB86D61BB86F}" type="presOf" srcId="{0EBB7E8C-4D1B-4493-9B1E-78D9B78D57F5}" destId="{D410891E-A0A0-49F7-B25A-3C2E0421E580}" srcOrd="0" destOrd="0" presId="urn:microsoft.com/office/officeart/2005/8/layout/chevron2"/>
    <dgm:cxn modelId="{1CB3F0EE-44AC-4888-9B36-2672D0BC0638}" type="presOf" srcId="{5BCDC186-08B5-44D5-97C0-4A21BE6DCD2F}" destId="{254AB682-4D3C-436C-80E3-748280C86088}" srcOrd="0" destOrd="0" presId="urn:microsoft.com/office/officeart/2005/8/layout/chevron2"/>
    <dgm:cxn modelId="{296031D6-4023-4FDB-AD90-5339A5211271}" type="presParOf" srcId="{11F0B570-3A0D-49D3-8D33-C26F1FAE7B60}" destId="{AFA99FD2-1A1F-4F74-90B3-C77D8B688DCE}" srcOrd="0" destOrd="0" presId="urn:microsoft.com/office/officeart/2005/8/layout/chevron2"/>
    <dgm:cxn modelId="{7551174D-DF05-4A65-B39B-3FC228475C6A}" type="presParOf" srcId="{AFA99FD2-1A1F-4F74-90B3-C77D8B688DCE}" destId="{28380212-96AB-4D47-95A6-C44F7438E653}" srcOrd="0" destOrd="0" presId="urn:microsoft.com/office/officeart/2005/8/layout/chevron2"/>
    <dgm:cxn modelId="{8382C690-99A4-48EA-A6DD-91A949205D56}" type="presParOf" srcId="{AFA99FD2-1A1F-4F74-90B3-C77D8B688DCE}" destId="{6958498B-FC13-475E-9712-BB0C41BB04E7}" srcOrd="1" destOrd="0" presId="urn:microsoft.com/office/officeart/2005/8/layout/chevron2"/>
    <dgm:cxn modelId="{D91DE374-4470-45C4-89C7-66208FE468E8}" type="presParOf" srcId="{11F0B570-3A0D-49D3-8D33-C26F1FAE7B60}" destId="{543E2AD4-312A-4853-BDBC-B5614B426FC1}" srcOrd="1" destOrd="0" presId="urn:microsoft.com/office/officeart/2005/8/layout/chevron2"/>
    <dgm:cxn modelId="{029C8E2F-39D4-4C20-906B-5AC05B89DB61}" type="presParOf" srcId="{11F0B570-3A0D-49D3-8D33-C26F1FAE7B60}" destId="{ECF90B43-3EF1-4836-B47B-99E76421F6B8}" srcOrd="2" destOrd="0" presId="urn:microsoft.com/office/officeart/2005/8/layout/chevron2"/>
    <dgm:cxn modelId="{FDD43D67-0930-4282-B5FA-300113D63E25}" type="presParOf" srcId="{ECF90B43-3EF1-4836-B47B-99E76421F6B8}" destId="{B9CAEF7C-AF8A-46D7-9B8E-C0A44BE90FB4}" srcOrd="0" destOrd="0" presId="urn:microsoft.com/office/officeart/2005/8/layout/chevron2"/>
    <dgm:cxn modelId="{7968E449-5426-4F05-8D05-0498CDC65039}" type="presParOf" srcId="{ECF90B43-3EF1-4836-B47B-99E76421F6B8}" destId="{897DEF68-9327-408E-85AF-98564056BF24}" srcOrd="1" destOrd="0" presId="urn:microsoft.com/office/officeart/2005/8/layout/chevron2"/>
    <dgm:cxn modelId="{EF29E8E0-4977-49B9-8AD5-F41611C75E82}" type="presParOf" srcId="{11F0B570-3A0D-49D3-8D33-C26F1FAE7B60}" destId="{CE47B266-EF73-4BA2-8079-5E722EC85D96}" srcOrd="3" destOrd="0" presId="urn:microsoft.com/office/officeart/2005/8/layout/chevron2"/>
    <dgm:cxn modelId="{DF3EDAEA-F3DF-4C8A-9F7C-23BF1983BA0F}" type="presParOf" srcId="{11F0B570-3A0D-49D3-8D33-C26F1FAE7B60}" destId="{B8788153-3738-43A2-B4FE-82E285B199FC}" srcOrd="4" destOrd="0" presId="urn:microsoft.com/office/officeart/2005/8/layout/chevron2"/>
    <dgm:cxn modelId="{2C4B2E3B-4600-4F78-AA06-4C22F307EC3D}" type="presParOf" srcId="{B8788153-3738-43A2-B4FE-82E285B199FC}" destId="{B2F82A00-46AC-4BAE-A8E1-77808F661D20}" srcOrd="0" destOrd="0" presId="urn:microsoft.com/office/officeart/2005/8/layout/chevron2"/>
    <dgm:cxn modelId="{A515F6C3-4E84-4056-AD46-0413E5E15D2D}" type="presParOf" srcId="{B8788153-3738-43A2-B4FE-82E285B199FC}" destId="{DD394C92-52A0-4D18-BCD1-804654F02790}" srcOrd="1" destOrd="0" presId="urn:microsoft.com/office/officeart/2005/8/layout/chevron2"/>
    <dgm:cxn modelId="{6F2DD5D3-EBFF-47F1-99A4-32F6600828EC}" type="presParOf" srcId="{11F0B570-3A0D-49D3-8D33-C26F1FAE7B60}" destId="{CC53A765-13FD-4726-AD6C-4249BAE33B19}" srcOrd="5" destOrd="0" presId="urn:microsoft.com/office/officeart/2005/8/layout/chevron2"/>
    <dgm:cxn modelId="{D40858B0-5FD6-40D9-A52C-E278F69964A5}" type="presParOf" srcId="{11F0B570-3A0D-49D3-8D33-C26F1FAE7B60}" destId="{18AB0550-371E-4505-84E4-3B1AEDB88350}" srcOrd="6" destOrd="0" presId="urn:microsoft.com/office/officeart/2005/8/layout/chevron2"/>
    <dgm:cxn modelId="{F23A94DF-B7B5-49F5-B262-DEEE28B155FE}" type="presParOf" srcId="{18AB0550-371E-4505-84E4-3B1AEDB88350}" destId="{254AB682-4D3C-436C-80E3-748280C86088}" srcOrd="0" destOrd="0" presId="urn:microsoft.com/office/officeart/2005/8/layout/chevron2"/>
    <dgm:cxn modelId="{C7BD142A-2729-46CA-9581-2EBFB8A77797}" type="presParOf" srcId="{18AB0550-371E-4505-84E4-3B1AEDB88350}" destId="{D410891E-A0A0-49F7-B25A-3C2E0421E580}" srcOrd="1" destOrd="0" presId="urn:microsoft.com/office/officeart/2005/8/layout/chevron2"/>
    <dgm:cxn modelId="{3E8A2360-F101-419B-A974-EB9816666E5B}" type="presParOf" srcId="{11F0B570-3A0D-49D3-8D33-C26F1FAE7B60}" destId="{9BCA6F43-B9B5-4D0A-A92E-E0F1523B1EEF}" srcOrd="7" destOrd="0" presId="urn:microsoft.com/office/officeart/2005/8/layout/chevron2"/>
    <dgm:cxn modelId="{EC9BFF8C-9B54-4592-9990-52539BE14A49}" type="presParOf" srcId="{11F0B570-3A0D-49D3-8D33-C26F1FAE7B60}" destId="{6583F445-8D3A-4C58-BABF-5A25C1007D74}" srcOrd="8" destOrd="0" presId="urn:microsoft.com/office/officeart/2005/8/layout/chevron2"/>
    <dgm:cxn modelId="{1DE48A08-20E7-4776-B5EC-3E54C0F6CC37}" type="presParOf" srcId="{6583F445-8D3A-4C58-BABF-5A25C1007D74}" destId="{2F30D90C-347F-4973-9C07-5FC18C90A5DE}" srcOrd="0" destOrd="0" presId="urn:microsoft.com/office/officeart/2005/8/layout/chevron2"/>
    <dgm:cxn modelId="{2681FD11-7200-418F-A6A9-CCD0D96D4732}" type="presParOf" srcId="{6583F445-8D3A-4C58-BABF-5A25C1007D74}" destId="{119EF302-19BA-4AC5-8040-1E813CE77B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원장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 sz="1600">
            <a:latin typeface="휴먼옛체" pitchFamily="18" charset="-127"/>
            <a:ea typeface="휴먼옛체" pitchFamily="18" charset="-127"/>
          </a:endParaRPr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 custLinFactNeighborX="-9090" custLinFactNeighborY="209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43BBF8A3-00B7-4D18-86F0-6BD2DE2C996E}" type="presOf" srcId="{3BD0938D-B784-4D78-8CCE-B8B401D7969C}" destId="{ABE99697-87AF-4018-9E01-93BA829A1FE1}" srcOrd="0" destOrd="0" presId="urn:microsoft.com/office/officeart/2005/8/layout/hProcess3"/>
    <dgm:cxn modelId="{EE1972C4-B9A0-4D9F-AA7F-06A1F1AE656D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A903CB81-05E0-4222-91A9-A1EDC40511C8}" type="presParOf" srcId="{88A7EEB1-D0CF-4217-9C62-1AB1E683D508}" destId="{D1A5BE58-268B-4565-9BF3-A451C7151E35}" srcOrd="0" destOrd="0" presId="urn:microsoft.com/office/officeart/2005/8/layout/hProcess3"/>
    <dgm:cxn modelId="{D07E1AF0-3C73-4F91-851F-837823A22061}" type="presParOf" srcId="{88A7EEB1-D0CF-4217-9C62-1AB1E683D508}" destId="{0367BBE3-6151-4024-A1A5-8D1B9B666C86}" srcOrd="1" destOrd="0" presId="urn:microsoft.com/office/officeart/2005/8/layout/hProcess3"/>
    <dgm:cxn modelId="{0C7EF094-AB34-4ECD-A51A-7FF9494F3D26}" type="presParOf" srcId="{0367BBE3-6151-4024-A1A5-8D1B9B666C86}" destId="{E3132D18-293F-4675-80B2-0B93573F57B0}" srcOrd="0" destOrd="0" presId="urn:microsoft.com/office/officeart/2005/8/layout/hProcess3"/>
    <dgm:cxn modelId="{ADD07776-E737-4FAB-820D-0EE010A624D4}" type="presParOf" srcId="{0367BBE3-6151-4024-A1A5-8D1B9B666C86}" destId="{489C53FE-C827-4B5D-AB69-416F9CD26183}" srcOrd="1" destOrd="0" presId="urn:microsoft.com/office/officeart/2005/8/layout/hProcess3"/>
    <dgm:cxn modelId="{6CA12255-9C4A-41AF-A896-70D168373BCF}" type="presParOf" srcId="{489C53FE-C827-4B5D-AB69-416F9CD26183}" destId="{72CD0538-A30B-4931-A590-65B2109E40AE}" srcOrd="0" destOrd="0" presId="urn:microsoft.com/office/officeart/2005/8/layout/hProcess3"/>
    <dgm:cxn modelId="{739B9886-13CB-46E0-841F-E33C84D3341D}" type="presParOf" srcId="{489C53FE-C827-4B5D-AB69-416F9CD26183}" destId="{ABE99697-87AF-4018-9E01-93BA829A1FE1}" srcOrd="1" destOrd="0" presId="urn:microsoft.com/office/officeart/2005/8/layout/hProcess3"/>
    <dgm:cxn modelId="{63A7B34D-88D5-4A3B-A558-AF1BB4912221}" type="presParOf" srcId="{489C53FE-C827-4B5D-AB69-416F9CD26183}" destId="{D91FA0B8-51C2-47D9-AF46-732A5CE845F3}" srcOrd="2" destOrd="0" presId="urn:microsoft.com/office/officeart/2005/8/layout/hProcess3"/>
    <dgm:cxn modelId="{44A3EC5D-A643-4E0A-B36E-2639E6C3839C}" type="presParOf" srcId="{489C53FE-C827-4B5D-AB69-416F9CD26183}" destId="{598251D2-54C9-415A-A3ED-C0F63CED779A}" srcOrd="3" destOrd="0" presId="urn:microsoft.com/office/officeart/2005/8/layout/hProcess3"/>
    <dgm:cxn modelId="{04E5395F-E1D1-4827-9D26-4B21BDE5CB03}" type="presParOf" srcId="{0367BBE3-6151-4024-A1A5-8D1B9B666C86}" destId="{80D0DCF0-5895-4E65-91BF-EE26CA6988B0}" srcOrd="2" destOrd="0" presId="urn:microsoft.com/office/officeart/2005/8/layout/hProcess3"/>
    <dgm:cxn modelId="{AD16FF05-B830-4F06-8A6A-B2F019EAE359}" type="presParOf" srcId="{0367BBE3-6151-4024-A1A5-8D1B9B666C86}" destId="{38316B6B-E1D5-4ACC-A62D-77FB962011FA}" srcOrd="3" destOrd="0" presId="urn:microsoft.com/office/officeart/2005/8/layout/hProcess3"/>
    <dgm:cxn modelId="{177DB1BC-6B4E-4A7D-BD7C-EBD33A28634A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6B3D3B-A31F-466C-BD3D-68028D549606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D0938D-B784-4D78-8CCE-B8B401D7969C}">
      <dgm:prSet phldrT="[텍스트]" custT="1"/>
      <dgm:spPr/>
      <dgm:t>
        <a:bodyPr/>
        <a:lstStyle/>
        <a:p>
          <a:pPr latinLnBrk="1"/>
          <a:r>
            <a:rPr lang="ko-KR" altLang="en-US" sz="1600">
              <a:latin typeface="휴먼옛체" pitchFamily="18" charset="-127"/>
              <a:ea typeface="휴먼옛체" pitchFamily="18" charset="-127"/>
            </a:rPr>
            <a:t>본부장</a:t>
          </a:r>
        </a:p>
      </dgm:t>
    </dgm:pt>
    <dgm:pt modelId="{A0B3F9DD-E04D-4F6A-9849-B858CE8B053F}" type="par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4C7E3D0D-4E86-4CEE-B466-9262C51B4A9F}" type="sibTrans" cxnId="{81874BE5-61E4-41FE-9813-BE19D33B4709}">
      <dgm:prSet/>
      <dgm:spPr/>
      <dgm:t>
        <a:bodyPr/>
        <a:lstStyle/>
        <a:p>
          <a:pPr latinLnBrk="1"/>
          <a:endParaRPr lang="ko-KR" altLang="en-US"/>
        </a:p>
      </dgm:t>
    </dgm:pt>
    <dgm:pt modelId="{88A7EEB1-D0CF-4217-9C62-1AB1E683D508}" type="pres">
      <dgm:prSet presAssocID="{FC6B3D3B-A31F-466C-BD3D-68028D549606}" presName="Name0" presStyleCnt="0">
        <dgm:presLayoutVars>
          <dgm:dir/>
          <dgm:animLvl val="lvl"/>
          <dgm:resizeHandles val="exact"/>
        </dgm:presLayoutVars>
      </dgm:prSet>
      <dgm:spPr/>
    </dgm:pt>
    <dgm:pt modelId="{D1A5BE58-268B-4565-9BF3-A451C7151E35}" type="pres">
      <dgm:prSet presAssocID="{FC6B3D3B-A31F-466C-BD3D-68028D549606}" presName="dummy" presStyleCnt="0"/>
      <dgm:spPr/>
    </dgm:pt>
    <dgm:pt modelId="{0367BBE3-6151-4024-A1A5-8D1B9B666C86}" type="pres">
      <dgm:prSet presAssocID="{FC6B3D3B-A31F-466C-BD3D-68028D549606}" presName="linH" presStyleCnt="0"/>
      <dgm:spPr/>
    </dgm:pt>
    <dgm:pt modelId="{E3132D18-293F-4675-80B2-0B93573F57B0}" type="pres">
      <dgm:prSet presAssocID="{FC6B3D3B-A31F-466C-BD3D-68028D549606}" presName="padding1" presStyleCnt="0"/>
      <dgm:spPr/>
    </dgm:pt>
    <dgm:pt modelId="{489C53FE-C827-4B5D-AB69-416F9CD26183}" type="pres">
      <dgm:prSet presAssocID="{3BD0938D-B784-4D78-8CCE-B8B401D7969C}" presName="linV" presStyleCnt="0"/>
      <dgm:spPr/>
    </dgm:pt>
    <dgm:pt modelId="{72CD0538-A30B-4931-A590-65B2109E40AE}" type="pres">
      <dgm:prSet presAssocID="{3BD0938D-B784-4D78-8CCE-B8B401D7969C}" presName="spVertical1" presStyleCnt="0"/>
      <dgm:spPr/>
    </dgm:pt>
    <dgm:pt modelId="{ABE99697-87AF-4018-9E01-93BA829A1FE1}" type="pres">
      <dgm:prSet presAssocID="{3BD0938D-B784-4D78-8CCE-B8B401D7969C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D91FA0B8-51C2-47D9-AF46-732A5CE845F3}" type="pres">
      <dgm:prSet presAssocID="{3BD0938D-B784-4D78-8CCE-B8B401D7969C}" presName="spVertical2" presStyleCnt="0"/>
      <dgm:spPr/>
    </dgm:pt>
    <dgm:pt modelId="{598251D2-54C9-415A-A3ED-C0F63CED779A}" type="pres">
      <dgm:prSet presAssocID="{3BD0938D-B784-4D78-8CCE-B8B401D7969C}" presName="spVertical3" presStyleCnt="0"/>
      <dgm:spPr/>
    </dgm:pt>
    <dgm:pt modelId="{80D0DCF0-5895-4E65-91BF-EE26CA6988B0}" type="pres">
      <dgm:prSet presAssocID="{FC6B3D3B-A31F-466C-BD3D-68028D549606}" presName="padding2" presStyleCnt="0"/>
      <dgm:spPr/>
    </dgm:pt>
    <dgm:pt modelId="{38316B6B-E1D5-4ACC-A62D-77FB962011FA}" type="pres">
      <dgm:prSet presAssocID="{FC6B3D3B-A31F-466C-BD3D-68028D549606}" presName="negArrow" presStyleCnt="0"/>
      <dgm:spPr/>
    </dgm:pt>
    <dgm:pt modelId="{3C7146DA-AA8A-4FA4-97C7-D088858296EB}" type="pres">
      <dgm:prSet presAssocID="{FC6B3D3B-A31F-466C-BD3D-68028D549606}" presName="backgroundArrow" presStyleLbl="node1" presStyleIdx="0" presStyleCnt="1"/>
      <dgm:spPr/>
    </dgm:pt>
  </dgm:ptLst>
  <dgm:cxnLst>
    <dgm:cxn modelId="{B4D6BFB2-E525-4DFA-859D-F929FE7880B8}" type="presOf" srcId="{3BD0938D-B784-4D78-8CCE-B8B401D7969C}" destId="{ABE99697-87AF-4018-9E01-93BA829A1FE1}" srcOrd="0" destOrd="0" presId="urn:microsoft.com/office/officeart/2005/8/layout/hProcess3"/>
    <dgm:cxn modelId="{F1BCA7CE-EF43-44C4-842D-FB2B7CD4B514}" type="presOf" srcId="{FC6B3D3B-A31F-466C-BD3D-68028D549606}" destId="{88A7EEB1-D0CF-4217-9C62-1AB1E683D508}" srcOrd="0" destOrd="0" presId="urn:microsoft.com/office/officeart/2005/8/layout/hProcess3"/>
    <dgm:cxn modelId="{81874BE5-61E4-41FE-9813-BE19D33B4709}" srcId="{FC6B3D3B-A31F-466C-BD3D-68028D549606}" destId="{3BD0938D-B784-4D78-8CCE-B8B401D7969C}" srcOrd="0" destOrd="0" parTransId="{A0B3F9DD-E04D-4F6A-9849-B858CE8B053F}" sibTransId="{4C7E3D0D-4E86-4CEE-B466-9262C51B4A9F}"/>
    <dgm:cxn modelId="{C1DDFAB8-9FE1-4D8F-9BD8-88BA5E9FF426}" type="presParOf" srcId="{88A7EEB1-D0CF-4217-9C62-1AB1E683D508}" destId="{D1A5BE58-268B-4565-9BF3-A451C7151E35}" srcOrd="0" destOrd="0" presId="urn:microsoft.com/office/officeart/2005/8/layout/hProcess3"/>
    <dgm:cxn modelId="{2D44888C-B30B-49AE-8705-E957C4B81AFA}" type="presParOf" srcId="{88A7EEB1-D0CF-4217-9C62-1AB1E683D508}" destId="{0367BBE3-6151-4024-A1A5-8D1B9B666C86}" srcOrd="1" destOrd="0" presId="urn:microsoft.com/office/officeart/2005/8/layout/hProcess3"/>
    <dgm:cxn modelId="{01796F90-7FAC-40E0-875B-2482EB44EFF5}" type="presParOf" srcId="{0367BBE3-6151-4024-A1A5-8D1B9B666C86}" destId="{E3132D18-293F-4675-80B2-0B93573F57B0}" srcOrd="0" destOrd="0" presId="urn:microsoft.com/office/officeart/2005/8/layout/hProcess3"/>
    <dgm:cxn modelId="{DE9783B9-6491-429F-ACF8-3042755394AF}" type="presParOf" srcId="{0367BBE3-6151-4024-A1A5-8D1B9B666C86}" destId="{489C53FE-C827-4B5D-AB69-416F9CD26183}" srcOrd="1" destOrd="0" presId="urn:microsoft.com/office/officeart/2005/8/layout/hProcess3"/>
    <dgm:cxn modelId="{53A579F1-F2B6-4D1F-91E6-267D8F06A53C}" type="presParOf" srcId="{489C53FE-C827-4B5D-AB69-416F9CD26183}" destId="{72CD0538-A30B-4931-A590-65B2109E40AE}" srcOrd="0" destOrd="0" presId="urn:microsoft.com/office/officeart/2005/8/layout/hProcess3"/>
    <dgm:cxn modelId="{3C3BCD0F-B9ED-417A-925F-B70B711189E7}" type="presParOf" srcId="{489C53FE-C827-4B5D-AB69-416F9CD26183}" destId="{ABE99697-87AF-4018-9E01-93BA829A1FE1}" srcOrd="1" destOrd="0" presId="urn:microsoft.com/office/officeart/2005/8/layout/hProcess3"/>
    <dgm:cxn modelId="{EDC71144-A3B9-4C43-80DD-4716F68F852A}" type="presParOf" srcId="{489C53FE-C827-4B5D-AB69-416F9CD26183}" destId="{D91FA0B8-51C2-47D9-AF46-732A5CE845F3}" srcOrd="2" destOrd="0" presId="urn:microsoft.com/office/officeart/2005/8/layout/hProcess3"/>
    <dgm:cxn modelId="{B3D59EE9-BD86-4CE7-8CFA-13987601A284}" type="presParOf" srcId="{489C53FE-C827-4B5D-AB69-416F9CD26183}" destId="{598251D2-54C9-415A-A3ED-C0F63CED779A}" srcOrd="3" destOrd="0" presId="urn:microsoft.com/office/officeart/2005/8/layout/hProcess3"/>
    <dgm:cxn modelId="{C3434831-126F-4341-89D8-C088C5763359}" type="presParOf" srcId="{0367BBE3-6151-4024-A1A5-8D1B9B666C86}" destId="{80D0DCF0-5895-4E65-91BF-EE26CA6988B0}" srcOrd="2" destOrd="0" presId="urn:microsoft.com/office/officeart/2005/8/layout/hProcess3"/>
    <dgm:cxn modelId="{0AA74640-3B3A-4D7D-8945-AB44DBB556F8}" type="presParOf" srcId="{0367BBE3-6151-4024-A1A5-8D1B9B666C86}" destId="{38316B6B-E1D5-4ACC-A62D-77FB962011FA}" srcOrd="3" destOrd="0" presId="urn:microsoft.com/office/officeart/2005/8/layout/hProcess3"/>
    <dgm:cxn modelId="{2461392C-A6CD-4181-9470-7E12DE76B007}" type="presParOf" srcId="{0367BBE3-6151-4024-A1A5-8D1B9B666C86}" destId="{3C7146DA-AA8A-4FA4-97C7-D088858296EB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5E6AC40-9F37-48AC-A2A9-DFA10E0289DB}" type="doc">
      <dgm:prSet loTypeId="urn:microsoft.com/office/officeart/2005/8/layout/hProcess9" loCatId="process" qsTypeId="urn:microsoft.com/office/officeart/2005/8/quickstyle/3d1" qsCatId="3D" csTypeId="urn:microsoft.com/office/officeart/2005/8/colors/colorful1#2" csCatId="colorful" phldr="1"/>
      <dgm:spPr/>
    </dgm:pt>
    <dgm:pt modelId="{4163CFF3-72F9-49CB-9D23-F86323C4184E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과정상담</a:t>
          </a:r>
        </a:p>
      </dgm:t>
    </dgm:pt>
    <dgm:pt modelId="{6D22EF28-F4F5-428A-9EF9-74849D6956A3}" type="parTrans" cxnId="{5804BA20-A5B3-4655-B324-DCD56848DBC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E336DEE1-3978-4B1F-8B80-3ED39AE30FBF}" type="sibTrans" cxnId="{5804BA20-A5B3-4655-B324-DCD56848DBC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877EC4E4-8596-4D62-AB7A-199AB56BCBAF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목표달성</a:t>
          </a:r>
        </a:p>
      </dgm:t>
    </dgm:pt>
    <dgm:pt modelId="{60741D02-DB3E-44DC-B679-BAB6F340E88E}" type="parTrans" cxnId="{C188EE46-CD41-4A22-9DBE-244D913F15B6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343C41BD-1C74-44C0-BF18-1454685327E9}" type="sibTrans" cxnId="{C188EE46-CD41-4A22-9DBE-244D913F15B6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A38585F8-77D0-401C-A12D-74B4F3F5FF04}">
      <dgm:prSet phldrT="[텍스트]"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취업성공</a:t>
          </a:r>
        </a:p>
      </dgm:t>
    </dgm:pt>
    <dgm:pt modelId="{65999B8F-0752-4A85-B1A5-1A1859F356B8}" type="parTrans" cxnId="{03F97E71-01D3-422C-9611-D8EC439C922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C96646DB-51D6-4B67-B120-041634E64454}" type="sibTrans" cxnId="{03F97E71-01D3-422C-9611-D8EC439C922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7D167AC8-4074-4DF5-802D-E4BB2F3A8FB8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현재수준</a:t>
          </a:r>
        </a:p>
      </dgm:t>
    </dgm:pt>
    <dgm:pt modelId="{4E1A2DD6-E732-41C4-8C7D-24A8E0A97712}" type="parTrans" cxnId="{15A1E357-72D1-4A75-9C61-4D684B3902E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1D60E3FA-C35E-4486-8D48-952A8D6FEECF}" type="sibTrans" cxnId="{15A1E357-72D1-4A75-9C61-4D684B3902E4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87063890-C73F-47E2-8237-CBBB62A037DD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목표설정</a:t>
          </a:r>
        </a:p>
      </dgm:t>
    </dgm:pt>
    <dgm:pt modelId="{11F85FAA-EF90-4523-A584-0C792EE6555B}" type="parTrans" cxnId="{D1136F2A-2C5A-4041-9E62-92821C826629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A9C3D312-05C6-4592-966F-59DE8FC5B629}" type="sibTrans" cxnId="{D1136F2A-2C5A-4041-9E62-92821C826629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DCC0C152-89C2-4D2E-AC4D-9CD701F74133}">
      <dgm:prSet custT="1"/>
      <dgm:spPr/>
      <dgm:t>
        <a:bodyPr/>
        <a:lstStyle/>
        <a:p>
          <a:pPr latinLnBrk="1"/>
          <a:r>
            <a:rPr lang="ko-KR" altLang="en-US" sz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중간점검</a:t>
          </a:r>
        </a:p>
      </dgm:t>
    </dgm:pt>
    <dgm:pt modelId="{5F7ECDBD-7DE3-4A3F-9B2D-059F1B458DCD}" type="parTrans" cxnId="{D3634F22-3B87-43B2-8ACA-DA9E712356F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C0B54C50-633D-4A03-9F08-751370921695}" type="sibTrans" cxnId="{D3634F22-3B87-43B2-8ACA-DA9E712356FF}">
      <dgm:prSet/>
      <dgm:spPr/>
      <dgm:t>
        <a:bodyPr/>
        <a:lstStyle/>
        <a:p>
          <a:pPr latinLnBrk="1"/>
          <a:endParaRPr lang="ko-KR" altLang="en-US" sz="1200">
            <a:solidFill>
              <a:schemeClr val="tx1"/>
            </a:solidFill>
            <a:latin typeface="휴먼모음T" pitchFamily="18" charset="-127"/>
            <a:ea typeface="휴먼모음T" pitchFamily="18" charset="-127"/>
          </a:endParaRPr>
        </a:p>
      </dgm:t>
    </dgm:pt>
    <dgm:pt modelId="{04062C66-2BB8-4C81-9CCF-B6434606FF38}" type="pres">
      <dgm:prSet presAssocID="{45E6AC40-9F37-48AC-A2A9-DFA10E0289DB}" presName="CompostProcess" presStyleCnt="0">
        <dgm:presLayoutVars>
          <dgm:dir/>
          <dgm:resizeHandles val="exact"/>
        </dgm:presLayoutVars>
      </dgm:prSet>
      <dgm:spPr/>
    </dgm:pt>
    <dgm:pt modelId="{B68CE8AD-D28C-4DDE-A637-E87EBEA8F563}" type="pres">
      <dgm:prSet presAssocID="{45E6AC40-9F37-48AC-A2A9-DFA10E0289DB}" presName="arrow" presStyleLbl="bgShp" presStyleIdx="0" presStyleCnt="1"/>
      <dgm:spPr/>
    </dgm:pt>
    <dgm:pt modelId="{938676BC-3446-4809-859F-49EE31B1B71C}" type="pres">
      <dgm:prSet presAssocID="{45E6AC40-9F37-48AC-A2A9-DFA10E0289DB}" presName="linearProcess" presStyleCnt="0"/>
      <dgm:spPr/>
    </dgm:pt>
    <dgm:pt modelId="{D053BBB3-7B28-4052-BCDD-5DA2B304CB92}" type="pres">
      <dgm:prSet presAssocID="{4163CFF3-72F9-49CB-9D23-F86323C4184E}" presName="textNode" presStyleLbl="node1" presStyleIdx="0" presStyleCnt="6">
        <dgm:presLayoutVars>
          <dgm:bulletEnabled val="1"/>
        </dgm:presLayoutVars>
      </dgm:prSet>
      <dgm:spPr/>
    </dgm:pt>
    <dgm:pt modelId="{06260B2E-2BFE-4C98-949C-164C26A9BB8F}" type="pres">
      <dgm:prSet presAssocID="{E336DEE1-3978-4B1F-8B80-3ED39AE30FBF}" presName="sibTrans" presStyleCnt="0"/>
      <dgm:spPr/>
    </dgm:pt>
    <dgm:pt modelId="{9229391D-7467-4858-9117-3493044EEAED}" type="pres">
      <dgm:prSet presAssocID="{7D167AC8-4074-4DF5-802D-E4BB2F3A8FB8}" presName="textNode" presStyleLbl="node1" presStyleIdx="1" presStyleCnt="6">
        <dgm:presLayoutVars>
          <dgm:bulletEnabled val="1"/>
        </dgm:presLayoutVars>
      </dgm:prSet>
      <dgm:spPr/>
    </dgm:pt>
    <dgm:pt modelId="{FE54B008-7BBA-4B1F-9949-04098F08A6C5}" type="pres">
      <dgm:prSet presAssocID="{1D60E3FA-C35E-4486-8D48-952A8D6FEECF}" presName="sibTrans" presStyleCnt="0"/>
      <dgm:spPr/>
    </dgm:pt>
    <dgm:pt modelId="{3A57709E-A824-4570-8C36-D138DE010826}" type="pres">
      <dgm:prSet presAssocID="{87063890-C73F-47E2-8237-CBBB62A037DD}" presName="textNode" presStyleLbl="node1" presStyleIdx="2" presStyleCnt="6">
        <dgm:presLayoutVars>
          <dgm:bulletEnabled val="1"/>
        </dgm:presLayoutVars>
      </dgm:prSet>
      <dgm:spPr/>
    </dgm:pt>
    <dgm:pt modelId="{F30DE16E-D562-4DC6-A014-EFABAC4111A3}" type="pres">
      <dgm:prSet presAssocID="{A9C3D312-05C6-4592-966F-59DE8FC5B629}" presName="sibTrans" presStyleCnt="0"/>
      <dgm:spPr/>
    </dgm:pt>
    <dgm:pt modelId="{80FB4146-48B2-41D0-8F9D-CA55A2C07633}" type="pres">
      <dgm:prSet presAssocID="{DCC0C152-89C2-4D2E-AC4D-9CD701F74133}" presName="textNode" presStyleLbl="node1" presStyleIdx="3" presStyleCnt="6">
        <dgm:presLayoutVars>
          <dgm:bulletEnabled val="1"/>
        </dgm:presLayoutVars>
      </dgm:prSet>
      <dgm:spPr/>
    </dgm:pt>
    <dgm:pt modelId="{10E9A839-3780-4BDA-8DB8-C45CE568DC32}" type="pres">
      <dgm:prSet presAssocID="{C0B54C50-633D-4A03-9F08-751370921695}" presName="sibTrans" presStyleCnt="0"/>
      <dgm:spPr/>
    </dgm:pt>
    <dgm:pt modelId="{F18FF827-8029-4740-BCA1-4417579EF6B2}" type="pres">
      <dgm:prSet presAssocID="{877EC4E4-8596-4D62-AB7A-199AB56BCBAF}" presName="textNode" presStyleLbl="node1" presStyleIdx="4" presStyleCnt="6">
        <dgm:presLayoutVars>
          <dgm:bulletEnabled val="1"/>
        </dgm:presLayoutVars>
      </dgm:prSet>
      <dgm:spPr/>
    </dgm:pt>
    <dgm:pt modelId="{07946112-E688-48D8-B10A-E0F4A8875890}" type="pres">
      <dgm:prSet presAssocID="{343C41BD-1C74-44C0-BF18-1454685327E9}" presName="sibTrans" presStyleCnt="0"/>
      <dgm:spPr/>
    </dgm:pt>
    <dgm:pt modelId="{89EC189A-9556-4497-B9D0-D3F2A94AE821}" type="pres">
      <dgm:prSet presAssocID="{A38585F8-77D0-401C-A12D-74B4F3F5FF04}" presName="textNode" presStyleLbl="node1" presStyleIdx="5" presStyleCnt="6">
        <dgm:presLayoutVars>
          <dgm:bulletEnabled val="1"/>
        </dgm:presLayoutVars>
      </dgm:prSet>
      <dgm:spPr/>
    </dgm:pt>
  </dgm:ptLst>
  <dgm:cxnLst>
    <dgm:cxn modelId="{5804BA20-A5B3-4655-B324-DCD56848DBCF}" srcId="{45E6AC40-9F37-48AC-A2A9-DFA10E0289DB}" destId="{4163CFF3-72F9-49CB-9D23-F86323C4184E}" srcOrd="0" destOrd="0" parTransId="{6D22EF28-F4F5-428A-9EF9-74849D6956A3}" sibTransId="{E336DEE1-3978-4B1F-8B80-3ED39AE30FBF}"/>
    <dgm:cxn modelId="{D3634F22-3B87-43B2-8ACA-DA9E712356FF}" srcId="{45E6AC40-9F37-48AC-A2A9-DFA10E0289DB}" destId="{DCC0C152-89C2-4D2E-AC4D-9CD701F74133}" srcOrd="3" destOrd="0" parTransId="{5F7ECDBD-7DE3-4A3F-9B2D-059F1B458DCD}" sibTransId="{C0B54C50-633D-4A03-9F08-751370921695}"/>
    <dgm:cxn modelId="{D1136F2A-2C5A-4041-9E62-92821C826629}" srcId="{45E6AC40-9F37-48AC-A2A9-DFA10E0289DB}" destId="{87063890-C73F-47E2-8237-CBBB62A037DD}" srcOrd="2" destOrd="0" parTransId="{11F85FAA-EF90-4523-A584-0C792EE6555B}" sibTransId="{A9C3D312-05C6-4592-966F-59DE8FC5B629}"/>
    <dgm:cxn modelId="{C188EE46-CD41-4A22-9DBE-244D913F15B6}" srcId="{45E6AC40-9F37-48AC-A2A9-DFA10E0289DB}" destId="{877EC4E4-8596-4D62-AB7A-199AB56BCBAF}" srcOrd="4" destOrd="0" parTransId="{60741D02-DB3E-44DC-B679-BAB6F340E88E}" sibTransId="{343C41BD-1C74-44C0-BF18-1454685327E9}"/>
    <dgm:cxn modelId="{03F97E71-01D3-422C-9611-D8EC439C9224}" srcId="{45E6AC40-9F37-48AC-A2A9-DFA10E0289DB}" destId="{A38585F8-77D0-401C-A12D-74B4F3F5FF04}" srcOrd="5" destOrd="0" parTransId="{65999B8F-0752-4A85-B1A5-1A1859F356B8}" sibTransId="{C96646DB-51D6-4B67-B120-041634E64454}"/>
    <dgm:cxn modelId="{15A1E357-72D1-4A75-9C61-4D684B3902E4}" srcId="{45E6AC40-9F37-48AC-A2A9-DFA10E0289DB}" destId="{7D167AC8-4074-4DF5-802D-E4BB2F3A8FB8}" srcOrd="1" destOrd="0" parTransId="{4E1A2DD6-E732-41C4-8C7D-24A8E0A97712}" sibTransId="{1D60E3FA-C35E-4486-8D48-952A8D6FEECF}"/>
    <dgm:cxn modelId="{4F81FE7E-C2E3-4F26-8E2E-A50B8C345304}" type="presOf" srcId="{45E6AC40-9F37-48AC-A2A9-DFA10E0289DB}" destId="{04062C66-2BB8-4C81-9CCF-B6434606FF38}" srcOrd="0" destOrd="0" presId="urn:microsoft.com/office/officeart/2005/8/layout/hProcess9"/>
    <dgm:cxn modelId="{D268C281-A06B-4DC3-AAF8-F4BA5B3BC9DE}" type="presOf" srcId="{DCC0C152-89C2-4D2E-AC4D-9CD701F74133}" destId="{80FB4146-48B2-41D0-8F9D-CA55A2C07633}" srcOrd="0" destOrd="0" presId="urn:microsoft.com/office/officeart/2005/8/layout/hProcess9"/>
    <dgm:cxn modelId="{F80FAC9D-F0C4-4A52-9CFA-59DD6C6A127E}" type="presOf" srcId="{A38585F8-77D0-401C-A12D-74B4F3F5FF04}" destId="{89EC189A-9556-4497-B9D0-D3F2A94AE821}" srcOrd="0" destOrd="0" presId="urn:microsoft.com/office/officeart/2005/8/layout/hProcess9"/>
    <dgm:cxn modelId="{F860FDAB-A92F-4AC8-B302-1D431F399066}" type="presOf" srcId="{4163CFF3-72F9-49CB-9D23-F86323C4184E}" destId="{D053BBB3-7B28-4052-BCDD-5DA2B304CB92}" srcOrd="0" destOrd="0" presId="urn:microsoft.com/office/officeart/2005/8/layout/hProcess9"/>
    <dgm:cxn modelId="{D84F46C4-3240-4F44-9F3B-9604A4B6E015}" type="presOf" srcId="{7D167AC8-4074-4DF5-802D-E4BB2F3A8FB8}" destId="{9229391D-7467-4858-9117-3493044EEAED}" srcOrd="0" destOrd="0" presId="urn:microsoft.com/office/officeart/2005/8/layout/hProcess9"/>
    <dgm:cxn modelId="{5E497FD4-EC1A-4E04-8DEC-DA681CBE6477}" type="presOf" srcId="{87063890-C73F-47E2-8237-CBBB62A037DD}" destId="{3A57709E-A824-4570-8C36-D138DE010826}" srcOrd="0" destOrd="0" presId="urn:microsoft.com/office/officeart/2005/8/layout/hProcess9"/>
    <dgm:cxn modelId="{FB21C8F5-DE07-41DE-92C9-219580890F7E}" type="presOf" srcId="{877EC4E4-8596-4D62-AB7A-199AB56BCBAF}" destId="{F18FF827-8029-4740-BCA1-4417579EF6B2}" srcOrd="0" destOrd="0" presId="urn:microsoft.com/office/officeart/2005/8/layout/hProcess9"/>
    <dgm:cxn modelId="{C4403BE9-C4D0-4403-B896-E70FB9FE4F12}" type="presParOf" srcId="{04062C66-2BB8-4C81-9CCF-B6434606FF38}" destId="{B68CE8AD-D28C-4DDE-A637-E87EBEA8F563}" srcOrd="0" destOrd="0" presId="urn:microsoft.com/office/officeart/2005/8/layout/hProcess9"/>
    <dgm:cxn modelId="{CC4E4A41-586E-4431-A2AC-1DEE10456536}" type="presParOf" srcId="{04062C66-2BB8-4C81-9CCF-B6434606FF38}" destId="{938676BC-3446-4809-859F-49EE31B1B71C}" srcOrd="1" destOrd="0" presId="urn:microsoft.com/office/officeart/2005/8/layout/hProcess9"/>
    <dgm:cxn modelId="{A7E82199-666F-4193-8A5E-2EE6DBF17A36}" type="presParOf" srcId="{938676BC-3446-4809-859F-49EE31B1B71C}" destId="{D053BBB3-7B28-4052-BCDD-5DA2B304CB92}" srcOrd="0" destOrd="0" presId="urn:microsoft.com/office/officeart/2005/8/layout/hProcess9"/>
    <dgm:cxn modelId="{7BFB4C05-2534-40CB-837E-540079337151}" type="presParOf" srcId="{938676BC-3446-4809-859F-49EE31B1B71C}" destId="{06260B2E-2BFE-4C98-949C-164C26A9BB8F}" srcOrd="1" destOrd="0" presId="urn:microsoft.com/office/officeart/2005/8/layout/hProcess9"/>
    <dgm:cxn modelId="{8ACE7F21-A6D3-4856-8DC2-2E8B49019EC6}" type="presParOf" srcId="{938676BC-3446-4809-859F-49EE31B1B71C}" destId="{9229391D-7467-4858-9117-3493044EEAED}" srcOrd="2" destOrd="0" presId="urn:microsoft.com/office/officeart/2005/8/layout/hProcess9"/>
    <dgm:cxn modelId="{4D4ABF12-43BC-45DF-89E7-8465A7C066D5}" type="presParOf" srcId="{938676BC-3446-4809-859F-49EE31B1B71C}" destId="{FE54B008-7BBA-4B1F-9949-04098F08A6C5}" srcOrd="3" destOrd="0" presId="urn:microsoft.com/office/officeart/2005/8/layout/hProcess9"/>
    <dgm:cxn modelId="{94E287CC-997A-413D-9A3E-3B8684F55417}" type="presParOf" srcId="{938676BC-3446-4809-859F-49EE31B1B71C}" destId="{3A57709E-A824-4570-8C36-D138DE010826}" srcOrd="4" destOrd="0" presId="urn:microsoft.com/office/officeart/2005/8/layout/hProcess9"/>
    <dgm:cxn modelId="{669F88EB-1800-4C51-A14A-1D76DB9CF620}" type="presParOf" srcId="{938676BC-3446-4809-859F-49EE31B1B71C}" destId="{F30DE16E-D562-4DC6-A014-EFABAC4111A3}" srcOrd="5" destOrd="0" presId="urn:microsoft.com/office/officeart/2005/8/layout/hProcess9"/>
    <dgm:cxn modelId="{78BF336A-D230-49CD-8C7D-606B88CA7C78}" type="presParOf" srcId="{938676BC-3446-4809-859F-49EE31B1B71C}" destId="{80FB4146-48B2-41D0-8F9D-CA55A2C07633}" srcOrd="6" destOrd="0" presId="urn:microsoft.com/office/officeart/2005/8/layout/hProcess9"/>
    <dgm:cxn modelId="{942543B2-B666-4BEC-9FBE-74C243895F11}" type="presParOf" srcId="{938676BC-3446-4809-859F-49EE31B1B71C}" destId="{10E9A839-3780-4BDA-8DB8-C45CE568DC32}" srcOrd="7" destOrd="0" presId="urn:microsoft.com/office/officeart/2005/8/layout/hProcess9"/>
    <dgm:cxn modelId="{D0BAFE14-0ED8-48D2-89D9-1E0CB43F4E39}" type="presParOf" srcId="{938676BC-3446-4809-859F-49EE31B1B71C}" destId="{F18FF827-8029-4740-BCA1-4417579EF6B2}" srcOrd="8" destOrd="0" presId="urn:microsoft.com/office/officeart/2005/8/layout/hProcess9"/>
    <dgm:cxn modelId="{75479634-AAEF-4542-BE17-53D41060D4AA}" type="presParOf" srcId="{938676BC-3446-4809-859F-49EE31B1B71C}" destId="{07946112-E688-48D8-B10A-E0F4A8875890}" srcOrd="9" destOrd="0" presId="urn:microsoft.com/office/officeart/2005/8/layout/hProcess9"/>
    <dgm:cxn modelId="{81956F1F-FC41-449A-8A17-0C77FE8864A4}" type="presParOf" srcId="{938676BC-3446-4809-859F-49EE31B1B71C}" destId="{89EC189A-9556-4497-B9D0-D3F2A94AE821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6B88D-1158-41B4-936E-BD42FEA93033}">
      <dsp:nvSpPr>
        <dsp:cNvPr id="0" name=""/>
        <dsp:cNvSpPr/>
      </dsp:nvSpPr>
      <dsp:spPr>
        <a:xfrm rot="5400000">
          <a:off x="3825825" y="-2679120"/>
          <a:ext cx="1037973" cy="66596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Hot passion)</a:t>
          </a: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Firm  belief)</a:t>
          </a:r>
        </a:p>
      </dsp:txBody>
      <dsp:txXfrm rot="-5400000">
        <a:off x="1014992" y="182383"/>
        <a:ext cx="6608970" cy="936633"/>
      </dsp:txXfrm>
    </dsp:sp>
    <dsp:sp modelId="{0EC4F322-AA54-4DC5-AE30-1434E2DCDFD8}">
      <dsp:nvSpPr>
        <dsp:cNvPr id="0" name=""/>
        <dsp:cNvSpPr/>
      </dsp:nvSpPr>
      <dsp:spPr>
        <a:xfrm>
          <a:off x="4952" y="1965"/>
          <a:ext cx="1010039" cy="129746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>
              <a:latin typeface="휴먼둥근헤드라인" pitchFamily="18" charset="-127"/>
              <a:ea typeface="휴먼둥근헤드라인" pitchFamily="18" charset="-127"/>
            </a:rPr>
            <a:t>교훈</a:t>
          </a:r>
        </a:p>
      </dsp:txBody>
      <dsp:txXfrm>
        <a:off x="54258" y="51271"/>
        <a:ext cx="911427" cy="1198855"/>
      </dsp:txXfrm>
    </dsp:sp>
    <dsp:sp modelId="{6E8DD564-67BB-4CE6-AB99-36F8D4FA05A5}">
      <dsp:nvSpPr>
        <dsp:cNvPr id="0" name=""/>
        <dsp:cNvSpPr/>
      </dsp:nvSpPr>
      <dsp:spPr>
        <a:xfrm rot="5400000">
          <a:off x="3797992" y="-1316780"/>
          <a:ext cx="1093640" cy="66596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014993" y="1519606"/>
        <a:ext cx="6606253" cy="986866"/>
      </dsp:txXfrm>
    </dsp:sp>
    <dsp:sp modelId="{BCA2E496-BE7D-46E2-BF7E-09A998389232}">
      <dsp:nvSpPr>
        <dsp:cNvPr id="0" name=""/>
        <dsp:cNvSpPr/>
      </dsp:nvSpPr>
      <dsp:spPr>
        <a:xfrm>
          <a:off x="4952" y="1364306"/>
          <a:ext cx="1010039" cy="129746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2700" kern="1200">
            <a:latin typeface="휴먼둥근헤드라인" pitchFamily="18" charset="-127"/>
            <a:ea typeface="휴먼둥근헤드라인" pitchFamily="18" charset="-127"/>
          </a:endParaRPr>
        </a:p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>
              <a:latin typeface="휴먼둥근헤드라인" pitchFamily="18" charset="-127"/>
              <a:ea typeface="휴먼둥근헤드라인" pitchFamily="18" charset="-127"/>
            </a:rPr>
            <a:t>이념</a:t>
          </a:r>
        </a:p>
      </dsp:txBody>
      <dsp:txXfrm>
        <a:off x="54258" y="1413612"/>
        <a:ext cx="911427" cy="1198855"/>
      </dsp:txXfrm>
    </dsp:sp>
    <dsp:sp modelId="{457F2E50-39B8-432F-AF29-93748D8C37B2}">
      <dsp:nvSpPr>
        <dsp:cNvPr id="0" name=""/>
        <dsp:cNvSpPr/>
      </dsp:nvSpPr>
      <dsp:spPr>
        <a:xfrm rot="5400000">
          <a:off x="3804878" y="45560"/>
          <a:ext cx="1079866" cy="6659640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014992" y="2888162"/>
        <a:ext cx="6606925" cy="974436"/>
      </dsp:txXfrm>
    </dsp:sp>
    <dsp:sp modelId="{1091530A-0BB3-475E-8E10-2BB6033D90C1}">
      <dsp:nvSpPr>
        <dsp:cNvPr id="0" name=""/>
        <dsp:cNvSpPr/>
      </dsp:nvSpPr>
      <dsp:spPr>
        <a:xfrm>
          <a:off x="4952" y="2726646"/>
          <a:ext cx="1010039" cy="129746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2700" kern="1200">
            <a:latin typeface="휴먼둥근헤드라인" pitchFamily="18" charset="-127"/>
            <a:ea typeface="휴먼둥근헤드라인" pitchFamily="18" charset="-127"/>
          </a:endParaRPr>
        </a:p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700" kern="1200">
              <a:latin typeface="휴먼둥근헤드라인" pitchFamily="18" charset="-127"/>
              <a:ea typeface="휴먼둥근헤드라인" pitchFamily="18" charset="-127"/>
            </a:rPr>
            <a:t>목표</a:t>
          </a:r>
        </a:p>
      </dsp:txBody>
      <dsp:txXfrm>
        <a:off x="54258" y="2775952"/>
        <a:ext cx="911427" cy="11988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80212-96AB-4D47-95A6-C44F7438E653}">
      <dsp:nvSpPr>
        <dsp:cNvPr id="0" name=""/>
        <dsp:cNvSpPr/>
      </dsp:nvSpPr>
      <dsp:spPr>
        <a:xfrm rot="5400000">
          <a:off x="-127912" y="131199"/>
          <a:ext cx="852750" cy="596925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1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01750"/>
        <a:ext cx="596925" cy="255825"/>
      </dsp:txXfrm>
    </dsp:sp>
    <dsp:sp modelId="{6958498B-FC13-475E-9712-BB0C41BB04E7}">
      <dsp:nvSpPr>
        <dsp:cNvPr id="0" name=""/>
        <dsp:cNvSpPr/>
      </dsp:nvSpPr>
      <dsp:spPr>
        <a:xfrm rot="5400000">
          <a:off x="1926186" y="-1325974"/>
          <a:ext cx="554579" cy="3213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개강 일자 확정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596925" y="30359"/>
        <a:ext cx="3186029" cy="500435"/>
      </dsp:txXfrm>
    </dsp:sp>
    <dsp:sp modelId="{B9CAEF7C-AF8A-46D7-9B8E-C0A44BE90FB4}">
      <dsp:nvSpPr>
        <dsp:cNvPr id="0" name=""/>
        <dsp:cNvSpPr/>
      </dsp:nvSpPr>
      <dsp:spPr>
        <a:xfrm rot="5400000">
          <a:off x="-127912" y="863356"/>
          <a:ext cx="852750" cy="596925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2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1033907"/>
        <a:ext cx="596925" cy="255825"/>
      </dsp:txXfrm>
    </dsp:sp>
    <dsp:sp modelId="{897DEF68-9327-408E-85AF-98564056BF24}">
      <dsp:nvSpPr>
        <dsp:cNvPr id="0" name=""/>
        <dsp:cNvSpPr/>
      </dsp:nvSpPr>
      <dsp:spPr>
        <a:xfrm rot="5400000">
          <a:off x="1926332" y="-593962"/>
          <a:ext cx="554287" cy="3213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교육 훈련 과정 홍보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596925" y="762503"/>
        <a:ext cx="3186043" cy="500171"/>
      </dsp:txXfrm>
    </dsp:sp>
    <dsp:sp modelId="{B2F82A00-46AC-4BAE-A8E1-77808F661D20}">
      <dsp:nvSpPr>
        <dsp:cNvPr id="0" name=""/>
        <dsp:cNvSpPr/>
      </dsp:nvSpPr>
      <dsp:spPr>
        <a:xfrm rot="5400000">
          <a:off x="-127912" y="1595513"/>
          <a:ext cx="852750" cy="596925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3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1766064"/>
        <a:ext cx="596925" cy="255825"/>
      </dsp:txXfrm>
    </dsp:sp>
    <dsp:sp modelId="{DD394C92-52A0-4D18-BCD1-804654F02790}">
      <dsp:nvSpPr>
        <dsp:cNvPr id="0" name=""/>
        <dsp:cNvSpPr/>
      </dsp:nvSpPr>
      <dsp:spPr>
        <a:xfrm rot="5400000">
          <a:off x="1926332" y="138194"/>
          <a:ext cx="554287" cy="3213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훈련생 상담 및 등록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596925" y="1494659"/>
        <a:ext cx="3186043" cy="500171"/>
      </dsp:txXfrm>
    </dsp:sp>
    <dsp:sp modelId="{254AB682-4D3C-436C-80E3-748280C86088}">
      <dsp:nvSpPr>
        <dsp:cNvPr id="0" name=""/>
        <dsp:cNvSpPr/>
      </dsp:nvSpPr>
      <dsp:spPr>
        <a:xfrm rot="5400000">
          <a:off x="-127912" y="2327671"/>
          <a:ext cx="852750" cy="59692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4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2498222"/>
        <a:ext cx="596925" cy="255825"/>
      </dsp:txXfrm>
    </dsp:sp>
    <dsp:sp modelId="{D410891E-A0A0-49F7-B25A-3C2E0421E580}">
      <dsp:nvSpPr>
        <dsp:cNvPr id="0" name=""/>
        <dsp:cNvSpPr/>
      </dsp:nvSpPr>
      <dsp:spPr>
        <a:xfrm rot="5400000">
          <a:off x="1926332" y="870351"/>
          <a:ext cx="554287" cy="3213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 진행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교무실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596925" y="2226816"/>
        <a:ext cx="3186043" cy="500171"/>
      </dsp:txXfrm>
    </dsp:sp>
    <dsp:sp modelId="{2F30D90C-347F-4973-9C07-5FC18C90A5DE}">
      <dsp:nvSpPr>
        <dsp:cNvPr id="0" name=""/>
        <dsp:cNvSpPr/>
      </dsp:nvSpPr>
      <dsp:spPr>
        <a:xfrm rot="5400000">
          <a:off x="-127912" y="3059828"/>
          <a:ext cx="852750" cy="596925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5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단계</a:t>
          </a:r>
        </a:p>
      </dsp:txBody>
      <dsp:txXfrm rot="-5400000">
        <a:off x="1" y="3230379"/>
        <a:ext cx="596925" cy="255825"/>
      </dsp:txXfrm>
    </dsp:sp>
    <dsp:sp modelId="{119EF302-19BA-4AC5-8040-1E813CE77B7E}">
      <dsp:nvSpPr>
        <dsp:cNvPr id="0" name=""/>
        <dsp:cNvSpPr/>
      </dsp:nvSpPr>
      <dsp:spPr>
        <a:xfrm rot="5400000">
          <a:off x="1926332" y="1602509"/>
          <a:ext cx="554287" cy="3213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훈련 종료 후 관리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(</a:t>
          </a: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전략기획실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, </a:t>
          </a:r>
          <a:r>
            <a:rPr lang="ko-KR" altLang="en-US" sz="1600" kern="1200" err="1">
              <a:latin typeface="휴먼옛체" pitchFamily="18" charset="-127"/>
              <a:ea typeface="휴먼옛체" pitchFamily="18" charset="-127"/>
            </a:rPr>
            <a:t>행정실</a:t>
          </a:r>
          <a:r>
            <a:rPr lang="en-US" altLang="ko-KR" sz="1600" kern="1200">
              <a:latin typeface="휴먼옛체" pitchFamily="18" charset="-127"/>
              <a:ea typeface="휴먼옛체" pitchFamily="18" charset="-127"/>
            </a:rPr>
            <a:t>)</a:t>
          </a:r>
          <a:endParaRPr lang="ko-KR" altLang="en-US" sz="1600" kern="1200">
            <a:latin typeface="휴먼옛체" pitchFamily="18" charset="-127"/>
            <a:ea typeface="휴먼옛체" pitchFamily="18" charset="-127"/>
          </a:endParaRPr>
        </a:p>
      </dsp:txBody>
      <dsp:txXfrm rot="-5400000">
        <a:off x="596925" y="2958974"/>
        <a:ext cx="3186043" cy="5001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5444"/>
          <a:ext cx="1369228" cy="1656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8470" y="428100"/>
          <a:ext cx="1121857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원장</a:t>
          </a:r>
        </a:p>
      </dsp:txBody>
      <dsp:txXfrm>
        <a:off x="8470" y="428100"/>
        <a:ext cx="1121857" cy="828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7146DA-AA8A-4FA4-97C7-D088858296EB}">
      <dsp:nvSpPr>
        <dsp:cNvPr id="0" name=""/>
        <dsp:cNvSpPr/>
      </dsp:nvSpPr>
      <dsp:spPr>
        <a:xfrm>
          <a:off x="0" y="5444"/>
          <a:ext cx="1964545" cy="1656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E99697-87AF-4018-9E01-93BA829A1FE1}">
      <dsp:nvSpPr>
        <dsp:cNvPr id="0" name=""/>
        <dsp:cNvSpPr/>
      </dsp:nvSpPr>
      <dsp:spPr>
        <a:xfrm>
          <a:off x="158468" y="419444"/>
          <a:ext cx="1609622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marL="0" lvl="0" indent="0" algn="ctr" defTabSz="711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600" kern="1200">
              <a:latin typeface="휴먼옛체" pitchFamily="18" charset="-127"/>
              <a:ea typeface="휴먼옛체" pitchFamily="18" charset="-127"/>
            </a:rPr>
            <a:t>본부장</a:t>
          </a:r>
        </a:p>
      </dsp:txBody>
      <dsp:txXfrm>
        <a:off x="158468" y="419444"/>
        <a:ext cx="1609622" cy="828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CE8AD-D28C-4DDE-A637-E87EBEA8F563}">
      <dsp:nvSpPr>
        <dsp:cNvPr id="0" name=""/>
        <dsp:cNvSpPr/>
      </dsp:nvSpPr>
      <dsp:spPr>
        <a:xfrm>
          <a:off x="412749" y="0"/>
          <a:ext cx="4677833" cy="584280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053BBB3-7B28-4052-BCDD-5DA2B304CB92}">
      <dsp:nvSpPr>
        <dsp:cNvPr id="0" name=""/>
        <dsp:cNvSpPr/>
      </dsp:nvSpPr>
      <dsp:spPr>
        <a:xfrm>
          <a:off x="67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과정상담</a:t>
          </a:r>
        </a:p>
      </dsp:txBody>
      <dsp:txXfrm>
        <a:off x="11476" y="186693"/>
        <a:ext cx="782528" cy="210894"/>
      </dsp:txXfrm>
    </dsp:sp>
    <dsp:sp modelId="{9229391D-7467-4858-9117-3493044EEAED}">
      <dsp:nvSpPr>
        <dsp:cNvPr id="0" name=""/>
        <dsp:cNvSpPr/>
      </dsp:nvSpPr>
      <dsp:spPr>
        <a:xfrm>
          <a:off x="939637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현재수준</a:t>
          </a:r>
        </a:p>
      </dsp:txBody>
      <dsp:txXfrm>
        <a:off x="951046" y="186693"/>
        <a:ext cx="782528" cy="210894"/>
      </dsp:txXfrm>
    </dsp:sp>
    <dsp:sp modelId="{3A57709E-A824-4570-8C36-D138DE010826}">
      <dsp:nvSpPr>
        <dsp:cNvPr id="0" name=""/>
        <dsp:cNvSpPr/>
      </dsp:nvSpPr>
      <dsp:spPr>
        <a:xfrm>
          <a:off x="1879208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4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목표설정</a:t>
          </a:r>
        </a:p>
      </dsp:txBody>
      <dsp:txXfrm>
        <a:off x="1890617" y="186693"/>
        <a:ext cx="782528" cy="210894"/>
      </dsp:txXfrm>
    </dsp:sp>
    <dsp:sp modelId="{80FB4146-48B2-41D0-8F9D-CA55A2C07633}">
      <dsp:nvSpPr>
        <dsp:cNvPr id="0" name=""/>
        <dsp:cNvSpPr/>
      </dsp:nvSpPr>
      <dsp:spPr>
        <a:xfrm>
          <a:off x="2818778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5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중간점검</a:t>
          </a:r>
        </a:p>
      </dsp:txBody>
      <dsp:txXfrm>
        <a:off x="2830187" y="186693"/>
        <a:ext cx="782528" cy="210894"/>
      </dsp:txXfrm>
    </dsp:sp>
    <dsp:sp modelId="{F18FF827-8029-4740-BCA1-4417579EF6B2}">
      <dsp:nvSpPr>
        <dsp:cNvPr id="0" name=""/>
        <dsp:cNvSpPr/>
      </dsp:nvSpPr>
      <dsp:spPr>
        <a:xfrm>
          <a:off x="3758349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6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목표달성</a:t>
          </a:r>
        </a:p>
      </dsp:txBody>
      <dsp:txXfrm>
        <a:off x="3769758" y="186693"/>
        <a:ext cx="782528" cy="210894"/>
      </dsp:txXfrm>
    </dsp:sp>
    <dsp:sp modelId="{89EC189A-9556-4497-B9D0-D3F2A94AE821}">
      <dsp:nvSpPr>
        <dsp:cNvPr id="0" name=""/>
        <dsp:cNvSpPr/>
      </dsp:nvSpPr>
      <dsp:spPr>
        <a:xfrm>
          <a:off x="4697919" y="175284"/>
          <a:ext cx="805346" cy="23371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200" kern="12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rPr>
            <a:t>취업성공</a:t>
          </a:r>
        </a:p>
      </dsp:txBody>
      <dsp:txXfrm>
        <a:off x="4709328" y="186693"/>
        <a:ext cx="782528" cy="210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4458253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  <p:sp>
        <p:nvSpPr>
          <p:cNvPr id="29" name="제목 28"/>
          <p:cNvSpPr>
            <a:spLocks noGrp="1"/>
          </p:cNvSpPr>
          <p:nvPr>
            <p:ph type="ctrTitle"/>
          </p:nvPr>
        </p:nvSpPr>
        <p:spPr>
          <a:xfrm>
            <a:off x="381000" y="4044510"/>
            <a:ext cx="8458200" cy="1018646"/>
          </a:xfrm>
        </p:spPr>
        <p:txBody>
          <a:bodyPr anchor="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381000" y="3238500"/>
            <a:ext cx="8458200" cy="7620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 marL="380985" indent="0" algn="ctr">
              <a:buNone/>
            </a:lvl2pPr>
            <a:lvl3pPr marL="761970" indent="0" algn="ctr">
              <a:buNone/>
            </a:lvl3pPr>
            <a:lvl4pPr marL="1142954" indent="0" algn="ctr">
              <a:buNone/>
            </a:lvl4pPr>
            <a:lvl5pPr marL="1523939" indent="0" algn="ctr">
              <a:buNone/>
            </a:lvl5pPr>
            <a:lvl6pPr marL="1904924" indent="0" algn="ctr">
              <a:buNone/>
            </a:lvl6pPr>
            <a:lvl7pPr marL="2285909" indent="0" algn="ctr">
              <a:buNone/>
            </a:lvl7pPr>
            <a:lvl8pPr marL="2666893" indent="0" algn="ctr">
              <a:buNone/>
            </a:lvl8pPr>
            <a:lvl9pPr marL="3047878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>
          <a:xfrm>
            <a:off x="8229600" y="5394960"/>
            <a:ext cx="758952" cy="205740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457731"/>
            <a:ext cx="1828800" cy="4876271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457731"/>
            <a:ext cx="6248400" cy="4876271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3581400" y="63500"/>
            <a:ext cx="2895600" cy="24077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>
          <a:xfrm>
            <a:off x="8229600" y="5394960"/>
            <a:ext cx="758952" cy="205740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2870753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381000" y="1397001"/>
            <a:ext cx="8458200" cy="1016000"/>
          </a:xfrm>
        </p:spPr>
        <p:txBody>
          <a:bodyPr anchor="b"/>
          <a:lstStyle>
            <a:lvl1pPr marL="0" indent="0" algn="r">
              <a:buNone/>
              <a:defRPr sz="1667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80474" y="2455905"/>
            <a:ext cx="8686800" cy="987354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301752" y="381000"/>
            <a:ext cx="8686800" cy="70104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04800" y="1333500"/>
            <a:ext cx="4191000" cy="3937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343400" cy="3937000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28"/>
          <p:cNvSpPr>
            <a:spLocks noGrp="1"/>
          </p:cNvSpPr>
          <p:nvPr>
            <p:ph type="title"/>
          </p:nvPr>
        </p:nvSpPr>
        <p:spPr>
          <a:xfrm>
            <a:off x="304800" y="4508500"/>
            <a:ext cx="8610600" cy="735542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281445" y="555625"/>
            <a:ext cx="4290556" cy="533135"/>
          </a:xfrm>
        </p:spPr>
        <p:txBody>
          <a:bodyPr anchor="ctr"/>
          <a:lstStyle>
            <a:lvl1pPr marL="0" indent="0">
              <a:buNone/>
              <a:defRPr sz="15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67" b="1"/>
            </a:lvl2pPr>
            <a:lvl3pPr>
              <a:buNone/>
              <a:defRPr sz="1500" b="1"/>
            </a:lvl3pPr>
            <a:lvl4pPr>
              <a:buNone/>
              <a:defRPr sz="1333" b="1"/>
            </a:lvl4pPr>
            <a:lvl5pPr>
              <a:buNone/>
              <a:defRPr sz="1333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25" name="텍스트 개체 틀 24"/>
          <p:cNvSpPr>
            <a:spLocks noGrp="1"/>
          </p:cNvSpPr>
          <p:nvPr>
            <p:ph type="body" sz="half" idx="3"/>
          </p:nvPr>
        </p:nvSpPr>
        <p:spPr>
          <a:xfrm>
            <a:off x="4645027" y="555625"/>
            <a:ext cx="4292241" cy="533135"/>
          </a:xfrm>
        </p:spPr>
        <p:txBody>
          <a:bodyPr anchor="ctr"/>
          <a:lstStyle>
            <a:lvl1pPr marL="0" indent="0">
              <a:buNone/>
              <a:defRPr sz="15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67" b="1"/>
            </a:lvl2pPr>
            <a:lvl3pPr>
              <a:buNone/>
              <a:defRPr sz="1500" b="1"/>
            </a:lvl3pPr>
            <a:lvl4pPr>
              <a:buNone/>
              <a:defRPr sz="1333" b="1"/>
            </a:lvl4pPr>
            <a:lvl5pPr>
              <a:buNone/>
              <a:defRPr sz="1333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281445" y="1096699"/>
            <a:ext cx="4290556" cy="3284803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8" name="내용 개체 틀 27"/>
          <p:cNvSpPr>
            <a:spLocks noGrp="1"/>
          </p:cNvSpPr>
          <p:nvPr>
            <p:ph sz="quarter" idx="4"/>
          </p:nvPr>
        </p:nvSpPr>
        <p:spPr>
          <a:xfrm>
            <a:off x="4648731" y="1096699"/>
            <a:ext cx="4288536" cy="3284803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229600" y="5397500"/>
            <a:ext cx="762000" cy="205740"/>
          </a:xfrm>
        </p:spPr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514350" y="5016501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29"/>
          <p:cNvSpPr>
            <a:spLocks noGrp="1"/>
          </p:cNvSpPr>
          <p:nvPr>
            <p:ph type="title"/>
          </p:nvPr>
        </p:nvSpPr>
        <p:spPr>
          <a:xfrm>
            <a:off x="301752" y="381000"/>
            <a:ext cx="8686800" cy="70104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514350" y="4874266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  <p:sp>
        <p:nvSpPr>
          <p:cNvPr id="12" name="제목 11"/>
          <p:cNvSpPr>
            <a:spLocks noGrp="1"/>
          </p:cNvSpPr>
          <p:nvPr>
            <p:ph type="title"/>
          </p:nvPr>
        </p:nvSpPr>
        <p:spPr>
          <a:xfrm>
            <a:off x="457200" y="4572000"/>
            <a:ext cx="8458200" cy="433917"/>
          </a:xfrm>
        </p:spPr>
        <p:txBody>
          <a:bodyPr anchor="ctr"/>
          <a:lstStyle>
            <a:lvl1pPr algn="l">
              <a:buNone/>
              <a:defRPr sz="1667" b="1"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idx="2"/>
          </p:nvPr>
        </p:nvSpPr>
        <p:spPr>
          <a:xfrm>
            <a:off x="457201" y="508000"/>
            <a:ext cx="3008313" cy="4000500"/>
          </a:xfrm>
        </p:spPr>
        <p:txBody>
          <a:bodyPr/>
          <a:lstStyle>
            <a:lvl1pPr marL="0" indent="0">
              <a:buNone/>
              <a:defRPr sz="1167"/>
            </a:lvl1pPr>
            <a:lvl2pPr>
              <a:buNone/>
              <a:defRPr sz="1000"/>
            </a:lvl2pPr>
            <a:lvl3pPr>
              <a:buNone/>
              <a:defRPr sz="833"/>
            </a:lvl3pPr>
            <a:lvl4pPr>
              <a:buNone/>
              <a:defRPr sz="750"/>
            </a:lvl4pPr>
            <a:lvl5pPr>
              <a:buNone/>
              <a:defRPr sz="75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575050" y="508000"/>
            <a:ext cx="5340351" cy="4000500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/>
          <p:cNvSpPr>
            <a:spLocks noGrp="1"/>
          </p:cNvSpPr>
          <p:nvPr>
            <p:ph type="pic" idx="1"/>
          </p:nvPr>
        </p:nvSpPr>
        <p:spPr>
          <a:xfrm>
            <a:off x="3505200" y="513862"/>
            <a:ext cx="5029200" cy="30480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2667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381000" y="4161467"/>
            <a:ext cx="5867400" cy="435240"/>
          </a:xfrm>
        </p:spPr>
        <p:txBody>
          <a:bodyPr anchor="ctr"/>
          <a:lstStyle>
            <a:lvl1pPr algn="l">
              <a:buNone/>
              <a:defRPr sz="1667" b="1"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half" idx="2"/>
          </p:nvPr>
        </p:nvSpPr>
        <p:spPr>
          <a:xfrm>
            <a:off x="381000" y="4611015"/>
            <a:ext cx="5867400" cy="640292"/>
          </a:xfrm>
        </p:spPr>
        <p:txBody>
          <a:bodyPr lIns="109728" tIns="0"/>
          <a:lstStyle>
            <a:lvl1pPr marL="0" indent="0">
              <a:buNone/>
              <a:defRPr sz="1167"/>
            </a:lvl1pPr>
            <a:lvl2pPr>
              <a:defRPr sz="1000"/>
            </a:lvl2pPr>
            <a:lvl3pPr>
              <a:defRPr sz="833"/>
            </a:lvl3pPr>
            <a:lvl4pPr>
              <a:defRPr sz="750"/>
            </a:lvl4pPr>
            <a:lvl5pPr>
              <a:defRPr sz="75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875750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>
          <a:xfrm>
            <a:off x="304800" y="1295135"/>
            <a:ext cx="8686800" cy="37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2"/>
          </p:nvPr>
        </p:nvSpPr>
        <p:spPr>
          <a:xfrm>
            <a:off x="6477000" y="63500"/>
            <a:ext cx="2514600" cy="240771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0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DBAACA-DA5D-4E58-89CF-328D216C9377}" type="datetimeFigureOut">
              <a:rPr lang="ko-KR" altLang="en-US" smtClean="0"/>
              <a:pPr/>
              <a:t>2021-11-05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3"/>
          </p:nvPr>
        </p:nvSpPr>
        <p:spPr>
          <a:xfrm>
            <a:off x="3124200" y="63500"/>
            <a:ext cx="3352800" cy="240771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0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229600" y="5397501"/>
            <a:ext cx="762000" cy="203729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0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9D67EAB-73A2-4254-9A03-6ADC1B621A0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0" name="제목 개체 틀 9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985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514350" y="875750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514350" y="881656"/>
            <a:ext cx="8629650" cy="1984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6200" tIns="38100" rIns="76200" bIns="38100" anchor="t" compatLnSpc="1"/>
          <a:lstStyle/>
          <a:p>
            <a:endParaRPr kumimoji="0" lang="en-US" sz="1329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30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285739" indent="-285739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2667" kern="1200">
          <a:solidFill>
            <a:schemeClr val="tx2"/>
          </a:solidFill>
          <a:latin typeface="+mn-lt"/>
          <a:ea typeface="+mn-ea"/>
          <a:cs typeface="+mn-cs"/>
        </a:defRPr>
      </a:lvl1pPr>
      <a:lvl2pPr marL="619100" indent="-238115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333" kern="1200">
          <a:solidFill>
            <a:schemeClr val="tx2"/>
          </a:solidFill>
          <a:latin typeface="+mn-lt"/>
          <a:ea typeface="+mn-ea"/>
          <a:cs typeface="+mn-cs"/>
        </a:defRPr>
      </a:lvl2pPr>
      <a:lvl3pPr marL="952462" indent="-190492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33447" indent="-190492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1667" kern="1200">
          <a:solidFill>
            <a:schemeClr val="tx2"/>
          </a:solidFill>
          <a:latin typeface="+mn-lt"/>
          <a:ea typeface="+mn-ea"/>
          <a:cs typeface="+mn-cs"/>
        </a:defRPr>
      </a:lvl4pPr>
      <a:lvl5pPr marL="1714431" indent="-190492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2095416" indent="-190492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6pPr>
      <a:lvl7pPr marL="2476401" indent="-190492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333" kern="1200">
          <a:solidFill>
            <a:schemeClr val="tx2"/>
          </a:solidFill>
          <a:latin typeface="+mn-lt"/>
          <a:ea typeface="+mn-ea"/>
          <a:cs typeface="+mn-cs"/>
        </a:defRPr>
      </a:lvl7pPr>
      <a:lvl8pPr marL="2857386" indent="-190492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333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238370" indent="-190492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167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02442" y="1309677"/>
            <a:ext cx="7679585" cy="101203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ctr"/>
            <a:r>
              <a:rPr lang="ko-KR" altLang="en-US" sz="3333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</a:t>
            </a:r>
            <a:r>
              <a:rPr lang="ko-KR" altLang="en-US" sz="3333" err="1">
                <a:latin typeface="휴먼둥근헤드라인" pitchFamily="18" charset="-127"/>
                <a:ea typeface="휴먼둥근헤드라인" pitchFamily="18" charset="-127"/>
              </a:rPr>
              <a:t>내일배움카드</a:t>
            </a:r>
            <a:r>
              <a:rPr lang="ko-KR" altLang="en-US" sz="3333">
                <a:latin typeface="휴먼둥근헤드라인" pitchFamily="18" charset="-127"/>
                <a:ea typeface="휴먼둥근헤드라인" pitchFamily="18" charset="-127"/>
              </a:rPr>
              <a:t> 훈련 운영 </a:t>
            </a:r>
            <a:r>
              <a:rPr lang="ko-KR" altLang="en-US" sz="3333" err="1">
                <a:latin typeface="휴먼둥근헤드라인" pitchFamily="18" charset="-127"/>
                <a:ea typeface="휴먼둥근헤드라인" pitchFamily="18" charset="-127"/>
              </a:rPr>
              <a:t>메뉴얼</a:t>
            </a:r>
            <a:r>
              <a:rPr lang="ko-KR" altLang="en-US" sz="3333">
                <a:latin typeface="휴먼둥근헤드라인" pitchFamily="18" charset="-127"/>
                <a:ea typeface="휴먼둥근헤드라인" pitchFamily="18" charset="-127"/>
                <a:sym typeface="Wingdings 2"/>
              </a:rPr>
              <a:t> </a:t>
            </a:r>
            <a:endParaRPr lang="ko-KR" altLang="en-US" sz="3333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524507" y="3929070"/>
            <a:ext cx="2899827" cy="476253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algn="r"/>
            <a:r>
              <a:rPr lang="en-US" altLang="ko-KR" sz="2333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2333">
                <a:latin typeface="휴먼모음T" pitchFamily="18" charset="-127"/>
                <a:ea typeface="휴먼모음T" pitchFamily="18" charset="-127"/>
              </a:rPr>
              <a:t>주</a:t>
            </a:r>
            <a:r>
              <a:rPr lang="en-US" altLang="ko-KR" sz="2333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2333">
                <a:latin typeface="휴먼모음T" pitchFamily="18" charset="-127"/>
                <a:ea typeface="휴먼모음T" pitchFamily="18" charset="-127"/>
              </a:rPr>
              <a:t>한국</a:t>
            </a:r>
            <a:r>
              <a:rPr lang="en-US" altLang="ko-KR" sz="2333">
                <a:latin typeface="휴먼모음T" pitchFamily="18" charset="-127"/>
                <a:ea typeface="휴먼모음T" pitchFamily="18" charset="-127"/>
              </a:rPr>
              <a:t>HRDM</a:t>
            </a:r>
            <a:r>
              <a:rPr lang="ko-KR" altLang="en-US" sz="2333">
                <a:latin typeface="휴먼모음T" pitchFamily="18" charset="-127"/>
                <a:ea typeface="휴먼모음T" pitchFamily="18" charset="-127"/>
              </a:rPr>
              <a:t>개발원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5848" y="338667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선발 지침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4315" y="1071550"/>
            <a:ext cx="3988622" cy="35269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250" b="1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250" b="1">
                <a:latin typeface="휴먼모음T" pitchFamily="18" charset="-127"/>
                <a:ea typeface="휴먼모음T" pitchFamily="18" charset="-127"/>
              </a:rPr>
              <a:t>다음에 해당하는 훈련 지원자 우선 선발</a:t>
            </a:r>
            <a:endParaRPr lang="en-US" altLang="ko-KR" sz="1250" b="1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이후 취업이 확정된 지원자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2.6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개월 이상의 장기 실업자로 취업의지가 높은 지원자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다문화 가족 구성원으로 관내 취업 의지가 높은 지원자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경기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북부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서울 북부지역 거주자로 섬유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봉제 분야에 취업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창업에 대한 의지가 높은 지원자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의상분야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여성 가장 또는 경력 단절 여성으로 과정 수료 후 취업 의지가 높은 지원자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5.40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대 이상의 장기 실업자로 생산 직종에 재취업을 희망자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6.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동일 직종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섬유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봉제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종사자로 근로 여건 향상을 위하여 교육참여 지원자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7.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관내 단체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장애인 관리공단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시청등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에서 추천을 통하여 교육참여 지원자 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881697" y="4762513"/>
            <a:ext cx="2321735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529694" y="1071550"/>
            <a:ext cx="4030928" cy="352691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250" b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250" b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다음에 해당하는 훈련 지원자는 제외</a:t>
            </a:r>
            <a:endParaRPr lang="en-US" altLang="ko-KR" sz="1250" b="1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타 교육기관 훈련과정 중도 탈락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수강포기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미수료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한 지원자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취업의지가 없는 지원자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단순한 여가 및 취미 활동으로 교육 훈련 참여 희망자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면접 담당자가 판단하여 교육 훈련 진행에 현저히 방해가 </a:t>
            </a:r>
            <a:b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</a:b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우려되는 교육 지원자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5.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훈련과정 진행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훈련목표 달성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이 불가능할 정도의 심신 미약인 교육 지원자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6.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기타 여건을 판단할 때 훈련 목표 달성이 불가능하다고 판단되는 교육 지원자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ko-KR" altLang="en-US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0713" y="338667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교육훈련 개강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훈련관련 서류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131082"/>
            <a:ext cx="7842250" cy="36459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진행관련 서류 담당 훈련 교사 전달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▶ 준비서류 목록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훈련일지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출석부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교재지급대장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출결상담기록부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훈련생상담카드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특이 훈련생에 대한 상담 내용 전달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입학상담 참고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훈련생에게 출석 단말기를 사용한 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결 체크 방법 안내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출석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PC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화면에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과정명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및 본인 이름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시간 확인 방법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오리엔테이션 진행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훈련에 필요한 교재 및 비품 교부 후 지급대장 작성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담당 교사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 제작 과정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과정 대표 선정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운영 중에 정기적으로 과정 대표 및 임의의 훈련생과 상담 안내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담당 교사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행정실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기타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훈련교사와 훈련생 간담회 개최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수업 진행 및 훈련내용 전달 및 교수법 설명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개인별 특성 파악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질의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응답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4929190" y="4881577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0713" y="338667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 훈련 개강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-II(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오리엔테이션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12019"/>
            <a:ext cx="7842250" cy="364597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ko-KR" altLang="en-US" sz="2000">
                <a:latin typeface="휴먼모음T" pitchFamily="18" charset="-127"/>
                <a:ea typeface="휴먼모음T" pitchFamily="18" charset="-127"/>
              </a:rPr>
              <a:t>◆오리엔테이션 주요 내용◆</a:t>
            </a:r>
            <a:endParaRPr lang="en-US" altLang="ko-KR" sz="2000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직업능력개발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계좌제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내일배움카드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에 훈련에 대한 취지 및 목적등 설명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출석에 관한 사항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내일배움카드를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반드시 소지할 것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대리 출석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금지등의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사항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지각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조퇴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외출에 관한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규정등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수료율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규정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소정 수업 일수의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80%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이상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출석등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        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수료에 필요한 출석 일수 안내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교육훈련 진행에 필요 사항 전달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행정업무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참여확인서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조기취업등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                      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진행중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고충처리 방법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 훈련장비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사물함등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훈련진행에 필요한 자리 배치 및 정보 제공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기타 훈련진행 중에 필요한 사항 전달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개인물품보관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상담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5.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의상제작과정 전달 사항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안전 사고에 주의 할 것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안전사고 예방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구급함 비치 안내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조별 학습을 할 때 조별 구성원들과 협조 당부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ko-KR" altLang="en-US" sz="1167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929190" y="4881577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5848" y="33177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진행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훈련교사 및 임직원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82084" y="1131082"/>
            <a:ext cx="7799943" cy="37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훈련교사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 시작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종료 시간 엄수                         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출석부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훈련일지등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관련 서류 정확히 기재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 목표 달성을 위하여 최선의 노력                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특이 훈련생에 대한 상담 및 제반 조치 실시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고충처리 해결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중도 탈락 방지 노력              </a:t>
            </a:r>
            <a:r>
              <a:rPr lang="ko-KR" altLang="en-US" sz="583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취업율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향상을 위한 훈련생의 취업 관련 눈높이 조절 노력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2.HRDM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개발원 임직원 및 관계자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훈련생과의 정기적 상담 및 대화를 통하여 훈련생과의 친밀감 증진을 위한 최선의 노력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소속감 향상 목적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최상의 교육 훈련 진행이 가능하도록 개발원 시설 유지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관리에 최선의 노력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교육 훈련 진행에 필요한 제반 사항 지원을 위해 최선의 노력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훈련장비 유지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보수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원단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교재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관리등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특이 훈련생이 문제 파악 후 해결 노력에 최선의 노력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사후 관리를 위한 최선의 노력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신규 취업 확보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추가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교육등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4929190" y="4881577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관리책임자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5848" y="33177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진행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상담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0" y="1169473"/>
            <a:ext cx="3989917" cy="377163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전체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교육훈련 전체 훈련생을 대상으로 건의사항 청취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개인별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교육 내용 이해 정도를 파악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진행중의 고충사항 파악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집중상담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개인별 상담에서 중도탈락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고충에 의견을 제시한 훈련생을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대상으로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집중상담하여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관리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수료 후 개인별 진로 상담 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582083" y="1169473"/>
            <a:ext cx="3989917" cy="37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훈련생에 대한 상담을 통하여 교육훈련의 이해도 및 고충사항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을 파악 후 조치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장기결석자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훈련과정 부적응 훈련생 확인 후 집중상담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월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회 이상의 상담을 통하여 중도탈락 방지 및 훈련 목표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달성할 수 있도록 노력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상담을 통하여 훈련수료 후 훈련생의 향후 진로 모색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창업 의지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타 교육 훈련을 진행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현재 구직활동 노력 여부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훈련생 상담자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직업상담사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행정실장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담당훈련교사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원장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4929190" y="4881577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관리책임자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5667" y="33020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 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952487"/>
            <a:ext cx="7842250" cy="398862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훈련생에 대한 평가 실시 안내 및 준비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의상제작 직종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최종 작품      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		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사무행정 직종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필기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실기를 통한 평가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재무및 경영 직종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필기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실기를 통한 평가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평가 결과 정리 후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사무행정 및 재무및 경영 직종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자격증 취득 여부 파악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의상제작 직종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마지막 작품에 대한 사진 촬영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반납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참여 희망자 조사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훈련생에 대한 만족도 및 취업 조사서 작성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이력서 작성 및 자기소개서 작성법 및 온라인 구직활동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워크넷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사람인등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활용 방법 소개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교직원과 훈련생과의 간담회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훈련생에 대한 만족도 및 취업 조사서 작성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과정에서 참여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성적 우수자 선정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-&gt;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담당훈련교사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9.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수료증발급 준비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전체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출석율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분석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ko-KR" altLang="en-US" sz="1167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762633" y="4881577"/>
            <a:ext cx="2500330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4783" y="323038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71551"/>
            <a:ext cx="7842250" cy="406269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만족도 조사 분석 실시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훈련내용에 관한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훈련교사에 관한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행정처리에 관한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실시 안내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희망자에 대한 분석 후 일정 수립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의상제작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내용 설정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))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자격증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미취득자에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대한 분석 후 일정 수립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사무행정 및 재무및 경영 직종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자격시험 일정을 고려하여 교육 일정 수립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))</a:t>
            </a: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온라인은 통한 동영상 자료 공급 예정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(2016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년 상반기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수료 후 사후 관리 안내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개발원에서 매월 정기적으로 연락 예정 안내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가능한 통화 당부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고용 보험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취업자 및 창업자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개발원에 관련 서류 제출 안내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고용보험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취업 보고의 목적 설명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본 원의 협력업체나 기타 업체에서 채용 의뢰 정보 제공 안내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수료생의 취업에 개발원의 도움이 필요하면 언제든지 연락 당부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5762633" y="4881577"/>
            <a:ext cx="2500330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04783" y="323038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종강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71551"/>
            <a:ext cx="7842250" cy="406269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종료된 교육 훈련에 대한 개발원 자체 평가 실시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출석율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수료율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훈련 성과 달성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진행 중 발생했던 특이 사항 분석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개발원 자체 평가 결과 분석 간담회 및 월간 업무 회의 보고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출석를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향상을 위한 새로운 대안 제시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진행 중 발생했던 훈련생 특이사항에 대한 대처 방법에 분석 및 새로운 대안 제시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훈련 성과 달성을 위한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교수법등의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문제점 분석 및 개선책 제시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수료 후 취업률 향상을 위해 교육 중 실시했던 상담 및 노력에 대한 분석 및 새로운 대안 제시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시설 관리 및 유지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기자재 관리 및 부자재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제공등에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있어서 문제점 분석 후 새로운 대안 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ko-KR" altLang="en-US"/>
          </a:p>
        </p:txBody>
      </p:sp>
      <p:sp>
        <p:nvSpPr>
          <p:cNvPr id="4" name="모서리가 둥근 직사각형 3"/>
          <p:cNvSpPr/>
          <p:nvPr/>
        </p:nvSpPr>
        <p:spPr>
          <a:xfrm>
            <a:off x="5762633" y="4881577"/>
            <a:ext cx="2500330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사후관리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취업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37419"/>
            <a:ext cx="7842250" cy="37716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월별 고용보험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취업자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창업 수료생 보고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고용보험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미가입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창업 수료자에 대한 재직증명서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사업자등록증 제출 요청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매월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일 고용센터에 고용보험 미가입 취업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창업수료생 보고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미취업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수료생에 대한 상담 실시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직업상담사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담당훈련교사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행정실등에서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월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회이상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정기적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미취업자 상담을 통하여 취업자 분류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 수료생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 중단 수료생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교육진행 수료생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수료생의 현재 상황에 맞는 상담 진행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 수료생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구직활동을 독려하고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구직활동의 문제점을 분석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상담하여 취업 지원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 알선 노력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                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취업에 필요한 눈높이 상담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시간제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중소기업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주말근무등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현실적 문제 상담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구직활동 중단 수료생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구직 활동을 중단 원인 분석 및 훈련생의 취업에 대한 의지를 높이는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추가교육 진행 수료생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일정을 파악하여 상담 일정 조정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 수료생에 대한 상담 실시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업무에 필요한 추가 교육 여부 확인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개발원 차원에서 훈련생의 업무능력향상을 위해 지원할 사항 파악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ko-KR" altLang="en-US" sz="1167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교육 훈련 사후관리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-I(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추가교육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37419"/>
            <a:ext cx="7842250" cy="37716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추가 교육 대상 및 목적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훈련이 종료된 이후에 있는 자격증 시험 일정에 맞게 훈련생 희망 시 추가 교육 실시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자격취득율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향상 목적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업무능력 향상을 위하여 훈련생이 업무처리에 필요한 사항이 있으면 추가 교육 실시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업무능력 향상 및 취업 사후 지원 목적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장기간 미취업자에 대한 추가 교육 실시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훈련 내용 반복 학습 목적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sz="1167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727842" y="1272218"/>
          <a:ext cx="7679585" cy="402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직사각형 7"/>
          <p:cNvSpPr/>
          <p:nvPr/>
        </p:nvSpPr>
        <p:spPr>
          <a:xfrm>
            <a:off x="1297758" y="357170"/>
            <a:ext cx="6429420" cy="595317"/>
          </a:xfrm>
          <a:prstGeom prst="rect">
            <a:avLst/>
          </a:prstGeom>
          <a:noFill/>
        </p:spPr>
        <p:txBody>
          <a:bodyPr wrap="square" lIns="76200" tIns="38100" rIns="76200" bIns="38100" numCol="1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주</a:t>
            </a:r>
            <a:r>
              <a:rPr lang="en-US" altLang="ko-KR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한국</a:t>
            </a:r>
            <a:r>
              <a:rPr lang="en-US" altLang="ko-KR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HRDM</a:t>
            </a:r>
            <a:r>
              <a:rPr lang="ko-KR" altLang="en-US" sz="4500" spc="42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개발원</a:t>
            </a:r>
            <a:endParaRPr lang="en-US" altLang="ko-KR" sz="4500" spc="42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444500" y="1080282"/>
            <a:ext cx="8255000" cy="132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광고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37419"/>
            <a:ext cx="3376080" cy="37716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벼룩시장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백명숙 팀장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(010-9192-0640)</a:t>
            </a: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031-876-7617</a:t>
            </a: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3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개월 단위로 계약 경신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산울림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문병욱 실장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(010-3799-0606)</a:t>
            </a: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031-876-3320</a:t>
            </a: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3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개월 단위로 계약 경신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대성광고 기획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윤민혁 실장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(010-8715-4428)</a:t>
            </a: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전단지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배포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장당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35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홍보 현수막 제작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배포부터 회수까지 포함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 lvl="0">
              <a:lnSpc>
                <a:spcPct val="150000"/>
              </a:lnSpc>
              <a:buNone/>
              <a:defRPr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교차로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 lvl="0">
              <a:buNone/>
              <a:defRPr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이상은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(010-6485-6777)</a:t>
            </a:r>
          </a:p>
          <a:p>
            <a:pPr lvl="0">
              <a:buNone/>
              <a:defRPr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031-873-6523</a:t>
            </a:r>
          </a:p>
          <a:p>
            <a:pPr>
              <a:buNone/>
            </a:pP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buNone/>
            </a:pP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4810127" y="1037419"/>
            <a:ext cx="3376080" cy="37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다음키워드광고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김동현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(02-6911-2063, 010-5550-9529)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6.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신화애드컴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광고물제작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조영진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(010-4398-5691)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개발원 홍보물 제작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7.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동아전단지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김미진 팀장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(010-2920-5133)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8.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고려 기획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031-837-6615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현수막 제작에서 거치까지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훈련생 모집 및 취업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583378" y="1037419"/>
            <a:ext cx="3376080" cy="37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양주 일자리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안은정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(010-2831-1408)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031-856-0223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북한이탈주민 지원재단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포천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박현자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(010-3833-5714)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031-541-9893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서울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인지어스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취업성패키지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유민경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(010-7514-5742)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02-945-6437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경기도 북부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여성새로일하기센터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길혜선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(031-8008-8085)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031-8008-6740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고령사회 진흥원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취업성공패키지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정해정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(070-4667-7179)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070-4325-9002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4750595" y="1037419"/>
            <a:ext cx="3376080" cy="37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경기도청 일자리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박동일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(031-8730-2323)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031-850-3709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 장애인 고용공단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김초롱상담사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(031-850-4515)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031-836-4172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한국고용복지센터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취업성공패키지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강향하상담사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(070-4488-7781)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070-4488-7785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9.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스텝스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주식회사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취업성패키지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남상훈 팀장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(02-2178-8029)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02-2237-8088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10.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의정부시청 지역경제과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일자리팀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홍종선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(031-828-8770)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031-828-8768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관련단체 연락처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훈련생 모집 및 취업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>
          <a:xfrm>
            <a:off x="761973" y="971682"/>
            <a:ext cx="3376080" cy="37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고령사회 진흥원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정해정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(070-4667-7179)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070-4325-9002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경기도청 일자리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박동일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(031-8730-2323)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031-850-3709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 장애인 고용공단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김초롱상담사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(031-850-4515)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031-836-4172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한국고용복지센터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강향하상담사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(070-4488-7781)</a:t>
            </a: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070-4488-7785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포천여성새로일하기센터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이정희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(031-541-7943)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팩스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: 031-542-5314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929190" y="971682"/>
            <a:ext cx="3376080" cy="37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 시청 홈페이지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http://www.ui4u.net/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양주 시청 홈페이지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http://www.yangju.go.kr/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동두천 시청 홈페이지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http://www.ddc21.net/</a:t>
            </a: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포천 시청 홈페이지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http://www.pcs21.net/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서울북부 고용지원센터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: 7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호선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노원역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번 출구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노워구청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옆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0267" y="331240"/>
            <a:ext cx="7842250" cy="698500"/>
          </a:xfrm>
        </p:spPr>
        <p:txBody>
          <a:bodyPr>
            <a:normAutofit/>
          </a:bodyPr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훈련과정별 평가계획서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5286380" y="5119703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(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주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)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한국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HRDM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개발원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761973" y="971682"/>
            <a:ext cx="7679585" cy="129050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평가 목적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훈련과정에 적합한 훈련생을 선발하고 훈련목표 달성를 위하여 교과목별 운영계 획서의 평가방법에 따라 평가하여</a:t>
            </a:r>
            <a:endParaRPr lang="en-US" altLang="ko-KR" sz="1167"/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 훈련생의 훈련성과 달성 여부를 판단하고 향후 과정 운영 개선 및 훈련생 관리</a:t>
            </a:r>
            <a:r>
              <a:rPr lang="en-US" altLang="ko-KR" sz="1167"/>
              <a:t>(</a:t>
            </a:r>
            <a:r>
              <a:rPr lang="ko-KR" altLang="en-US" sz="1167"/>
              <a:t>개별학습</a:t>
            </a:r>
            <a:r>
              <a:rPr lang="en-US" altLang="ko-KR" sz="1167"/>
              <a:t>,</a:t>
            </a:r>
            <a:r>
              <a:rPr lang="ko-KR" altLang="en-US" sz="1167"/>
              <a:t>성적우수자</a:t>
            </a:r>
            <a:r>
              <a:rPr lang="en-US" altLang="ko-KR" sz="1167"/>
              <a:t>,</a:t>
            </a:r>
            <a:r>
              <a:rPr lang="ko-KR" altLang="en-US" sz="1167"/>
              <a:t>취업추천</a:t>
            </a:r>
            <a:r>
              <a:rPr lang="en-US" altLang="ko-KR" sz="1167"/>
              <a:t>,</a:t>
            </a:r>
            <a:r>
              <a:rPr lang="ko-KR" altLang="en-US" sz="1167"/>
              <a:t>사후</a:t>
            </a:r>
            <a:endParaRPr lang="en-US" altLang="ko-KR" sz="1167"/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리</a:t>
            </a:r>
            <a:r>
              <a:rPr lang="en-US" altLang="ko-KR" sz="1167"/>
              <a:t>)</a:t>
            </a:r>
            <a:r>
              <a:rPr lang="ko-KR" altLang="en-US" sz="1167"/>
              <a:t>에 필요 한 자료로 활용하기 위하여 평가를 실시 한다</a:t>
            </a:r>
            <a:r>
              <a:rPr lang="en-US" altLang="ko-KR" sz="1167"/>
              <a:t>.</a:t>
            </a:r>
            <a:endParaRPr lang="ko-KR" altLang="en-US" sz="1167"/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761973" y="2321715"/>
            <a:ext cx="7679585" cy="129050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평가 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훈련과정에 적합한 훈련생을 선발하고 훈련목표 달성를 위하여 교과목별 운영계 획서의 평가방법에 따라 평가하여</a:t>
            </a:r>
            <a:endParaRPr lang="en-US" altLang="ko-KR" sz="1167"/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 훈련생의 훈련성과 달성 여부를 판단하고 향후 과정 운영 개선 및 훈련생 관리</a:t>
            </a:r>
            <a:r>
              <a:rPr lang="en-US" altLang="ko-KR" sz="1167"/>
              <a:t>(</a:t>
            </a:r>
            <a:r>
              <a:rPr lang="ko-KR" altLang="en-US" sz="1167"/>
              <a:t>개별학습</a:t>
            </a:r>
            <a:r>
              <a:rPr lang="en-US" altLang="ko-KR" sz="1167"/>
              <a:t>,</a:t>
            </a:r>
            <a:r>
              <a:rPr lang="ko-KR" altLang="en-US" sz="1167"/>
              <a:t>성적우수자</a:t>
            </a:r>
            <a:r>
              <a:rPr lang="en-US" altLang="ko-KR" sz="1167"/>
              <a:t>,</a:t>
            </a:r>
            <a:r>
              <a:rPr lang="ko-KR" altLang="en-US" sz="1167"/>
              <a:t>취업추천</a:t>
            </a:r>
            <a:r>
              <a:rPr lang="en-US" altLang="ko-KR" sz="1167"/>
              <a:t>,</a:t>
            </a:r>
            <a:r>
              <a:rPr lang="ko-KR" altLang="en-US" sz="1167"/>
              <a:t>사후</a:t>
            </a:r>
            <a:endParaRPr lang="en-US" altLang="ko-KR" sz="1167"/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/>
              <a:t>리</a:t>
            </a:r>
            <a:r>
              <a:rPr lang="en-US" altLang="ko-KR" sz="1167"/>
              <a:t>)</a:t>
            </a:r>
            <a:r>
              <a:rPr lang="ko-KR" altLang="en-US" sz="1167"/>
              <a:t>에 필요 한 자료로 활용하기 위하여 평가를 실시 한다</a:t>
            </a:r>
            <a:r>
              <a:rPr lang="en-US" altLang="ko-KR" sz="1167"/>
              <a:t>.</a:t>
            </a:r>
            <a:endParaRPr lang="ko-KR" altLang="en-US" sz="1167"/>
          </a:p>
          <a:p>
            <a:pPr marL="285739" indent="-285739" defTabSz="761970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훈련과정 운영 업무 처리 흐름도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583378" y="1428740"/>
          <a:ext cx="3810027" cy="3787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다이어그램 5"/>
          <p:cNvGraphicFramePr/>
          <p:nvPr/>
        </p:nvGraphicFramePr>
        <p:xfrm>
          <a:off x="4691064" y="2338384"/>
          <a:ext cx="1369228" cy="1666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다이어그램 6"/>
          <p:cNvGraphicFramePr/>
          <p:nvPr/>
        </p:nvGraphicFramePr>
        <p:xfrm>
          <a:off x="6357950" y="2338384"/>
          <a:ext cx="1964545" cy="1666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3312" y="347133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준비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44500" y="2262183"/>
            <a:ext cx="2460613" cy="27384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개강 일정 확정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교육훈련에 필요한 시설 점검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시설 점검 일지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불량 장비 확인 후 정비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훈련용 </a:t>
            </a: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PC :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이전 </a:t>
            </a:r>
            <a:r>
              <a:rPr lang="ko-KR" altLang="en-US" sz="1167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회차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훈련생에 대한 정보 삭제 및 초기화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167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본봉기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기름 확인 및 기본 장비 작동 여부 파악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훈련에 필요한 장비 목록 확인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홍보 일정 수립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ko-KR" altLang="en-US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44500" y="1409690"/>
            <a:ext cx="2460613" cy="83344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전략기획실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381367" y="2262183"/>
            <a:ext cx="2460613" cy="27384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개요 </a:t>
            </a: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전산 입력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HRD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점검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상담에 필요한 자료 확인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입학상담서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교육훈련 지원서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3.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상담 자료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4.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 유의 사항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개인정보 동의서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 진행에 필요한 서류 준비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ko-KR" altLang="en-US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381367" y="1409690"/>
            <a:ext cx="2460613" cy="83344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HRD</a:t>
            </a:r>
            <a:r>
              <a:rPr lang="ko-KR" altLang="en-US" sz="200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행정실</a:t>
            </a:r>
            <a:endParaRPr lang="ko-KR" altLang="en-US" sz="200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238887" y="2262183"/>
            <a:ext cx="2460613" cy="27384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1. 	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교육 훈련 개강에 필요한 세부 시간표 및 일정 작성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2. 	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교육 관련 유인물 확인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</a:pP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3. 	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훈련생에 지급할 교재</a:t>
            </a:r>
            <a:r>
              <a:rPr lang="en-US" altLang="ko-KR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부자재에 대한 재고 수량 확인 및 추가 주문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buAutoNum type="arabicPeriod" startAt="4"/>
            </a:pPr>
            <a:r>
              <a:rPr lang="ko-KR" altLang="en-US" sz="1167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담당 훈련 교사 확인</a:t>
            </a: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buAutoNum type="arabicPeriod" startAt="4"/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buAutoNum type="arabicPeriod" startAt="4"/>
            </a:pPr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en-US" altLang="ko-KR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/>
            <a:endParaRPr lang="ko-KR" altLang="en-US" sz="1167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238887" y="1409690"/>
            <a:ext cx="2460613" cy="833443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교무실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AC8F1D-44D2-4B10-93E9-02035592E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82D5D32-8791-4541-9895-482418FF20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328EB43-B2B7-4A2A-A1FF-93C824F5E0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3670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4845" y="347133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관련 홍보계획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23847" y="952487"/>
            <a:ext cx="4048153" cy="4167217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오프라인 광고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지역 신문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벼룩시장 및 산울림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등 활용한 지역 홍보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고용센터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서울 북부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주민자치센터등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홍보 정기적 전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단지 비치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관련 기관에 개강관련 홍보물 정기적 팩스 발송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취업성공패키지 주관 단체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고령사회진흥원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스텝스등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북한이탈주민 지원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일자리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일자리 지원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장애인 고용복지 센터 등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현수막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전단지등을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활용한 거리 홍보</a:t>
            </a:r>
          </a:p>
        </p:txBody>
      </p:sp>
      <p:sp>
        <p:nvSpPr>
          <p:cNvPr id="4" name="내용 개체 틀 2"/>
          <p:cNvSpPr txBox="1">
            <a:spLocks/>
          </p:cNvSpPr>
          <p:nvPr/>
        </p:nvSpPr>
        <p:spPr>
          <a:xfrm>
            <a:off x="4572000" y="990878"/>
            <a:ext cx="3989917" cy="37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온라인 광고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기관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홈폐이지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일정 변경 및 팝업 변경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1.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개강일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시간표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자격취득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일정등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기관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블로그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카페등을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활용한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1. http://cafe.naver.com/khrdm/250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2. http://cafe.naver.com/khrdm/249</a:t>
            </a: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기존 상담 훈련생에 대한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SMS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등을 활용한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상담생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DB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를 통한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E-MAIL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발송을 통한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5.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키워드 광고를 통한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양주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동두천 시청 지역정보 게시판을 통한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>
              <a:lnSpc>
                <a:spcPct val="150000"/>
              </a:lnSpc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7.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상담생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DB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를 활용한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SMS,E-MAIL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ko-KR" altLang="en-US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5881697" y="4762513"/>
            <a:ext cx="2321735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4845" y="347133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개강 관련 홍보계획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23847" y="952487"/>
            <a:ext cx="4048153" cy="4167217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오프라인 광고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지역 신문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벼룩시장 및 산울림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등 활용한 지역 홍보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고용센터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서울 북부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주민자치센터등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홍보 정기적 전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단지 비치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관련 기관에 정기적 팩스 발송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취업성공패키지 주관 단체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고령사회진흥원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스텝스등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북한이탈주민 지원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의정부 일자리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여성 일자리 지원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장애인 고용복지 센터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7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현수막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전단지등을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활용한 거리 홍보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5881697" y="4762513"/>
            <a:ext cx="2321735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  <p:sp>
        <p:nvSpPr>
          <p:cNvPr id="6" name="내용 개체 틀 2"/>
          <p:cNvSpPr txBox="1">
            <a:spLocks/>
          </p:cNvSpPr>
          <p:nvPr/>
        </p:nvSpPr>
        <p:spPr>
          <a:xfrm>
            <a:off x="4651347" y="952487"/>
            <a:ext cx="4048153" cy="4167217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===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오프라인 광고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===</a:t>
            </a: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지역 신문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벼룩시장 및 산울림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등 활용한 지역 홍보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고용센터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서울 북부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주민자치센터등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홍보 정기적 전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단지 비치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관련 기관에 정기적 팩스 발송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취업성공패키지 주관 단체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고령사회진흥원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스텝스등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북한이탈주민 지원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의정부 일자리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여성 일자리 지원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 5.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장애인 고용복지 센터</a:t>
            </a:r>
            <a:endParaRPr lang="en-US" altLang="ko-KR" sz="1167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  <a:p>
            <a:pPr marL="285739" indent="-285739" defTabSz="761970">
              <a:lnSpc>
                <a:spcPct val="17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현수막</a:t>
            </a:r>
            <a:r>
              <a:rPr lang="en-US" altLang="ko-KR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전단지등을</a:t>
            </a:r>
            <a:r>
              <a:rPr lang="ko-KR" altLang="en-US" sz="1167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 활용한 거리 홍보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5848" y="338667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훈련생 상담 및 훈련 등록구비서류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-I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997477"/>
            <a:ext cx="7842250" cy="352691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지원 훈련생 구비서류 목록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내일배움카드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본인신분증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사진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매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사진은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JPG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파일로 등록 후 본인에게 반환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지원 훈련생 작성서류 목록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교육지원서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입학상담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개인정보동의서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유의사항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지원 훈련생 상담 유의사항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등록을 희망하는 훈련과정에 포함된 교육 내용 및 교육 훈련 목적을 정확히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등록을 희망하는 훈련과정에서 취득 가능한 자격증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훈련내용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실습과제물등에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관한 정보를 정확히 상담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수료 후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취업 분야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의상제작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에 대한 정보 제공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상담 절차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: 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5.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상담자가 훈련희망자에게 특정과정을 강요하지 말 것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자부담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자비부담을 확인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=&gt;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결재 후 영수증 사본 보관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5. HRD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전산등록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훈련직종코드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훈련회차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중복수강 확인 후 전산 등록 완료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교육신청 훈련생에게 등록 완료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SMS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발송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5881697" y="4762513"/>
            <a:ext cx="2321735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  <p:graphicFrame>
        <p:nvGraphicFramePr>
          <p:cNvPr id="5" name="다이어그램 4"/>
          <p:cNvGraphicFramePr/>
          <p:nvPr/>
        </p:nvGraphicFramePr>
        <p:xfrm>
          <a:off x="1866655" y="3317085"/>
          <a:ext cx="5503333" cy="584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5583" y="338667"/>
            <a:ext cx="7842250" cy="698500"/>
          </a:xfrm>
        </p:spPr>
        <p:txBody>
          <a:bodyPr/>
          <a:lstStyle/>
          <a:p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교육훈련 시작</a:t>
            </a:r>
            <a:r>
              <a:rPr lang="en-US" altLang="ko-KR">
                <a:latin typeface="휴먼모음T" pitchFamily="18" charset="-127"/>
                <a:ea typeface="휴먼모음T" pitchFamily="18" charset="-127"/>
                <a:sym typeface="Wingdings"/>
              </a:rPr>
              <a:t>-</a:t>
            </a:r>
            <a:r>
              <a:rPr lang="en-US" altLang="ko-KR">
                <a:latin typeface="휴먼모음T" pitchFamily="18" charset="-127"/>
                <a:ea typeface="휴먼모음T" pitchFamily="18" charset="-127"/>
              </a:rPr>
              <a:t>3</a:t>
            </a:r>
            <a:r>
              <a:rPr lang="ko-KR" altLang="en-US">
                <a:latin typeface="휴먼모음T" pitchFamily="18" charset="-127"/>
                <a:ea typeface="휴먼모음T" pitchFamily="18" charset="-127"/>
              </a:rPr>
              <a:t>일 전</a:t>
            </a:r>
            <a:r>
              <a:rPr lang="ko-KR" altLang="en-US">
                <a:latin typeface="휴먼모음T" pitchFamily="18" charset="-127"/>
                <a:ea typeface="휴먼모음T" pitchFamily="18" charset="-127"/>
                <a:sym typeface="Wingdings"/>
              </a:rPr>
              <a:t></a:t>
            </a:r>
            <a:endParaRPr lang="ko-KR" altLang="en-US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19667" y="1012018"/>
            <a:ext cx="7842250" cy="43458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지원자 관련 서류 정리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교육지원서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입학상담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개인정보동의서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 유의사항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온라인 신청자 접수 확인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2.HRD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에 등록된 교육 지원자 확인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교육 훈련 지원자에게 유선으로 교육 신청 여부 확인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개강일자 및 훈련시작시간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준비물등을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SMS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를 통하여 발송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 시설 점검 최종 점검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  1.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강의실의 교육 훈련 기자재 정상 작동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여부등을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최종 파악 후 관련 조치 실시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6.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교재 및 훈련생 지급 물품 재고 파악 및 부족 수량 추가 주문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7.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개강관련 서류 준비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출석부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훈련일지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3.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훈련생상담카드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4.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교재지급대장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/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부자재지급대장 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5.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기타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출결관리기록부등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8.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개강 연기 및 폐강 훈련생 통보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1.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훈련교강사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특이사항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훈련생의 등록취소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167" err="1">
                <a:latin typeface="휴먼모음T" pitchFamily="18" charset="-127"/>
                <a:ea typeface="휴먼모음T" pitchFamily="18" charset="-127"/>
              </a:rPr>
              <a:t>천재지변등의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사유로 개강일정이 변경되는 경우 원장 승인 후 훈련생에 개별 통보</a:t>
            </a:r>
            <a:endParaRPr lang="en-US" altLang="ko-KR" sz="1167">
              <a:latin typeface="휴먼모음T" pitchFamily="18" charset="-127"/>
              <a:ea typeface="휴먼모음T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 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2. 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연기 사유 및 추후 일정</a:t>
            </a:r>
            <a:r>
              <a:rPr lang="en-US" altLang="ko-KR" sz="1167"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167">
                <a:latin typeface="휴먼모음T" pitchFamily="18" charset="-127"/>
                <a:ea typeface="휴먼모음T" pitchFamily="18" charset="-127"/>
              </a:rPr>
              <a:t> 유사 훈련과정 설명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4929190" y="4881577"/>
            <a:ext cx="3333773" cy="416722"/>
          </a:xfrm>
          <a:prstGeom prst="roundRect">
            <a:avLst>
              <a:gd name="adj" fmla="val 3622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전략기획실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HRD</a:t>
            </a:r>
            <a:r>
              <a:rPr lang="ko-KR" altLang="en-US" sz="1329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행정실</a:t>
            </a:r>
            <a:r>
              <a:rPr lang="en-US" altLang="ko-KR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, </a:t>
            </a:r>
            <a:r>
              <a:rPr lang="ko-KR" altLang="en-US" sz="1329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  <a:sym typeface="Wingdings"/>
              </a:rPr>
              <a:t>교무실 주관</a:t>
            </a:r>
            <a:endParaRPr lang="ko-KR" altLang="en-US" sz="1329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트렉">
  <a:themeElements>
    <a:clrScheme name="트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트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트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773</TotalTime>
  <Words>3288</Words>
  <Application>Microsoft Office PowerPoint</Application>
  <PresentationFormat>화면 슬라이드 쇼(16:10)</PresentationFormat>
  <Paragraphs>399</Paragraphs>
  <Slides>23</Slides>
  <Notes>0</Notes>
  <HiddenSlides>1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0" baseType="lpstr">
      <vt:lpstr>휴먼둥근헤드라인</vt:lpstr>
      <vt:lpstr>휴먼모음T</vt:lpstr>
      <vt:lpstr>휴먼옛체</vt:lpstr>
      <vt:lpstr>Franklin Gothic Book</vt:lpstr>
      <vt:lpstr>Franklin Gothic Medium</vt:lpstr>
      <vt:lpstr>Wingdings 2</vt:lpstr>
      <vt:lpstr>트렉</vt:lpstr>
      <vt:lpstr>내일배움카드 훈련 운영 메뉴얼 </vt:lpstr>
      <vt:lpstr>PowerPoint 프레젠테이션</vt:lpstr>
      <vt:lpstr>훈련과정 운영 업무 처리 흐름도</vt:lpstr>
      <vt:lpstr>개강 준비</vt:lpstr>
      <vt:lpstr>PowerPoint 프레젠테이션</vt:lpstr>
      <vt:lpstr>개강 관련 홍보계획-I</vt:lpstr>
      <vt:lpstr>개강 관련 홍보계획-II</vt:lpstr>
      <vt:lpstr>훈련생 상담 및 훈련 등록구비서류-I</vt:lpstr>
      <vt:lpstr>교육훈련 시작-3일 전</vt:lpstr>
      <vt:lpstr>훈련생 선발 지침</vt:lpstr>
      <vt:lpstr>교육훈련 개강-I(훈련관련 서류)</vt:lpstr>
      <vt:lpstr>교육 훈련 개강-II(오리엔테이션)</vt:lpstr>
      <vt:lpstr>교육 훈련 진행-I(훈련교사 및 임직원)</vt:lpstr>
      <vt:lpstr>교육 훈련 진행-II(훈련생 상담)</vt:lpstr>
      <vt:lpstr>교육 훈련 종강-I</vt:lpstr>
      <vt:lpstr>교육 훈련 종강-Ii</vt:lpstr>
      <vt:lpstr>교육 훈련 종강-III</vt:lpstr>
      <vt:lpstr>교육 훈련 사후관리-I(취업)</vt:lpstr>
      <vt:lpstr>교육 훈련 사후관리-I(추가교육)</vt:lpstr>
      <vt:lpstr>관련단체 연락처-광고</vt:lpstr>
      <vt:lpstr>관련단체 연락처-훈련생 모집 및 취업</vt:lpstr>
      <vt:lpstr>관련단체 연락처-훈련생 모집 및 취업</vt:lpstr>
      <vt:lpstr>훈련과정별 평가계획서</vt:lpstr>
    </vt:vector>
  </TitlesOfParts>
  <Company>khrdm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내일배움카드 훈련 운영 메뉴얼 </dc:title>
  <dc:creator>khrdm</dc:creator>
  <cp:lastModifiedBy>hrdm</cp:lastModifiedBy>
  <cp:revision>84</cp:revision>
  <dcterms:created xsi:type="dcterms:W3CDTF">2014-01-08T06:05:38Z</dcterms:created>
  <dcterms:modified xsi:type="dcterms:W3CDTF">2021-11-05T12:21:35Z</dcterms:modified>
</cp:coreProperties>
</file>